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27" r:id="rId2"/>
    <p:sldId id="1136" r:id="rId3"/>
    <p:sldId id="1137" r:id="rId4"/>
    <p:sldId id="1138" r:id="rId5"/>
    <p:sldId id="1128" r:id="rId6"/>
    <p:sldId id="1129" r:id="rId7"/>
    <p:sldId id="1130" r:id="rId8"/>
    <p:sldId id="1131" r:id="rId9"/>
    <p:sldId id="1132" r:id="rId10"/>
    <p:sldId id="1133" r:id="rId11"/>
    <p:sldId id="1134" r:id="rId12"/>
    <p:sldId id="1135" r:id="rId13"/>
    <p:sldId id="1140" r:id="rId14"/>
    <p:sldId id="1141" r:id="rId15"/>
    <p:sldId id="1142" r:id="rId16"/>
    <p:sldId id="1143" r:id="rId17"/>
    <p:sldId id="1144" r:id="rId18"/>
    <p:sldId id="11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2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9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5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2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6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D75C-9320-E549-9739-9B78511B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 LIGHT – Job Monitoring</a:t>
            </a:r>
          </a:p>
        </p:txBody>
      </p:sp>
    </p:spTree>
    <p:extLst>
      <p:ext uri="{BB962C8B-B14F-4D97-AF65-F5344CB8AC3E}">
        <p14:creationId xmlns:p14="http://schemas.microsoft.com/office/powerpoint/2010/main" val="347523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4883-998F-29BD-45C7-CA8A7D98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745C-816A-D130-E41F-C8121C86C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66345-E537-ED08-EEAA-6A2E356D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4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2AB3-BE6F-7468-89DF-580B15B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5D65-DBCC-BDF4-941A-B487A1579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687F6-901D-DAAC-7BD0-ADD873A98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"/>
          <a:stretch/>
        </p:blipFill>
        <p:spPr>
          <a:xfrm>
            <a:off x="0" y="346228"/>
            <a:ext cx="12192000" cy="65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468-B92A-913A-6614-3833CB39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7C8B-02E5-FC95-B2EF-2F44837C0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CC813-E836-E30C-009D-D01D734A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7"/>
          <a:stretch/>
        </p:blipFill>
        <p:spPr>
          <a:xfrm>
            <a:off x="0" y="372862"/>
            <a:ext cx="12192000" cy="64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09BB-72C3-253B-9769-E790E8B0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EE60-E7FD-FF46-AA8C-0A9794FAE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2A409-A909-6BD6-C196-B3AA1FAC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/>
          <a:stretch/>
        </p:blipFill>
        <p:spPr>
          <a:xfrm>
            <a:off x="0" y="381740"/>
            <a:ext cx="12192000" cy="64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C544-4883-F5B5-EBC2-8D66055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1056F-33BD-5820-991C-A22E29F0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CD2E-7C14-3BB4-7591-17747AC15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4"/>
          <a:stretch/>
        </p:blipFill>
        <p:spPr>
          <a:xfrm>
            <a:off x="0" y="426128"/>
            <a:ext cx="12192000" cy="64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A659-E8C5-3883-805A-FA0C9ACA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517B-874B-A4B1-250F-6E41235DF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B7ED5-C8D3-1AE2-F182-454ED9C3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3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4705-FAAD-4103-7B54-F3B8C196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499A-F0B4-049F-6D15-78241F9FF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FA1BE-AE77-FE9E-18AE-06FC9450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2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A1E-3948-53B5-932D-0E49CAF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5792B-E8D5-259E-9C09-5BCA53BD2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36B4B-BD4C-B40E-3AC4-567749A93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"/>
          <a:stretch/>
        </p:blipFill>
        <p:spPr>
          <a:xfrm>
            <a:off x="0" y="346228"/>
            <a:ext cx="12192000" cy="65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4883-998F-29BD-45C7-CA8A7D98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745C-816A-D130-E41F-C8121C86C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66345-E537-ED08-EEAA-6A2E356D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03B470-BA20-A54A-F827-D4295FBC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7" y="1258872"/>
            <a:ext cx="8239125" cy="4819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3486C9-F681-FF9C-0236-FC54F3340ABC}"/>
              </a:ext>
            </a:extLst>
          </p:cNvPr>
          <p:cNvSpPr/>
          <p:nvPr/>
        </p:nvSpPr>
        <p:spPr>
          <a:xfrm>
            <a:off x="600397" y="310718"/>
            <a:ext cx="7220830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What is Cat Light?</a:t>
            </a:r>
          </a:p>
        </p:txBody>
      </p:sp>
    </p:spTree>
    <p:extLst>
      <p:ext uri="{BB962C8B-B14F-4D97-AF65-F5344CB8AC3E}">
        <p14:creationId xmlns:p14="http://schemas.microsoft.com/office/powerpoint/2010/main" val="28524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B0320-5A9D-D3A2-3E5B-D7AC3CE5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6" y="1047721"/>
            <a:ext cx="7789185" cy="51059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D1367F-2F69-A554-B997-BC0C8F5D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6" y="214276"/>
            <a:ext cx="7236579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C0B24-21DE-A3C5-6CFB-2354F191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05" y="1878783"/>
            <a:ext cx="10337314" cy="35188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F471F2-A78C-5941-6777-14107396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05" y="391830"/>
            <a:ext cx="7236579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09BB-72C3-253B-9769-E790E8B0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EE60-E7FD-FF46-AA8C-0A9794FAE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2A409-A909-6BD6-C196-B3AA1FAC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"/>
          <a:stretch/>
        </p:blipFill>
        <p:spPr>
          <a:xfrm>
            <a:off x="0" y="390616"/>
            <a:ext cx="12192000" cy="6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C544-4883-F5B5-EBC2-8D66055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1056F-33BD-5820-991C-A22E29F0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CD2E-7C14-3BB4-7591-17747AC15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/>
          <a:stretch/>
        </p:blipFill>
        <p:spPr>
          <a:xfrm>
            <a:off x="0" y="381740"/>
            <a:ext cx="12192000" cy="64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A659-E8C5-3883-805A-FA0C9ACA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517B-874B-A4B1-250F-6E41235DF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B7ED5-C8D3-1AE2-F182-454ED9C37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8"/>
          <a:stretch/>
        </p:blipFill>
        <p:spPr>
          <a:xfrm>
            <a:off x="0" y="355106"/>
            <a:ext cx="12192000" cy="6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4705-FAAD-4103-7B54-F3B8C196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499A-F0B4-049F-6D15-78241F9FF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FA1BE-AE77-FE9E-18AE-06FC9450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"/>
          <a:stretch/>
        </p:blipFill>
        <p:spPr>
          <a:xfrm>
            <a:off x="0" y="346228"/>
            <a:ext cx="12192000" cy="65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A1E-3948-53B5-932D-0E49CAF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5792B-E8D5-259E-9C09-5BCA53BD2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36B4B-BD4C-B40E-3AC4-567749A93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7"/>
          <a:stretch/>
        </p:blipFill>
        <p:spPr>
          <a:xfrm>
            <a:off x="0" y="372862"/>
            <a:ext cx="12192000" cy="64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05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Verdana</vt:lpstr>
      <vt:lpstr>1_Office Theme</vt:lpstr>
      <vt:lpstr>CAT LIGHT – Job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LIGHT – Job Monitoring</dc:title>
  <dc:creator>Anand Sehgal</dc:creator>
  <cp:lastModifiedBy>Anand Sehgal</cp:lastModifiedBy>
  <cp:revision>2</cp:revision>
  <dcterms:created xsi:type="dcterms:W3CDTF">2023-03-11T03:41:21Z</dcterms:created>
  <dcterms:modified xsi:type="dcterms:W3CDTF">2023-03-15T07:20:29Z</dcterms:modified>
</cp:coreProperties>
</file>