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53" r:id="rId2"/>
    <p:sldId id="941" r:id="rId3"/>
    <p:sldId id="942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3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9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5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7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FE0A-1792-ABA2-A6FC-51D98D79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Conflict Resolve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F650-A775-9186-E0BE-1DAB1D94D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30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B684-D6A1-04B3-70EA-353DEA2C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E713-2745-2CF1-3806-37634CC7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BB8A-5F37-EFC7-6663-5679B5EF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3F5A-6CB1-8A2C-8A43-8261309C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79EC-D41C-070C-4952-D276BB60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58C16-85A6-8770-BF04-3F27E4CC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DE46-4AF0-7ECD-B551-15E32CAB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202B-9628-FB1D-4A0F-BCC4D9BFC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29C9-7283-9A41-26CE-5B00CCF7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DA9-ED74-269C-238B-D6482BBF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425B-51E3-5D1E-9FCB-93CFCC7A8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9E8EA-78A6-3EF2-757E-54E692F5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8821-C2CB-A12D-3908-46F1C029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14EB-E731-D0C6-D0EF-EF9E01247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414E3-C860-8DE3-3300-A64AFBB1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140"/>
            <a:ext cx="12192000" cy="5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145A-2FE9-4E21-C1AB-08F1025F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28D6F-EBFE-E431-6541-C7DCEFADE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E147-3016-3D95-2B86-B0FE04F4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A00A-AB49-3299-EAA6-E8711F59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3D14-0676-4E9F-638B-693CC6440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49EA-C834-29FF-0629-08AA7731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A4B0-B1FF-92C2-4442-E6376F7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87B2-5D95-0DB8-DCAE-32D00CF8D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A625-0690-DC56-27D6-EEEFA4DD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0C82-D8A3-9EBA-C905-CE5AEF4F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A160-4EB1-B55B-194B-646963E72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F412-6493-AD34-2665-FEE9A5CA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F177-9462-7544-FBD2-C4542256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93D2-5480-2A8C-2D0E-DD3F240C7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15BFA-DA40-5034-0697-D6F93175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8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6B3C-A0A1-E775-1E04-2DE4763F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04C3-2073-AF1E-3E5B-609266A0F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79229-0369-AA44-1294-8B173FE3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947-1A86-1F97-D117-70DB3FD4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0118-043A-BE57-530C-49C642332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8941-16AD-E59F-8561-92290843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22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1_Office Theme</vt:lpstr>
      <vt:lpstr>Conflict Resolve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Resolve</dc:title>
  <dc:creator>Anand Sehgal</dc:creator>
  <cp:lastModifiedBy>Anand Sehgal</cp:lastModifiedBy>
  <cp:revision>1</cp:revision>
  <dcterms:created xsi:type="dcterms:W3CDTF">2023-01-25T07:28:28Z</dcterms:created>
  <dcterms:modified xsi:type="dcterms:W3CDTF">2023-01-25T07:29:01Z</dcterms:modified>
</cp:coreProperties>
</file>