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1012" r:id="rId2"/>
    <p:sldId id="1015" r:id="rId3"/>
    <p:sldId id="1016" r:id="rId4"/>
    <p:sldId id="1017" r:id="rId5"/>
    <p:sldId id="1018" r:id="rId6"/>
    <p:sldId id="1019" r:id="rId7"/>
    <p:sldId id="1020" r:id="rId8"/>
    <p:sldId id="1022" r:id="rId9"/>
    <p:sldId id="1021" r:id="rId10"/>
    <p:sldId id="1001" r:id="rId11"/>
    <p:sldId id="1003" r:id="rId12"/>
    <p:sldId id="1002" r:id="rId13"/>
    <p:sldId id="1004" r:id="rId14"/>
    <p:sldId id="1005" r:id="rId15"/>
    <p:sldId id="1006" r:id="rId16"/>
    <p:sldId id="1007" r:id="rId17"/>
    <p:sldId id="1008" r:id="rId18"/>
    <p:sldId id="1009" r:id="rId19"/>
    <p:sldId id="1010" r:id="rId20"/>
    <p:sldId id="1023" r:id="rId21"/>
    <p:sldId id="102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5DF2779C-BA19-4136-8C08-1BC9836978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124F2A-55A5-4462-9E40-751253F01C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4B1BB3-9EC0-4260-A00C-81B4173DF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E3CCF-736B-47A1-8DE2-5B14F0A7D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D89D-25EE-46EF-BE2E-6BBE7A3C61EA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3AA66-7859-473A-8E79-D04F5EB0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DB539-A996-4655-A3D2-8F4FB6FDC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439D-7E91-4B45-9827-24B09A6EB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732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FB7F1-8802-4222-8961-4737595FD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1B997B-A652-44C5-966C-8C824C80DF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2DAF0-40BA-4AFB-ACB8-0A67BE365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D89D-25EE-46EF-BE2E-6BBE7A3C61EA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31893-DC7B-4D6D-AD39-DC105BB7B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AA6FC-C374-4F65-BA25-9D8DC3E5E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439D-7E91-4B45-9827-24B09A6EB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4847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EB502C-4A8B-4CF4-823D-02057220DC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92BF9-3338-434F-8184-4F436010D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4D14E-1ED0-4738-900D-3343B2BFE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D89D-25EE-46EF-BE2E-6BBE7A3C61EA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BFFF4-902E-4BC7-959E-E0AF95275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EC8C7-77E3-48DC-A971-A4ED5AB09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439D-7E91-4B45-9827-24B09A6EB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997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99EE78AF-9EC2-4476-9237-E97EBFD7A4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0408EE-3ECA-4DDE-BA5A-978CCABC5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D827A-1863-4DBC-824C-0343B0927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EBEAF-061B-417F-96E8-C60CFA2CE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D89D-25EE-46EF-BE2E-6BBE7A3C61EA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62A4B-D7DA-4970-B856-2CF6B660B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9836B-F047-4BD9-9E17-0E6AAC2A9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439D-7E91-4B45-9827-24B09A6EB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220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31179-188E-4248-BC5D-E7DEDCD5A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72032-CE53-45CE-8763-AEEF6DCE9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C9890-7B7F-449A-9953-DF00B8849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D89D-25EE-46EF-BE2E-6BBE7A3C61EA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55179-DEAC-4C9E-A70E-31657ADBA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2C093-3C8D-4D4D-AC70-7797760F1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439D-7E91-4B45-9827-24B09A6EB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002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FA287-FFC6-42C2-B67D-6E5EEF3B7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3890A-9BAD-4309-B2AD-B773A09DF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EEB675-C627-4ED3-85E9-BEAC6E1FC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60071-18B8-4DC2-B806-67942E9B9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D89D-25EE-46EF-BE2E-6BBE7A3C61EA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9D6536-A2CB-42D7-8C8B-0F6AD0F95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715E0-81CE-4E71-8C6A-A3554CB7A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439D-7E91-4B45-9827-24B09A6EB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069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E9485-031F-4805-8000-AFE4C31E5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EE32F-8024-4E8C-BBE8-10D75E240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B83F8-7436-4F4D-8F37-C04107F2E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EB97A-079E-43BF-B4BC-F269D765FB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36D2C9-F9F1-4066-AB71-567B59FFE9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9EAEF8-F4A5-4C37-BEEE-4759589D2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D89D-25EE-46EF-BE2E-6BBE7A3C61EA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3661C0-5D96-4CF7-B37F-01A98A9A4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FB2886-FB68-4613-9B94-70F0579D2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439D-7E91-4B45-9827-24B09A6EB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102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F24B7-6439-4E9E-B49C-C9C35185C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37FA39-1BF8-4834-AB75-42112A08E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D89D-25EE-46EF-BE2E-6BBE7A3C61EA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73B5E4-99C8-4A24-958A-08361B9C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7C7DC9-1133-4FB2-B505-F7E489AB5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439D-7E91-4B45-9827-24B09A6EB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312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6A462E-1196-4106-8240-BBC12301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D89D-25EE-46EF-BE2E-6BBE7A3C61EA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7032C2-2147-4ABD-BCC7-B5B4E53E4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864B9-BF22-4DA4-BE26-48FAE25CD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439D-7E91-4B45-9827-24B09A6EB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0230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C1683-5D75-47A4-82F5-84E7C2B1E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23ABE-6DA8-4291-8809-3160FFF8A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62E0D9-B7D7-48C3-8092-8741A21DB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F58BE-8E71-4835-AA2B-315B3B7D8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D89D-25EE-46EF-BE2E-6BBE7A3C61EA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FDA38-0C29-40B4-B771-A1F552C04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C298C-C0BE-471E-ACBD-72C6E744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439D-7E91-4B45-9827-24B09A6EB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343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88A6E-9F0B-453A-90F2-628E5EC20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A42F23-EE49-4475-BD14-850B219F9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03AF47-4BF2-47D3-91AC-B96A9F1BC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606BE6-9F42-4EB7-9B0F-23DCC4683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D89D-25EE-46EF-BE2E-6BBE7A3C61EA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B339A-D16A-4EEA-BA64-6F0B29285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9FB40-CB21-4457-98EF-A50033F55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439D-7E91-4B45-9827-24B09A6EB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622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3D62F548-DB3C-4604-8492-A55E24020FE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EDEFC5-3499-465B-8B8E-31B0CBDA1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491E2-816C-4814-8026-BA50F97B7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58C23-0DE6-4EBE-8C64-6D9EF5E9BB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4D89D-25EE-46EF-BE2E-6BBE7A3C61EA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19F49-7951-4806-86AF-8B6497D746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CA5AA-5266-4A78-9F4C-686512857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2439D-7E91-4B45-9827-24B09A6EB4BA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Picture 8" descr="A picture containing chart&#10;&#10;Description automatically generated">
            <a:extLst>
              <a:ext uri="{FF2B5EF4-FFF2-40B4-BE49-F238E27FC236}">
                <a16:creationId xmlns:a16="http://schemas.microsoft.com/office/drawing/2014/main" id="{0CEF5436-A927-4815-B901-A8562C7EDE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202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6763C-9BE6-CEFF-58A8-51106C19F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series of build for related jobs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9377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70C6-5156-1112-DB2D-BFBC93746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198C4-439C-5DF2-F869-50367A9F33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FA0FAC-1E90-73B7-E1A2-FC9D5ED979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90"/>
          <a:stretch/>
        </p:blipFill>
        <p:spPr>
          <a:xfrm>
            <a:off x="0" y="328474"/>
            <a:ext cx="12192000" cy="652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71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CB10F-5E18-6FD8-09B6-5E8E7A09A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E0EDE-58B9-B59A-94E4-C70FA80F88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F62BDF-E0DE-0758-1BC7-6832485715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60"/>
          <a:stretch/>
        </p:blipFill>
        <p:spPr>
          <a:xfrm>
            <a:off x="0" y="319596"/>
            <a:ext cx="12192000" cy="653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985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02276-B633-592D-89E5-30C20158D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3BF9C-4292-3F77-1B30-BFA25EF5C7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578F2-8884-DC5F-A8A5-07F155884C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78"/>
          <a:stretch/>
        </p:blipFill>
        <p:spPr>
          <a:xfrm>
            <a:off x="0" y="355106"/>
            <a:ext cx="12192000" cy="650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657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911E7-4B0D-D00C-448A-4FED07693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1D8D8-0908-B4D4-86A5-05F7CE36DB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370987-290A-81A7-A0D2-6F037B64F5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31"/>
          <a:stretch/>
        </p:blipFill>
        <p:spPr>
          <a:xfrm>
            <a:off x="0" y="310718"/>
            <a:ext cx="12192000" cy="654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999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0B4DA-6592-F5CA-BB85-1956611CB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3A1CA-9D19-42CD-DD23-27FA68FE18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EBA14F-9E7B-6647-1944-A31493B375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60"/>
          <a:stretch/>
        </p:blipFill>
        <p:spPr>
          <a:xfrm>
            <a:off x="0" y="319596"/>
            <a:ext cx="12192000" cy="653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350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30702-7567-8E25-4963-0FDAAB8EA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77052-7EE8-825F-FB90-BD105139E0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04EB62-4836-93F8-E3CF-5E9AE5C290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90"/>
          <a:stretch/>
        </p:blipFill>
        <p:spPr>
          <a:xfrm>
            <a:off x="0" y="328474"/>
            <a:ext cx="12192000" cy="652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043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9A59F-2FAB-0839-48D3-C8D930E74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85B90-2C8B-3DBD-D1A0-7D6FB2C9EC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B7F8F6-33BC-C613-ACAF-CC82B3D364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90"/>
          <a:stretch/>
        </p:blipFill>
        <p:spPr>
          <a:xfrm>
            <a:off x="0" y="328474"/>
            <a:ext cx="12192000" cy="652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946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1FDB6-80A6-C3FA-BADC-CCCBB1F33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CEA09-FF22-7648-3949-A4D4D668DD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37D071-7203-2D0F-734D-B801D319F5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19"/>
          <a:stretch/>
        </p:blipFill>
        <p:spPr>
          <a:xfrm>
            <a:off x="0" y="337350"/>
            <a:ext cx="12192000" cy="652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168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2CC0E-7798-29C9-E64B-A8EF2925A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CB8CD-2810-C51D-CFD0-80DD60047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AB2EBD-CFF3-8115-28D5-9D7D8858B1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66"/>
          <a:stretch/>
        </p:blipFill>
        <p:spPr>
          <a:xfrm>
            <a:off x="0" y="381740"/>
            <a:ext cx="12192000" cy="647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664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B3892-8A13-1B23-FE01-AD6442C78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761E9-3F15-404D-9114-74ADC6C064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0CF4DB-DF1C-7600-7F25-1F65B47E18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19"/>
          <a:stretch/>
        </p:blipFill>
        <p:spPr>
          <a:xfrm>
            <a:off x="0" y="337350"/>
            <a:ext cx="12192000" cy="652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056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1564B-603D-B35A-EDD3-9ED99D646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2077376"/>
            <a:ext cx="10584832" cy="401270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Create three jobs (Java Hello Program – 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Java </a:t>
            </a:r>
            <a:r>
              <a:rPr lang="en-IN" sz="2400" dirty="0" err="1">
                <a:solidFill>
                  <a:schemeClr val="tx1"/>
                </a:solidFill>
              </a:rPr>
              <a:t>Msg</a:t>
            </a:r>
            <a:r>
              <a:rPr lang="en-IN" sz="2400" dirty="0">
                <a:solidFill>
                  <a:schemeClr val="tx1"/>
                </a:solidFill>
              </a:rPr>
              <a:t> (“ Full Stack Section”) - 2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Java </a:t>
            </a:r>
            <a:r>
              <a:rPr lang="en-IN" sz="2400" dirty="0" err="1">
                <a:solidFill>
                  <a:schemeClr val="tx1"/>
                </a:solidFill>
              </a:rPr>
              <a:t>Msg</a:t>
            </a:r>
            <a:r>
              <a:rPr lang="en-IN" sz="2400" dirty="0">
                <a:solidFill>
                  <a:schemeClr val="tx1"/>
                </a:solidFill>
              </a:rPr>
              <a:t> (“Student Name”)-3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Create sequence among them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They will be executed one by 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 Show build and post build actions.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466E3A-C6B8-F539-C8AA-30D4EBA15CDF}"/>
              </a:ext>
            </a:extLst>
          </p:cNvPr>
          <p:cNvSpPr/>
          <p:nvPr/>
        </p:nvSpPr>
        <p:spPr>
          <a:xfrm>
            <a:off x="1074199" y="985422"/>
            <a:ext cx="5805996" cy="772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Job Chaining</a:t>
            </a:r>
          </a:p>
        </p:txBody>
      </p:sp>
    </p:spTree>
    <p:extLst>
      <p:ext uri="{BB962C8B-B14F-4D97-AF65-F5344CB8AC3E}">
        <p14:creationId xmlns:p14="http://schemas.microsoft.com/office/powerpoint/2010/main" val="12174697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D1884-D3A1-E927-52ED-12B7F4BE4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BAAF3-8C16-196E-8149-1952EDE2E7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C77885-DE1F-AB60-8DD4-54FBAF8243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66"/>
          <a:stretch/>
        </p:blipFill>
        <p:spPr>
          <a:xfrm>
            <a:off x="0" y="381740"/>
            <a:ext cx="12192000" cy="647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7183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13658-98BD-BFA9-A4AF-EC3D12770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46E99-96C7-BF83-6939-4479B0070C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E597E5-7676-410B-2C75-6C586D7661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90"/>
          <a:stretch/>
        </p:blipFill>
        <p:spPr>
          <a:xfrm>
            <a:off x="0" y="328474"/>
            <a:ext cx="12192000" cy="652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183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96691D-CB38-1157-E803-39F3E4046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1793290"/>
            <a:ext cx="10229726" cy="4296364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Job chaining in Jenkins is </a:t>
            </a:r>
            <a:r>
              <a:rPr lang="en-IN" b="1" dirty="0">
                <a:solidFill>
                  <a:schemeClr val="tx1"/>
                </a:solidFill>
              </a:rPr>
              <a:t>the process of automatically starting other job(s) after the execution of a job</a:t>
            </a:r>
            <a:r>
              <a:rPr lang="en-IN" dirty="0">
                <a:solidFill>
                  <a:schemeClr val="tx1"/>
                </a:solidFill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This approach lets you build multi-step Jenkins build pipelines or trigger the rebuild of a project if one of its dependencies is updated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Jenkins is a popular server-based automation tool that is used to implement continuous integration pipelines.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Jenkins Build Pipelines can be further configured for continuous delivery by using Pipeline plugins in both declarative and scripted DSLs.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9C3D59-8BF8-B8B6-DD71-2E72764C9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51" y="641851"/>
            <a:ext cx="5822185" cy="78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892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486C11-ED46-FE90-B781-8E2A40AE2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46" y="984774"/>
            <a:ext cx="8486775" cy="5048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3E61E7-7C27-2E9A-0F6D-2FA1C2DC0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643" y="195308"/>
            <a:ext cx="5828281" cy="58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825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CC8A5D-C578-0727-46A3-0A10BF1A1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354" y="1346202"/>
            <a:ext cx="8477250" cy="4743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9B109F-522D-E421-983D-A6F76BB1B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354" y="513265"/>
            <a:ext cx="5828281" cy="78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164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3B9D83-B6DB-3953-3027-5A68A3EA9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386" y="2051389"/>
            <a:ext cx="10682319" cy="27552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90F342-6490-BFB3-D2D0-F1AC9E9ED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386" y="757261"/>
            <a:ext cx="5828281" cy="78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14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B67474-D584-9C53-D95E-8131517D2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33" y="1000725"/>
            <a:ext cx="10191506" cy="51958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D5CD1A-92E6-1F7B-ED28-06BA3B6B1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33" y="91435"/>
            <a:ext cx="5828281" cy="78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808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153170-7A0A-1232-A8AC-3110FBF14D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65"/>
          <a:stretch/>
        </p:blipFill>
        <p:spPr>
          <a:xfrm>
            <a:off x="835732" y="2139517"/>
            <a:ext cx="10124877" cy="348004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00E7015-9F61-4658-B683-999B7E8E6AE3}"/>
              </a:ext>
            </a:extLst>
          </p:cNvPr>
          <p:cNvSpPr/>
          <p:nvPr/>
        </p:nvSpPr>
        <p:spPr>
          <a:xfrm>
            <a:off x="835732" y="1091953"/>
            <a:ext cx="5343124" cy="692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Jenkins Parameterized Trigger</a:t>
            </a:r>
          </a:p>
        </p:txBody>
      </p:sp>
    </p:spTree>
    <p:extLst>
      <p:ext uri="{BB962C8B-B14F-4D97-AF65-F5344CB8AC3E}">
        <p14:creationId xmlns:p14="http://schemas.microsoft.com/office/powerpoint/2010/main" val="92345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D0DE79-36EF-7CF4-BF26-F7752685D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26" y="994300"/>
            <a:ext cx="8562097" cy="52289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FE7992-4ACE-F3BB-B930-03FF32E39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26" y="220427"/>
            <a:ext cx="5352752" cy="70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84848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140</Words>
  <Application>Microsoft Office PowerPoint</Application>
  <PresentationFormat>Widescreen</PresentationFormat>
  <Paragraphs>13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Verdana</vt:lpstr>
      <vt:lpstr>1_Office Theme</vt:lpstr>
      <vt:lpstr>Creating a series of build for related jobs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series of build for related jobs</dc:title>
  <dc:creator>Anand Sehgal</dc:creator>
  <cp:lastModifiedBy>Anand Sehgal</cp:lastModifiedBy>
  <cp:revision>8</cp:revision>
  <dcterms:created xsi:type="dcterms:W3CDTF">2023-02-27T07:26:42Z</dcterms:created>
  <dcterms:modified xsi:type="dcterms:W3CDTF">2023-02-28T05:28:48Z</dcterms:modified>
</cp:coreProperties>
</file>