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78" r:id="rId2"/>
    <p:sldId id="1150" r:id="rId3"/>
    <p:sldId id="1172" r:id="rId4"/>
    <p:sldId id="1173" r:id="rId5"/>
    <p:sldId id="1179" r:id="rId6"/>
    <p:sldId id="1174" r:id="rId7"/>
    <p:sldId id="1180" r:id="rId8"/>
    <p:sldId id="1177" r:id="rId9"/>
    <p:sldId id="1175" r:id="rId10"/>
    <p:sldId id="1176" r:id="rId11"/>
    <p:sldId id="1181" r:id="rId12"/>
    <p:sldId id="1182" r:id="rId13"/>
    <p:sldId id="1183" r:id="rId14"/>
    <p:sldId id="1184" r:id="rId15"/>
    <p:sldId id="1185" r:id="rId16"/>
    <p:sldId id="11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DF2779C-BA19-4136-8C08-1BC983697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24F2A-55A5-4462-9E40-751253F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B1BB3-9EC0-4260-A00C-81B4173D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3CCF-736B-47A1-8DE2-5B14F0A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A66-7859-473A-8E79-D04F5EB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B539-A996-4655-A3D2-8F4FB6FD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B7F1-8802-4222-8961-4737595F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997B-A652-44C5-966C-8C824C80D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DAF0-40BA-4AFB-ACB8-0A67BE36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1893-DC7B-4D6D-AD39-DC105BB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A6FC-C374-4F65-BA25-9D8DC3E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4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B502C-4A8B-4CF4-823D-02057220D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2BF9-3338-434F-8184-4F43601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D14E-1ED0-4738-900D-3343B2BF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FFF4-902E-4BC7-959E-E0AF952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C8C7-77E3-48DC-A971-A4ED5AB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2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9EE78AF-9EC2-4476-9237-E97EBFD7A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08EE-3ECA-4DDE-BA5A-978CCAB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27A-1863-4DBC-824C-0343B092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BEAF-061B-417F-96E8-C60CFA2C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2A4B-D7DA-4970-B856-2CF6B660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836B-F047-4BD9-9E17-0E6AAC2A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1179-188E-4248-BC5D-E7DEDCD5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2032-CE53-45CE-8763-AEEF6DCE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9890-7B7F-449A-9953-DF00B88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5179-DEAC-4C9E-A70E-31657AD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C093-3C8D-4D4D-AC70-7797760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8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287-FFC6-42C2-B67D-6E5EEF3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90A-9BAD-4309-B2AD-B773A09D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EB675-C627-4ED3-85E9-BEAC6E1F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0071-18B8-4DC2-B806-67942E9B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6536-A2CB-42D7-8C8B-0F6AD0F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15E0-81CE-4E71-8C6A-A3554CB7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5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485-031F-4805-8000-AFE4C31E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EE32F-8024-4E8C-BBE8-10D75E24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B83F8-7436-4F4D-8F37-C04107F2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B97A-079E-43BF-B4BC-F269D765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6D2C9-F9F1-4066-AB71-567B59FFE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EAEF8-F4A5-4C37-BEEE-4759589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61C0-5D96-4CF7-B37F-01A98A9A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B2886-FB68-4613-9B94-70F0579D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3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24B7-6439-4E9E-B49C-C9C35185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FA39-1BF8-4834-AB75-42112A08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3B5E4-99C8-4A24-958A-08361B9C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C7DC9-1133-4FB2-B505-F7E489AB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9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A462E-1196-4106-8240-BBC1230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032C2-2147-4ABD-BCC7-B5B4E53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864B9-BF22-4DA4-BE26-48FAE25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1683-5D75-47A4-82F5-84E7C2B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3ABE-6DA8-4291-8809-3160FFF8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E0D9-B7D7-48C3-8092-8741A21D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8BE-8E71-4835-AA2B-315B3B7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DA38-0C29-40B4-B771-A1F552C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298C-C0BE-471E-ACBD-72C6E744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8A6E-9F0B-453A-90F2-628E5EC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42F23-EE49-4475-BD14-850B219F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3AF47-4BF2-47D3-91AC-B96A9F1B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6BE6-9F42-4EB7-9B0F-23DCC468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339A-D16A-4EEA-BA64-6F0B292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FB40-CB21-4457-98EF-A50033F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00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62F548-DB3C-4604-8492-A55E24020F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EFC5-3499-465B-8B8E-31B0CBD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491E2-816C-4814-8026-BA50F97B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8C23-0DE6-4EBE-8C64-6D9EF5E9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D89D-25EE-46EF-BE2E-6BBE7A3C61EA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9F49-7951-4806-86AF-8B6497D7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5AA-5266-4A78-9F4C-686512857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CEF5436-A927-4815-B901-A8562C7ED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E11C-0FEC-FE41-F68C-46FD5E75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Networking</a:t>
            </a:r>
          </a:p>
        </p:txBody>
      </p:sp>
    </p:spTree>
    <p:extLst>
      <p:ext uri="{BB962C8B-B14F-4D97-AF65-F5344CB8AC3E}">
        <p14:creationId xmlns:p14="http://schemas.microsoft.com/office/powerpoint/2010/main" val="13584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C4C9F-16C8-3432-B358-6A26B4A5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71" y="1330327"/>
            <a:ext cx="3981450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C5D3A-C0C4-D94E-5417-577A3E76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71" y="1975252"/>
            <a:ext cx="8191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9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26B5-E8BE-8E0D-5D55-3CF3D9EF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838D-F1FF-D71D-0E11-B56C458F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260CC-B8BF-2DB9-C59A-DA87EBA5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1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FF38-80EF-119C-1B2E-6EC987BE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B75C-EB7C-DEC3-E9F9-7D94AA57C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50EC5-0F9C-DD31-80A7-EFD425BD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0792-74F8-AE14-8E44-F50B068C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9BC22-9618-9985-76C0-1A20F1997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8796A-0D9D-BFB0-4880-07D05AF7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AC9D-C48B-F470-D0B4-19E84223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AEA9-9D6B-805B-73E3-C0BF6E1D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82264-81D2-1ACB-A574-30E888946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0" y="0"/>
            <a:ext cx="12192000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79BA-F82E-A3A0-309B-EEFF959C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42A7-5755-0D1B-BE7C-A481DF128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F4312-4016-0CB8-34E7-38B17796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8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7890-4E79-8366-96E4-BCDFC432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EC48-34F1-89E2-D668-32CFAAAD6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0D5F2-23D5-4BCD-AA24-FDEA2043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A61303-876E-7930-5DB8-1D62CBC9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5" y="712016"/>
            <a:ext cx="9377108" cy="53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6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84F1E-C0DC-9241-D40B-71A220DE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35" y="1330402"/>
            <a:ext cx="8105775" cy="3629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18FDF5-BC76-EADF-FE92-E0AD8D999D3D}"/>
              </a:ext>
            </a:extLst>
          </p:cNvPr>
          <p:cNvSpPr/>
          <p:nvPr/>
        </p:nvSpPr>
        <p:spPr>
          <a:xfrm>
            <a:off x="2043112" y="399495"/>
            <a:ext cx="5050146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Docker Networking</a:t>
            </a:r>
          </a:p>
        </p:txBody>
      </p:sp>
    </p:spTree>
    <p:extLst>
      <p:ext uri="{BB962C8B-B14F-4D97-AF65-F5344CB8AC3E}">
        <p14:creationId xmlns:p14="http://schemas.microsoft.com/office/powerpoint/2010/main" val="331664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DBE21-7AD4-8D69-02FE-3179E6E4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6" y="555943"/>
            <a:ext cx="10125075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779A6-B6D1-1253-E2EC-039C9B61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6" y="3523097"/>
            <a:ext cx="977265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6CDA9-EE29-AA40-5F91-BCD292A17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13" y="4670976"/>
            <a:ext cx="785812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8A54A-2C32-B2B3-4119-0A68A8805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14" y="5504530"/>
            <a:ext cx="7858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6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6557FD-23F5-CDB9-C32C-7BD16090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5" y="1793877"/>
            <a:ext cx="1033462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41CBD-3DF8-86A5-0BFD-F98D3C7A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45" y="2487142"/>
            <a:ext cx="9267825" cy="3562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136B76-45BC-D981-352C-B24A678BE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53" y="629682"/>
            <a:ext cx="73628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27D0D-C071-8F4D-9F66-949AA033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1" y="1200139"/>
            <a:ext cx="612457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1BAD2-7585-CE1B-7935-D7977D71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1" y="2000239"/>
            <a:ext cx="10410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FC7CE-1F46-7F8C-AF5C-3EB4C62A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543175"/>
            <a:ext cx="104775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85247-CA08-B426-E43E-5DB2A195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709740"/>
            <a:ext cx="53149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0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E65F53-293D-C376-A415-D66CEBAD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8" y="1440389"/>
            <a:ext cx="453390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1E196-DA35-801E-C5B7-84CA890A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8" y="2059514"/>
            <a:ext cx="8391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1EC1E9-224B-C04D-8B71-7D0ECACC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2" y="1381127"/>
            <a:ext cx="5398918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A8211-906B-B72A-EFF5-A87EE83A1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82" y="2065340"/>
            <a:ext cx="10115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948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Verdana</vt:lpstr>
      <vt:lpstr>1_Office Theme</vt:lpstr>
      <vt:lpstr>Docker 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Networking</dc:title>
  <dc:creator>Anand Sehgal</dc:creator>
  <cp:lastModifiedBy>Anand Sehgal</cp:lastModifiedBy>
  <cp:revision>5</cp:revision>
  <dcterms:created xsi:type="dcterms:W3CDTF">2023-04-18T05:29:23Z</dcterms:created>
  <dcterms:modified xsi:type="dcterms:W3CDTF">2023-04-19T07:10:31Z</dcterms:modified>
</cp:coreProperties>
</file>