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962" r:id="rId2"/>
    <p:sldId id="964" r:id="rId3"/>
    <p:sldId id="963" r:id="rId4"/>
    <p:sldId id="953" r:id="rId5"/>
    <p:sldId id="954" r:id="rId6"/>
    <p:sldId id="955" r:id="rId7"/>
    <p:sldId id="957" r:id="rId8"/>
    <p:sldId id="956" r:id="rId9"/>
    <p:sldId id="958" r:id="rId10"/>
    <p:sldId id="959" r:id="rId11"/>
    <p:sldId id="960" r:id="rId12"/>
    <p:sldId id="9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5DF2779C-BA19-4136-8C08-1BC9836978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6124F2A-55A5-4462-9E40-751253F01C6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774B1BB3-9EC0-4260-A00C-81B4173DF03F}"/>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7E3CCF-736B-47A1-8DE2-5B14F0A7D86E}"/>
              </a:ext>
            </a:extLst>
          </p:cNvPr>
          <p:cNvSpPr>
            <a:spLocks noGrp="1"/>
          </p:cNvSpPr>
          <p:nvPr>
            <p:ph type="dt" sz="half" idx="10"/>
          </p:nvPr>
        </p:nvSpPr>
        <p:spPr/>
        <p:txBody>
          <a:bodyPr/>
          <a:lstStyle/>
          <a:p>
            <a:fld id="{C574D89D-25EE-46EF-BE2E-6BBE7A3C61EA}" type="datetimeFigureOut">
              <a:rPr lang="en-IN" smtClean="0"/>
              <a:t>31-01-2023</a:t>
            </a:fld>
            <a:endParaRPr lang="en-IN"/>
          </a:p>
        </p:txBody>
      </p:sp>
      <p:sp>
        <p:nvSpPr>
          <p:cNvPr id="5" name="Footer Placeholder 4">
            <a:extLst>
              <a:ext uri="{FF2B5EF4-FFF2-40B4-BE49-F238E27FC236}">
                <a16:creationId xmlns:a16="http://schemas.microsoft.com/office/drawing/2014/main" id="{4BD3AA66-7859-473A-8E79-D04F5EB09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2DB539-A996-4655-A3D2-8F4FB6FDC99E}"/>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2602382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B7F1-8802-4222-8961-4737595FDF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1B997B-A652-44C5-966C-8C824C80DF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2DAF0-40BA-4AFB-ACB8-0A67BE365051}"/>
              </a:ext>
            </a:extLst>
          </p:cNvPr>
          <p:cNvSpPr>
            <a:spLocks noGrp="1"/>
          </p:cNvSpPr>
          <p:nvPr>
            <p:ph type="dt" sz="half" idx="10"/>
          </p:nvPr>
        </p:nvSpPr>
        <p:spPr/>
        <p:txBody>
          <a:bodyPr/>
          <a:lstStyle/>
          <a:p>
            <a:fld id="{C574D89D-25EE-46EF-BE2E-6BBE7A3C61EA}" type="datetimeFigureOut">
              <a:rPr lang="en-IN" smtClean="0"/>
              <a:t>31-01-2023</a:t>
            </a:fld>
            <a:endParaRPr lang="en-IN"/>
          </a:p>
        </p:txBody>
      </p:sp>
      <p:sp>
        <p:nvSpPr>
          <p:cNvPr id="5" name="Footer Placeholder 4">
            <a:extLst>
              <a:ext uri="{FF2B5EF4-FFF2-40B4-BE49-F238E27FC236}">
                <a16:creationId xmlns:a16="http://schemas.microsoft.com/office/drawing/2014/main" id="{50B31893-DC7B-4D6D-AD39-DC105BB7B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7AA6FC-C374-4F65-BA25-9D8DC3E5E677}"/>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322915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502C-4A8B-4CF4-823D-02057220DCD3}"/>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B92BF9-3338-434F-8184-4F436010D7F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4D14E-1ED0-4738-900D-3343B2BFE429}"/>
              </a:ext>
            </a:extLst>
          </p:cNvPr>
          <p:cNvSpPr>
            <a:spLocks noGrp="1"/>
          </p:cNvSpPr>
          <p:nvPr>
            <p:ph type="dt" sz="half" idx="10"/>
          </p:nvPr>
        </p:nvSpPr>
        <p:spPr/>
        <p:txBody>
          <a:bodyPr/>
          <a:lstStyle/>
          <a:p>
            <a:fld id="{C574D89D-25EE-46EF-BE2E-6BBE7A3C61EA}" type="datetimeFigureOut">
              <a:rPr lang="en-IN" smtClean="0"/>
              <a:t>31-01-2023</a:t>
            </a:fld>
            <a:endParaRPr lang="en-IN"/>
          </a:p>
        </p:txBody>
      </p:sp>
      <p:sp>
        <p:nvSpPr>
          <p:cNvPr id="5" name="Footer Placeholder 4">
            <a:extLst>
              <a:ext uri="{FF2B5EF4-FFF2-40B4-BE49-F238E27FC236}">
                <a16:creationId xmlns:a16="http://schemas.microsoft.com/office/drawing/2014/main" id="{C54BFFF4-902E-4BC7-959E-E0AF95275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EC8C7-77E3-48DC-A971-A4ED5AB094E5}"/>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261377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descr="Background pattern&#10;&#10;Description automatically generated with medium confidence">
            <a:extLst>
              <a:ext uri="{FF2B5EF4-FFF2-40B4-BE49-F238E27FC236}">
                <a16:creationId xmlns:a16="http://schemas.microsoft.com/office/drawing/2014/main" id="{99EE78AF-9EC2-4476-9237-E97EBFD7A41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C0408EE-3ECA-4DDE-BA5A-978CCABC5B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FD827A-1863-4DBC-824C-0343B09273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1EBEAF-061B-417F-96E8-C60CFA2CEB88}"/>
              </a:ext>
            </a:extLst>
          </p:cNvPr>
          <p:cNvSpPr>
            <a:spLocks noGrp="1"/>
          </p:cNvSpPr>
          <p:nvPr>
            <p:ph type="dt" sz="half" idx="10"/>
          </p:nvPr>
        </p:nvSpPr>
        <p:spPr/>
        <p:txBody>
          <a:bodyPr/>
          <a:lstStyle/>
          <a:p>
            <a:fld id="{C574D89D-25EE-46EF-BE2E-6BBE7A3C61EA}" type="datetimeFigureOut">
              <a:rPr lang="en-IN" smtClean="0"/>
              <a:t>31-01-2023</a:t>
            </a:fld>
            <a:endParaRPr lang="en-IN"/>
          </a:p>
        </p:txBody>
      </p:sp>
      <p:sp>
        <p:nvSpPr>
          <p:cNvPr id="5" name="Footer Placeholder 4">
            <a:extLst>
              <a:ext uri="{FF2B5EF4-FFF2-40B4-BE49-F238E27FC236}">
                <a16:creationId xmlns:a16="http://schemas.microsoft.com/office/drawing/2014/main" id="{9C562A4B-D7DA-4970-B856-2CF6B660B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9836B-F047-4BD9-9E17-0E6AAC2A95B7}"/>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315428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1179-188E-4248-BC5D-E7DEDCD5A2B9}"/>
              </a:ext>
            </a:extLst>
          </p:cNvPr>
          <p:cNvSpPr>
            <a:spLocks noGrp="1"/>
          </p:cNvSpPr>
          <p:nvPr>
            <p:ph type="title"/>
          </p:nvPr>
        </p:nvSpPr>
        <p:spPr>
          <a:xfrm>
            <a:off x="831851" y="1709740"/>
            <a:ext cx="10515600" cy="2852737"/>
          </a:xfrm>
        </p:spPr>
        <p:txBody>
          <a:bodyPr anchor="b"/>
          <a:lstStyle>
            <a:lvl1pPr>
              <a:defRPr sz="45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E372032-CE53-45CE-8763-AEEF6DCE9FA9}"/>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8C9890-7B7F-449A-9953-DF00B884963C}"/>
              </a:ext>
            </a:extLst>
          </p:cNvPr>
          <p:cNvSpPr>
            <a:spLocks noGrp="1"/>
          </p:cNvSpPr>
          <p:nvPr>
            <p:ph type="dt" sz="half" idx="10"/>
          </p:nvPr>
        </p:nvSpPr>
        <p:spPr/>
        <p:txBody>
          <a:bodyPr/>
          <a:lstStyle/>
          <a:p>
            <a:fld id="{C574D89D-25EE-46EF-BE2E-6BBE7A3C61EA}" type="datetimeFigureOut">
              <a:rPr lang="en-IN" smtClean="0"/>
              <a:t>31-01-2023</a:t>
            </a:fld>
            <a:endParaRPr lang="en-IN"/>
          </a:p>
        </p:txBody>
      </p:sp>
      <p:sp>
        <p:nvSpPr>
          <p:cNvPr id="5" name="Footer Placeholder 4">
            <a:extLst>
              <a:ext uri="{FF2B5EF4-FFF2-40B4-BE49-F238E27FC236}">
                <a16:creationId xmlns:a16="http://schemas.microsoft.com/office/drawing/2014/main" id="{C6055179-DEAC-4C9E-A70E-31657ADBA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E2C093-3C8D-4D4D-AC70-7797760F1B83}"/>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3446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A287-FFC6-42C2-B67D-6E5EEF3B75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03890A-9BAD-4309-B2AD-B773A09DF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EEB675-C627-4ED3-85E9-BEAC6E1FC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D60071-18B8-4DC2-B806-67942E9B951A}"/>
              </a:ext>
            </a:extLst>
          </p:cNvPr>
          <p:cNvSpPr>
            <a:spLocks noGrp="1"/>
          </p:cNvSpPr>
          <p:nvPr>
            <p:ph type="dt" sz="half" idx="10"/>
          </p:nvPr>
        </p:nvSpPr>
        <p:spPr/>
        <p:txBody>
          <a:bodyPr/>
          <a:lstStyle/>
          <a:p>
            <a:fld id="{C574D89D-25EE-46EF-BE2E-6BBE7A3C61EA}" type="datetimeFigureOut">
              <a:rPr lang="en-IN" smtClean="0"/>
              <a:t>31-01-2023</a:t>
            </a:fld>
            <a:endParaRPr lang="en-IN"/>
          </a:p>
        </p:txBody>
      </p:sp>
      <p:sp>
        <p:nvSpPr>
          <p:cNvPr id="6" name="Footer Placeholder 5">
            <a:extLst>
              <a:ext uri="{FF2B5EF4-FFF2-40B4-BE49-F238E27FC236}">
                <a16:creationId xmlns:a16="http://schemas.microsoft.com/office/drawing/2014/main" id="{E19D6536-A2CB-42D7-8C8B-0F6AD0F95A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715E0-81CE-4E71-8C6A-A3554CB7AAC6}"/>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308505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9485-031F-4805-8000-AFE4C31E5348}"/>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0EE32F-8024-4E8C-BBE8-10D75E2405E1}"/>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B83F8-7436-4F4D-8F37-C04107F2E1DD}"/>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2EB97A-079E-43BF-B4BC-F269D765FB13}"/>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C36D2C9-F9F1-4066-AB71-567B59FFE9F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9EAEF8-F4A5-4C37-BEEE-4759589D25D1}"/>
              </a:ext>
            </a:extLst>
          </p:cNvPr>
          <p:cNvSpPr>
            <a:spLocks noGrp="1"/>
          </p:cNvSpPr>
          <p:nvPr>
            <p:ph type="dt" sz="half" idx="10"/>
          </p:nvPr>
        </p:nvSpPr>
        <p:spPr/>
        <p:txBody>
          <a:bodyPr/>
          <a:lstStyle/>
          <a:p>
            <a:fld id="{C574D89D-25EE-46EF-BE2E-6BBE7A3C61EA}" type="datetimeFigureOut">
              <a:rPr lang="en-IN" smtClean="0"/>
              <a:t>31-01-2023</a:t>
            </a:fld>
            <a:endParaRPr lang="en-IN"/>
          </a:p>
        </p:txBody>
      </p:sp>
      <p:sp>
        <p:nvSpPr>
          <p:cNvPr id="8" name="Footer Placeholder 7">
            <a:extLst>
              <a:ext uri="{FF2B5EF4-FFF2-40B4-BE49-F238E27FC236}">
                <a16:creationId xmlns:a16="http://schemas.microsoft.com/office/drawing/2014/main" id="{573661C0-5D96-4CF7-B37F-01A98A9A4B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FB2886-FB68-4613-9B94-70F0579D2B58}"/>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121834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24B7-6439-4E9E-B49C-C9C35185C6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7FA39-1BF8-4834-AB75-42112A08E891}"/>
              </a:ext>
            </a:extLst>
          </p:cNvPr>
          <p:cNvSpPr>
            <a:spLocks noGrp="1"/>
          </p:cNvSpPr>
          <p:nvPr>
            <p:ph type="dt" sz="half" idx="10"/>
          </p:nvPr>
        </p:nvSpPr>
        <p:spPr/>
        <p:txBody>
          <a:bodyPr/>
          <a:lstStyle/>
          <a:p>
            <a:fld id="{C574D89D-25EE-46EF-BE2E-6BBE7A3C61EA}" type="datetimeFigureOut">
              <a:rPr lang="en-IN" smtClean="0"/>
              <a:t>31-01-2023</a:t>
            </a:fld>
            <a:endParaRPr lang="en-IN"/>
          </a:p>
        </p:txBody>
      </p:sp>
      <p:sp>
        <p:nvSpPr>
          <p:cNvPr id="4" name="Footer Placeholder 3">
            <a:extLst>
              <a:ext uri="{FF2B5EF4-FFF2-40B4-BE49-F238E27FC236}">
                <a16:creationId xmlns:a16="http://schemas.microsoft.com/office/drawing/2014/main" id="{ED73B5E4-99C8-4A24-958A-08361B9C54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7C7DC9-1133-4FB2-B505-F7E489AB5175}"/>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292308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6A462E-1196-4106-8240-BBC123015427}"/>
              </a:ext>
            </a:extLst>
          </p:cNvPr>
          <p:cNvSpPr>
            <a:spLocks noGrp="1"/>
          </p:cNvSpPr>
          <p:nvPr>
            <p:ph type="dt" sz="half" idx="10"/>
          </p:nvPr>
        </p:nvSpPr>
        <p:spPr/>
        <p:txBody>
          <a:bodyPr/>
          <a:lstStyle/>
          <a:p>
            <a:fld id="{C574D89D-25EE-46EF-BE2E-6BBE7A3C61EA}" type="datetimeFigureOut">
              <a:rPr lang="en-IN" smtClean="0"/>
              <a:t>31-01-2023</a:t>
            </a:fld>
            <a:endParaRPr lang="en-IN"/>
          </a:p>
        </p:txBody>
      </p:sp>
      <p:sp>
        <p:nvSpPr>
          <p:cNvPr id="3" name="Footer Placeholder 2">
            <a:extLst>
              <a:ext uri="{FF2B5EF4-FFF2-40B4-BE49-F238E27FC236}">
                <a16:creationId xmlns:a16="http://schemas.microsoft.com/office/drawing/2014/main" id="{737032C2-2147-4ABD-BCC7-B5B4E53E4C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C864B9-BF22-4DA4-BE26-48FAE25CDF43}"/>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317387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1683-5D75-47A4-82F5-84E7C2B1EF51}"/>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923ABE-6DA8-4291-8809-3160FFF8A142}"/>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62E0D9-B7D7-48C3-8092-8741A21DB7C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FAF58BE-8E71-4835-AA2B-315B3B7D8B93}"/>
              </a:ext>
            </a:extLst>
          </p:cNvPr>
          <p:cNvSpPr>
            <a:spLocks noGrp="1"/>
          </p:cNvSpPr>
          <p:nvPr>
            <p:ph type="dt" sz="half" idx="10"/>
          </p:nvPr>
        </p:nvSpPr>
        <p:spPr/>
        <p:txBody>
          <a:bodyPr/>
          <a:lstStyle/>
          <a:p>
            <a:fld id="{C574D89D-25EE-46EF-BE2E-6BBE7A3C61EA}" type="datetimeFigureOut">
              <a:rPr lang="en-IN" smtClean="0"/>
              <a:t>31-01-2023</a:t>
            </a:fld>
            <a:endParaRPr lang="en-IN"/>
          </a:p>
        </p:txBody>
      </p:sp>
      <p:sp>
        <p:nvSpPr>
          <p:cNvPr id="6" name="Footer Placeholder 5">
            <a:extLst>
              <a:ext uri="{FF2B5EF4-FFF2-40B4-BE49-F238E27FC236}">
                <a16:creationId xmlns:a16="http://schemas.microsoft.com/office/drawing/2014/main" id="{0F1FDA38-0C29-40B4-B771-A1F552C04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7C298C-C0BE-471E-ACBD-72C6E7448BDE}"/>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104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8A6E-9F0B-453A-90F2-628E5EC2058B}"/>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A42F23-EE49-4475-BD14-850B219F90E1}"/>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F03AF47-4BF2-47D3-91AC-B96A9F1BCBBD}"/>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6606BE6-9F42-4EB7-9B0F-23DCC4683F11}"/>
              </a:ext>
            </a:extLst>
          </p:cNvPr>
          <p:cNvSpPr>
            <a:spLocks noGrp="1"/>
          </p:cNvSpPr>
          <p:nvPr>
            <p:ph type="dt" sz="half" idx="10"/>
          </p:nvPr>
        </p:nvSpPr>
        <p:spPr/>
        <p:txBody>
          <a:bodyPr/>
          <a:lstStyle/>
          <a:p>
            <a:fld id="{C574D89D-25EE-46EF-BE2E-6BBE7A3C61EA}" type="datetimeFigureOut">
              <a:rPr lang="en-IN" smtClean="0"/>
              <a:t>31-01-2023</a:t>
            </a:fld>
            <a:endParaRPr lang="en-IN"/>
          </a:p>
        </p:txBody>
      </p:sp>
      <p:sp>
        <p:nvSpPr>
          <p:cNvPr id="6" name="Footer Placeholder 5">
            <a:extLst>
              <a:ext uri="{FF2B5EF4-FFF2-40B4-BE49-F238E27FC236}">
                <a16:creationId xmlns:a16="http://schemas.microsoft.com/office/drawing/2014/main" id="{FF0B339A-D16A-4EEA-BA64-6F0B292852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A9FB40-CB21-4457-98EF-A50033F55EB3}"/>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305045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3D62F548-DB3C-4604-8492-A55E24020FE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71EDEFC5-3499-465B-8B8E-31B0CBDA1D4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4491E2-816C-4814-8026-BA50F97B7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58C23-0DE6-4EBE-8C64-6D9EF5E9BB9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74D89D-25EE-46EF-BE2E-6BBE7A3C61EA}" type="datetimeFigureOut">
              <a:rPr lang="en-IN" smtClean="0"/>
              <a:t>31-01-2023</a:t>
            </a:fld>
            <a:endParaRPr lang="en-IN"/>
          </a:p>
        </p:txBody>
      </p:sp>
      <p:sp>
        <p:nvSpPr>
          <p:cNvPr id="5" name="Footer Placeholder 4">
            <a:extLst>
              <a:ext uri="{FF2B5EF4-FFF2-40B4-BE49-F238E27FC236}">
                <a16:creationId xmlns:a16="http://schemas.microsoft.com/office/drawing/2014/main" id="{8D219F49-7951-4806-86AF-8B6497D7465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2CA5AA-5266-4A78-9F4C-68651285701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92439D-7E91-4B45-9827-24B09A6EB4BA}" type="slidenum">
              <a:rPr lang="en-IN" smtClean="0"/>
              <a:t>‹#›</a:t>
            </a:fld>
            <a:endParaRPr lang="en-IN"/>
          </a:p>
        </p:txBody>
      </p:sp>
      <p:pic>
        <p:nvPicPr>
          <p:cNvPr id="9" name="Picture 8" descr="A picture containing chart&#10;&#10;Description automatically generated">
            <a:extLst>
              <a:ext uri="{FF2B5EF4-FFF2-40B4-BE49-F238E27FC236}">
                <a16:creationId xmlns:a16="http://schemas.microsoft.com/office/drawing/2014/main" id="{0CEF5436-A927-4815-B901-A8562C7EDE7F}"/>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1200307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introduction-to-git-branch/" TargetMode="External"/><Relationship Id="rId2" Type="http://schemas.openxmlformats.org/officeDocument/2006/relationships/hyperlink" Target="https://www.geeksforgeeks.org/git-lets-get-into-it/" TargetMode="Externa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C105-4870-99D0-59ED-55A748080F68}"/>
              </a:ext>
            </a:extLst>
          </p:cNvPr>
          <p:cNvSpPr>
            <a:spLocks noGrp="1"/>
          </p:cNvSpPr>
          <p:nvPr>
            <p:ph type="title"/>
          </p:nvPr>
        </p:nvSpPr>
        <p:spPr/>
        <p:txBody>
          <a:bodyPr/>
          <a:lstStyle/>
          <a:p>
            <a:r>
              <a:rPr lang="en-US" dirty="0"/>
              <a:t>GIT Stash</a:t>
            </a:r>
            <a:endParaRPr lang="en-IN" dirty="0"/>
          </a:p>
        </p:txBody>
      </p:sp>
    </p:spTree>
    <p:extLst>
      <p:ext uri="{BB962C8B-B14F-4D97-AF65-F5344CB8AC3E}">
        <p14:creationId xmlns:p14="http://schemas.microsoft.com/office/powerpoint/2010/main" val="3828328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105B-E630-1928-2F6F-9FC6B923203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66225D7-FC7A-290F-D3BF-5B83968C96B3}"/>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5E02BF3-3A51-7DF3-F537-D1E69DD7840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1427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0D9F-1291-F476-C533-6F368923F97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F7693B5-2228-9440-65EC-CDBB4460519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5D17F13-64E4-12D7-D2D5-2EE89CDAD9A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0098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9618-98E5-84C7-B8FD-57E067C742E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9AFF84D-3436-DE7A-1815-D13B67B3323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504E45E-2FE6-8C2E-5AF7-12D9E042545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3244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7601528-1161-AC3E-935E-7BF85B2F9457}"/>
              </a:ext>
            </a:extLst>
          </p:cNvPr>
          <p:cNvSpPr>
            <a:spLocks noGrp="1" noChangeArrowheads="1"/>
          </p:cNvSpPr>
          <p:nvPr>
            <p:ph type="body" idx="1"/>
          </p:nvPr>
        </p:nvSpPr>
        <p:spPr bwMode="auto">
          <a:xfrm>
            <a:off x="603682" y="1239715"/>
            <a:ext cx="10743769" cy="517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Git</a:t>
            </a:r>
            <a:r>
              <a:rPr kumimoji="0" lang="en-US" altLang="en-US" sz="1800" b="0" i="0" u="none" strike="noStrike" cap="none" normalizeH="0" baseline="0" dirty="0">
                <a:ln>
                  <a:noFill/>
                </a:ln>
                <a:solidFill>
                  <a:schemeClr val="tx1"/>
                </a:solidFill>
                <a:effectLst/>
                <a:latin typeface="Arial" panose="020B0604020202020204" pitchFamily="34" charset="0"/>
              </a:rPr>
              <a:t> allows multiple users to work on the same project simultaneously.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Suppose if a developer is working on a feature in a </a:t>
            </a:r>
            <a:r>
              <a:rPr kumimoji="0" lang="en-US" altLang="en-US" sz="1800" b="0" i="0" u="none" strike="noStrike" cap="none" normalizeH="0" baseline="0" dirty="0">
                <a:ln>
                  <a:noFill/>
                </a:ln>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branch</a:t>
            </a:r>
            <a:r>
              <a:rPr kumimoji="0" lang="en-US" altLang="en-US" sz="1800" b="0" i="0" u="none" strike="noStrike" cap="none" normalizeH="0" baseline="0" dirty="0">
                <a:ln>
                  <a:noFill/>
                </a:ln>
                <a:solidFill>
                  <a:schemeClr val="tx1"/>
                </a:solidFill>
                <a:effectLst/>
                <a:latin typeface="Arial" panose="020B0604020202020204" pitchFamily="34" charset="0"/>
              </a:rPr>
              <a:t> and he needs to pull changes from some other developer’s branch or if he has to work urgently on some other feature, but the feature he is currently working on is incomplete.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this case, you cannot commit the partial code of the currently working feature.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add this new feature, you have to remove your current changes and store them somewhere else. git stash command saves the previously written code and then goes back to the last commit for a fresh start.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Now you can add the new feature without disturbing the old one as it is saved locally.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After committing the new feature you can go on with working on the old feature which was incomplete and uncommitted.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this type of situation, Git offers a very useful command known as ‘</a:t>
            </a:r>
            <a:r>
              <a:rPr kumimoji="0" lang="en-US" altLang="en-US" sz="1000" b="1" i="0" u="none" strike="noStrike" cap="none" normalizeH="0" baseline="0" dirty="0">
                <a:ln>
                  <a:noFill/>
                </a:ln>
                <a:solidFill>
                  <a:schemeClr val="tx1"/>
                </a:solidFill>
                <a:effectLst/>
                <a:latin typeface="Arial Unicode MS"/>
              </a:rPr>
              <a:t>git stash</a:t>
            </a:r>
            <a:r>
              <a:rPr kumimoji="0" lang="en-US" altLang="en-US" sz="800" b="0" i="0" u="none" strike="noStrike" cap="none" normalizeH="0" baseline="0" dirty="0">
                <a:ln>
                  <a:noFill/>
                </a:ln>
                <a:solidFill>
                  <a:schemeClr val="tx1"/>
                </a:solidFill>
                <a:effectLst/>
              </a:rPr>
              <a:t>‘.</a:t>
            </a:r>
          </a:p>
          <a:p>
            <a:r>
              <a:rPr lang="en-US" dirty="0">
                <a:solidFill>
                  <a:schemeClr val="tx1"/>
                </a:solidFill>
              </a:rPr>
              <a:t>Generally, the stash's meaning is "store something safely in a hidden place." The sense in Git is also the same for stash; Git temporarily saves your data safely without committing. </a:t>
            </a:r>
          </a:p>
          <a:p>
            <a:r>
              <a:rPr lang="en-US" dirty="0">
                <a:solidFill>
                  <a:schemeClr val="tx1"/>
                </a:solidFill>
              </a:rPr>
              <a:t>Stashing takes the messy state of your working directory, and temporarily save it for further use. Many options are available with git stash.</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534B67C-AA8E-FD2A-C763-6A19283ED6B1}"/>
              </a:ext>
            </a:extLst>
          </p:cNvPr>
          <p:cNvPicPr>
            <a:picLocks noChangeAspect="1"/>
          </p:cNvPicPr>
          <p:nvPr/>
        </p:nvPicPr>
        <p:blipFill>
          <a:blip r:embed="rId4"/>
          <a:stretch>
            <a:fillRect/>
          </a:stretch>
        </p:blipFill>
        <p:spPr>
          <a:xfrm>
            <a:off x="603682" y="320937"/>
            <a:ext cx="9181372" cy="731583"/>
          </a:xfrm>
          <a:prstGeom prst="rect">
            <a:avLst/>
          </a:prstGeom>
        </p:spPr>
      </p:pic>
    </p:spTree>
    <p:extLst>
      <p:ext uri="{BB962C8B-B14F-4D97-AF65-F5344CB8AC3E}">
        <p14:creationId xmlns:p14="http://schemas.microsoft.com/office/powerpoint/2010/main" val="205698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531753-885A-CE41-EFDF-3C5AD5D6AE37}"/>
              </a:ext>
            </a:extLst>
          </p:cNvPr>
          <p:cNvPicPr>
            <a:picLocks noChangeAspect="1"/>
          </p:cNvPicPr>
          <p:nvPr/>
        </p:nvPicPr>
        <p:blipFill>
          <a:blip r:embed="rId2"/>
          <a:stretch>
            <a:fillRect/>
          </a:stretch>
        </p:blipFill>
        <p:spPr>
          <a:xfrm>
            <a:off x="691580" y="1198485"/>
            <a:ext cx="9451276" cy="5078028"/>
          </a:xfrm>
          <a:prstGeom prst="rect">
            <a:avLst/>
          </a:prstGeom>
        </p:spPr>
      </p:pic>
      <p:sp>
        <p:nvSpPr>
          <p:cNvPr id="6" name="Rectangle 5">
            <a:extLst>
              <a:ext uri="{FF2B5EF4-FFF2-40B4-BE49-F238E27FC236}">
                <a16:creationId xmlns:a16="http://schemas.microsoft.com/office/drawing/2014/main" id="{D1CD4AB0-27BF-A18E-DFB7-6C7F41E39AEC}"/>
              </a:ext>
            </a:extLst>
          </p:cNvPr>
          <p:cNvSpPr/>
          <p:nvPr/>
        </p:nvSpPr>
        <p:spPr>
          <a:xfrm>
            <a:off x="691580" y="377024"/>
            <a:ext cx="9162634"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Git Stash?</a:t>
            </a:r>
            <a:endParaRPr lang="en-IN" dirty="0"/>
          </a:p>
        </p:txBody>
      </p:sp>
    </p:spTree>
    <p:extLst>
      <p:ext uri="{BB962C8B-B14F-4D97-AF65-F5344CB8AC3E}">
        <p14:creationId xmlns:p14="http://schemas.microsoft.com/office/powerpoint/2010/main" val="213745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6DB3-9767-0D33-EA42-CD9BCC24125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FD129AA-721F-BF90-7B88-1BAE34D4BAD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559061F-FC5E-7335-955C-528149E25C1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2205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BAE3-0206-A8D7-C80C-B96B4832876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68B762E-F5D2-FDC2-92BE-825E257ABAA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2930DEB-F91F-9E03-BE4E-E0B0E61E888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4183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3688-29D5-EEC8-2C93-DCBF1D2DFAC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91D1E0F-4364-43C0-80C9-3E6E778D489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698CC94-BB0F-1F0F-5E90-FBC9109A764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1585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BA82-139A-DB7F-E735-69A9E76E97C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0F9233B-445C-9422-6A1D-8255F7661DB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D3688A4-17F5-B05C-AD06-1B06753557B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1893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B7ED-1C27-56B3-FAA9-04321ED3135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2120B47-F615-4D4F-B3F5-A040CFBE8C9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C26D6BE-B6BA-24FF-3F0F-8799AE492DD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4555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1F1E-2CCF-821C-D15B-3C3863CDBB6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4A66F55-51E4-AB0E-F222-167402D54AA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3F42E8A3-A4C7-98B9-F0B6-1F608522B49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5761542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240</Words>
  <Application>Microsoft Office PowerPoint</Application>
  <PresentationFormat>Widescreen</PresentationFormat>
  <Paragraphs>12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Unicode MS</vt:lpstr>
      <vt:lpstr>Verdana</vt:lpstr>
      <vt:lpstr>1_Office Theme</vt:lpstr>
      <vt:lpstr>GIT Stash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Stash</dc:title>
  <dc:creator>Anand Sehgal</dc:creator>
  <cp:lastModifiedBy>Anand Sehgal</cp:lastModifiedBy>
  <cp:revision>5</cp:revision>
  <dcterms:created xsi:type="dcterms:W3CDTF">2023-01-31T04:02:00Z</dcterms:created>
  <dcterms:modified xsi:type="dcterms:W3CDTF">2023-01-31T05:25:01Z</dcterms:modified>
</cp:coreProperties>
</file>