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11" r:id="rId2"/>
    <p:sldId id="1014" r:id="rId3"/>
    <p:sldId id="1013" r:id="rId4"/>
    <p:sldId id="988" r:id="rId5"/>
    <p:sldId id="989" r:id="rId6"/>
    <p:sldId id="990" r:id="rId7"/>
    <p:sldId id="991" r:id="rId8"/>
    <p:sldId id="992" r:id="rId9"/>
    <p:sldId id="1012" r:id="rId10"/>
    <p:sldId id="994" r:id="rId11"/>
    <p:sldId id="993" r:id="rId12"/>
    <p:sldId id="995" r:id="rId13"/>
    <p:sldId id="1015" r:id="rId14"/>
    <p:sldId id="1016" r:id="rId15"/>
    <p:sldId id="10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DF2779C-BA19-4136-8C08-1BC983697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24F2A-55A5-4462-9E40-751253F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B1BB3-9EC0-4260-A00C-81B4173D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3CCF-736B-47A1-8DE2-5B14F0A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A66-7859-473A-8E79-D04F5EB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B539-A996-4655-A3D2-8F4FB6FD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B7F1-8802-4222-8961-4737595F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997B-A652-44C5-966C-8C824C80D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DAF0-40BA-4AFB-ACB8-0A67BE36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1893-DC7B-4D6D-AD39-DC105BB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A6FC-C374-4F65-BA25-9D8DC3E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9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B502C-4A8B-4CF4-823D-02057220D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2BF9-3338-434F-8184-4F43601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D14E-1ED0-4738-900D-3343B2BF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FFF4-902E-4BC7-959E-E0AF952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C8C7-77E3-48DC-A971-A4ED5AB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1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9EE78AF-9EC2-4476-9237-E97EBFD7A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08EE-3ECA-4DDE-BA5A-978CCAB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27A-1863-4DBC-824C-0343B092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BEAF-061B-417F-96E8-C60CFA2C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2A4B-D7DA-4970-B856-2CF6B660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836B-F047-4BD9-9E17-0E6AAC2A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1179-188E-4248-BC5D-E7DEDCD5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2032-CE53-45CE-8763-AEEF6DCE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9890-7B7F-449A-9953-DF00B88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5179-DEAC-4C9E-A70E-31657AD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C093-3C8D-4D4D-AC70-7797760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8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287-FFC6-42C2-B67D-6E5EEF3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90A-9BAD-4309-B2AD-B773A09D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EB675-C627-4ED3-85E9-BEAC6E1F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0071-18B8-4DC2-B806-67942E9B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6536-A2CB-42D7-8C8B-0F6AD0F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15E0-81CE-4E71-8C6A-A3554CB7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4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485-031F-4805-8000-AFE4C31E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EE32F-8024-4E8C-BBE8-10D75E24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B83F8-7436-4F4D-8F37-C04107F2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B97A-079E-43BF-B4BC-F269D765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6D2C9-F9F1-4066-AB71-567B59FFE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EAEF8-F4A5-4C37-BEEE-4759589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61C0-5D96-4CF7-B37F-01A98A9A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B2886-FB68-4613-9B94-70F0579D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7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24B7-6439-4E9E-B49C-C9C35185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FA39-1BF8-4834-AB75-42112A08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3B5E4-99C8-4A24-958A-08361B9C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C7DC9-1133-4FB2-B505-F7E489AB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1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A462E-1196-4106-8240-BBC1230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032C2-2147-4ABD-BCC7-B5B4E53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864B9-BF22-4DA4-BE26-48FAE25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9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1683-5D75-47A4-82F5-84E7C2B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3ABE-6DA8-4291-8809-3160FFF8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E0D9-B7D7-48C3-8092-8741A21D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8BE-8E71-4835-AA2B-315B3B7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DA38-0C29-40B4-B771-A1F552C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298C-C0BE-471E-ACBD-72C6E744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8A6E-9F0B-453A-90F2-628E5EC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42F23-EE49-4475-BD14-850B219F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3AF47-4BF2-47D3-91AC-B96A9F1B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6BE6-9F42-4EB7-9B0F-23DCC468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339A-D16A-4EEA-BA64-6F0B292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FB40-CB21-4457-98EF-A50033F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5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62F548-DB3C-4604-8492-A55E24020F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EFC5-3499-465B-8B8E-31B0CBD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491E2-816C-4814-8026-BA50F97B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8C23-0DE6-4EBE-8C64-6D9EF5E9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D89D-25EE-46EF-BE2E-6BBE7A3C61EA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9F49-7951-4806-86AF-8B6497D7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5AA-5266-4A78-9F4C-686512857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CEF5436-A927-4815-B901-A8562C7ED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A8DB-34A1-92D6-9A4D-05ED72F1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my First Jenkins Job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78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4CFD-6569-2377-33F4-E9FB4644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F00E-9868-4BB5-0B94-7B994A987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FEC58-0309-7F00-631A-8D0A3A69B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6"/>
          <a:stretch/>
        </p:blipFill>
        <p:spPr>
          <a:xfrm>
            <a:off x="0" y="390616"/>
            <a:ext cx="12192000" cy="6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0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360A-3CBC-AEF2-A09D-19767CDD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7A6A-E947-F736-9025-19C6BA877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CA6CA-29AB-3ECC-D094-04A53BE38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7"/>
          <a:stretch/>
        </p:blipFill>
        <p:spPr>
          <a:xfrm>
            <a:off x="0" y="363984"/>
            <a:ext cx="12192000" cy="64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9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A22F-88C0-5D6F-E0F1-9360EE90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C108A-DACD-37A7-6CA6-5C2E6647C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43ABA-6A03-6B22-17E1-76CFAB572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/>
          <a:stretch/>
        </p:blipFill>
        <p:spPr>
          <a:xfrm>
            <a:off x="0" y="328474"/>
            <a:ext cx="12192000" cy="65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6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01BCA-5674-4CE9-782A-743F78C8F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4"/>
          <a:stretch/>
        </p:blipFill>
        <p:spPr>
          <a:xfrm>
            <a:off x="2257517" y="1127463"/>
            <a:ext cx="6362700" cy="4305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DD90E1-91A4-99D3-6B92-9D2387FB0190}"/>
              </a:ext>
            </a:extLst>
          </p:cNvPr>
          <p:cNvSpPr/>
          <p:nvPr/>
        </p:nvSpPr>
        <p:spPr>
          <a:xfrm>
            <a:off x="2281561" y="408373"/>
            <a:ext cx="6338656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Jenkins Periodic Builds : Formats</a:t>
            </a:r>
          </a:p>
        </p:txBody>
      </p:sp>
    </p:spTree>
    <p:extLst>
      <p:ext uri="{BB962C8B-B14F-4D97-AF65-F5344CB8AC3E}">
        <p14:creationId xmlns:p14="http://schemas.microsoft.com/office/powerpoint/2010/main" val="266963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B18E14-B5B7-19DB-83B8-541BB14C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866900"/>
            <a:ext cx="9344025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4604F-F7A4-F8AA-5127-233B40BD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985457"/>
            <a:ext cx="6352583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0AC33C-5765-5E8D-0E3B-2AC7D405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10" y="1996966"/>
            <a:ext cx="9591675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667CA-A85D-786E-7D09-CED893BB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10" y="941068"/>
            <a:ext cx="6352583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1447-3391-EF54-BAF7-5B02AAB5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1766656"/>
            <a:ext cx="9395225" cy="432299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Jenkins Jobs are a given set of tasks that runs sequentially as defined by the user.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Any automation implemented in Jenkins is a Jenkins Job.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jobs are a significant part of Jenkins's build process. We can create and build Jenkins jobs to test our application or project.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working with Jenkins, the term “Jenkins Job” and “Jenkins Project” are synonymous.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With a Jenkins Job, you can clone source code from version control like Git, compile the code, and run unit tests based on your requirements.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0CDFB-2634-7500-A0B9-21DB6BB7B772}"/>
              </a:ext>
            </a:extLst>
          </p:cNvPr>
          <p:cNvSpPr/>
          <p:nvPr/>
        </p:nvSpPr>
        <p:spPr>
          <a:xfrm>
            <a:off x="831851" y="701335"/>
            <a:ext cx="5086905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What are Jenkins Jobs?</a:t>
            </a:r>
          </a:p>
        </p:txBody>
      </p:sp>
    </p:spTree>
    <p:extLst>
      <p:ext uri="{BB962C8B-B14F-4D97-AF65-F5344CB8AC3E}">
        <p14:creationId xmlns:p14="http://schemas.microsoft.com/office/powerpoint/2010/main" val="159045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FBEB3F-40CA-DD0F-4D7F-81E6240B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90" y="1393794"/>
            <a:ext cx="7359033" cy="4797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AF9A27-02BE-2921-6706-CA7524305300}"/>
              </a:ext>
            </a:extLst>
          </p:cNvPr>
          <p:cNvSpPr/>
          <p:nvPr/>
        </p:nvSpPr>
        <p:spPr>
          <a:xfrm>
            <a:off x="1696190" y="399495"/>
            <a:ext cx="7359033" cy="86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 of Projects</a:t>
            </a:r>
          </a:p>
        </p:txBody>
      </p:sp>
    </p:spTree>
    <p:extLst>
      <p:ext uri="{BB962C8B-B14F-4D97-AF65-F5344CB8AC3E}">
        <p14:creationId xmlns:p14="http://schemas.microsoft.com/office/powerpoint/2010/main" val="31015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D1502-4EED-7CFD-CCD1-4C579C741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9" t="21230" r="17646" b="12362"/>
          <a:stretch/>
        </p:blipFill>
        <p:spPr>
          <a:xfrm>
            <a:off x="1384916" y="1455938"/>
            <a:ext cx="8655729" cy="45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CDEE-3975-6DCC-347A-4BF4996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C071-0CD7-BFB3-C578-10D4D7E27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873F4-C9EA-208B-AB31-301F83BFC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7"/>
          <a:stretch/>
        </p:blipFill>
        <p:spPr>
          <a:xfrm>
            <a:off x="0" y="363984"/>
            <a:ext cx="12192000" cy="64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35F8-2539-D0D2-DD87-D9DD9ADD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ACE52-4F44-B6F0-2295-49DC612B8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0E2C6-0CB4-773E-8727-95E433D00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8"/>
          <a:stretch/>
        </p:blipFill>
        <p:spPr>
          <a:xfrm>
            <a:off x="0" y="355106"/>
            <a:ext cx="12192000" cy="65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3BCB-F07F-D60C-67D1-2C20F77B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D9736-E4FD-D8B5-A8D5-ABD255A16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D6C94-57DC-713F-106C-F38E29814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8"/>
          <a:stretch/>
        </p:blipFill>
        <p:spPr>
          <a:xfrm>
            <a:off x="0" y="355106"/>
            <a:ext cx="12192000" cy="65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9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F3FF-3B93-0359-028B-F6F49C35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23FF9-73F3-464A-003D-134DF265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5D6CB-91C0-FE5D-0BF2-827EF237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6"/>
          <a:stretch/>
        </p:blipFill>
        <p:spPr>
          <a:xfrm>
            <a:off x="0" y="399495"/>
            <a:ext cx="12192000" cy="64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A72AE3-7EC0-7276-3313-52ADE16FA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7" t="11204" r="2062" b="15599"/>
          <a:stretch/>
        </p:blipFill>
        <p:spPr>
          <a:xfrm>
            <a:off x="825622" y="271198"/>
            <a:ext cx="8096435" cy="59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25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118</Words>
  <Application>Microsoft Office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Verdana</vt:lpstr>
      <vt:lpstr>1_Office Theme</vt:lpstr>
      <vt:lpstr>Creating my First Jenkins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my First Jenkins Job</dc:title>
  <dc:creator>Anand Sehgal</dc:creator>
  <cp:lastModifiedBy>Anand Sehgal</cp:lastModifiedBy>
  <cp:revision>4</cp:revision>
  <dcterms:created xsi:type="dcterms:W3CDTF">2023-02-20T06:27:28Z</dcterms:created>
  <dcterms:modified xsi:type="dcterms:W3CDTF">2023-02-20T08:03:11Z</dcterms:modified>
</cp:coreProperties>
</file>