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996" r:id="rId2"/>
    <p:sldId id="997" r:id="rId3"/>
    <p:sldId id="998" r:id="rId4"/>
    <p:sldId id="999" r:id="rId5"/>
    <p:sldId id="1000" r:id="rId6"/>
    <p:sldId id="10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DF2779C-BA19-4136-8C08-1BC9836978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24F2A-55A5-4462-9E40-751253F01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B1BB3-9EC0-4260-A00C-81B4173DF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E3CCF-736B-47A1-8DE2-5B14F0A7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3AA66-7859-473A-8E79-D04F5EB0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B539-A996-4655-A3D2-8F4FB6FD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5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B7F1-8802-4222-8961-4737595F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B997B-A652-44C5-966C-8C824C80D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DAF0-40BA-4AFB-ACB8-0A67BE36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1893-DC7B-4D6D-AD39-DC105BB7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AA6FC-C374-4F65-BA25-9D8DC3E5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52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B502C-4A8B-4CF4-823D-02057220D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92BF9-3338-434F-8184-4F436010D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4D14E-1ED0-4738-900D-3343B2BF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FFF4-902E-4BC7-959E-E0AF9527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EC8C7-77E3-48DC-A971-A4ED5AB0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74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99EE78AF-9EC2-4476-9237-E97EBFD7A4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408EE-3ECA-4DDE-BA5A-978CCABC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827A-1863-4DBC-824C-0343B092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EBEAF-061B-417F-96E8-C60CFA2C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2A4B-D7DA-4970-B856-2CF6B660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836B-F047-4BD9-9E17-0E6AAC2A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6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1179-188E-4248-BC5D-E7DEDCD5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72032-CE53-45CE-8763-AEEF6DCE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C9890-7B7F-449A-9953-DF00B884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55179-DEAC-4C9E-A70E-31657ADB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C093-3C8D-4D4D-AC70-7797760F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0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A287-FFC6-42C2-B67D-6E5EEF3B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90A-9BAD-4309-B2AD-B773A09DF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EB675-C627-4ED3-85E9-BEAC6E1FC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0071-18B8-4DC2-B806-67942E9B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D6536-A2CB-42D7-8C8B-0F6AD0F9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715E0-81CE-4E71-8C6A-A3554CB7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67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9485-031F-4805-8000-AFE4C31E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EE32F-8024-4E8C-BBE8-10D75E240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B83F8-7436-4F4D-8F37-C04107F2E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EB97A-079E-43BF-B4BC-F269D765F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6D2C9-F9F1-4066-AB71-567B59FFE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EAEF8-F4A5-4C37-BEEE-4759589D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661C0-5D96-4CF7-B37F-01A98A9A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B2886-FB68-4613-9B94-70F0579D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9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24B7-6439-4E9E-B49C-C9C35185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7FA39-1BF8-4834-AB75-42112A08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3B5E4-99C8-4A24-958A-08361B9C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C7DC9-1133-4FB2-B505-F7E489AB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68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A462E-1196-4106-8240-BBC1230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032C2-2147-4ABD-BCC7-B5B4E53E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864B9-BF22-4DA4-BE26-48FAE25C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4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1683-5D75-47A4-82F5-84E7C2B1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23ABE-6DA8-4291-8809-3160FFF8A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2E0D9-B7D7-48C3-8092-8741A21DB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58BE-8E71-4835-AA2B-315B3B7D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FDA38-0C29-40B4-B771-A1F552C0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298C-C0BE-471E-ACBD-72C6E744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95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8A6E-9F0B-453A-90F2-628E5EC2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42F23-EE49-4475-BD14-850B219F9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3AF47-4BF2-47D3-91AC-B96A9F1BC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06BE6-9F42-4EB7-9B0F-23DCC468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B339A-D16A-4EEA-BA64-6F0B2928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9FB40-CB21-4457-98EF-A50033F5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01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D62F548-DB3C-4604-8492-A55E24020FE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DEFC5-3499-465B-8B8E-31B0CBDA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491E2-816C-4814-8026-BA50F97B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8C23-0DE6-4EBE-8C64-6D9EF5E9B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D89D-25EE-46EF-BE2E-6BBE7A3C61E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19F49-7951-4806-86AF-8B6497D74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A5AA-5266-4A78-9F4C-686512857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0CEF5436-A927-4815-B901-A8562C7ED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6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6A68-DD92-994F-4F39-815E95F0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Remotely creating a build for the job</a:t>
            </a:r>
          </a:p>
        </p:txBody>
      </p:sp>
    </p:spTree>
    <p:extLst>
      <p:ext uri="{BB962C8B-B14F-4D97-AF65-F5344CB8AC3E}">
        <p14:creationId xmlns:p14="http://schemas.microsoft.com/office/powerpoint/2010/main" val="142723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F7D7-FB2C-ADD7-5500-C8B5AF80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BB91-FACD-C8D5-5F2D-E48F7708E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892A1-F903-F820-E15E-FC354B34AE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8"/>
          <a:stretch/>
        </p:blipFill>
        <p:spPr>
          <a:xfrm>
            <a:off x="0" y="355106"/>
            <a:ext cx="12192000" cy="650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1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E3B8-AC8A-28D2-6AD2-15500E08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89007-77FA-C41F-901A-598EF3B22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BABAA-3613-C8BE-54EA-332F1B237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0"/>
          <a:stretch/>
        </p:blipFill>
        <p:spPr>
          <a:xfrm>
            <a:off x="0" y="328474"/>
            <a:ext cx="12192000" cy="65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5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968E-D7FE-6DFD-D74C-6DF1DD61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62266-1D11-0B16-9E33-747480766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69125-F41E-9B06-02C9-ECBC29CEA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0"/>
          <a:stretch/>
        </p:blipFill>
        <p:spPr>
          <a:xfrm>
            <a:off x="0" y="328474"/>
            <a:ext cx="12192000" cy="65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51C7-706D-727E-9DDA-F2E39275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5A493-0C74-DC31-CB62-7551B18EC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CBEE9-CBF9-A108-1D90-C30CDA0CC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9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51C7-706D-727E-9DDA-F2E39275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5A493-0C74-DC31-CB62-7551B18EC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CBEE9-CBF9-A108-1D90-C30CDA0CC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8"/>
          <a:stretch/>
        </p:blipFill>
        <p:spPr>
          <a:xfrm>
            <a:off x="0" y="346228"/>
            <a:ext cx="12192000" cy="651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503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Verdana</vt:lpstr>
      <vt:lpstr>1_Office Theme</vt:lpstr>
      <vt:lpstr>Remotely creating a build for the job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Remotely creating a build for the job</dc:title>
  <dc:creator>Anand Sehgal</dc:creator>
  <cp:lastModifiedBy>Anand Sehgal</cp:lastModifiedBy>
  <cp:revision>1</cp:revision>
  <dcterms:created xsi:type="dcterms:W3CDTF">2023-02-22T07:39:23Z</dcterms:created>
  <dcterms:modified xsi:type="dcterms:W3CDTF">2023-02-22T07:47:51Z</dcterms:modified>
</cp:coreProperties>
</file>