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8683-0E01-475A-BC26-0A6EE5D53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Desarrollo del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2C816-21A1-4FD0-9476-678F80F37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Relojer</a:t>
            </a:r>
            <a:r>
              <a:rPr lang="es-DO" dirty="0" err="1"/>
              <a:t>ía</a:t>
            </a:r>
            <a:r>
              <a:rPr lang="es-DO" dirty="0"/>
              <a:t> AJL</a:t>
            </a:r>
          </a:p>
          <a:p>
            <a:endParaRPr lang="es-D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B5B66-4293-455C-BC34-7F65009A0290}"/>
              </a:ext>
            </a:extLst>
          </p:cNvPr>
          <p:cNvSpPr txBox="1"/>
          <p:nvPr/>
        </p:nvSpPr>
        <p:spPr>
          <a:xfrm>
            <a:off x="9342783" y="2459504"/>
            <a:ext cx="2849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000" dirty="0"/>
              <a:t>Alberto de </a:t>
            </a:r>
            <a:r>
              <a:rPr lang="es-DO" sz="2000" dirty="0" err="1"/>
              <a:t>Jesus</a:t>
            </a:r>
            <a:r>
              <a:rPr lang="es-DO" sz="2000" dirty="0"/>
              <a:t> García </a:t>
            </a:r>
            <a:br>
              <a:rPr lang="es-DO" sz="2000" dirty="0"/>
            </a:br>
            <a:r>
              <a:rPr lang="es-DO" sz="2000" dirty="0"/>
              <a:t>2-17-1097</a:t>
            </a:r>
          </a:p>
          <a:p>
            <a:r>
              <a:rPr lang="es-DO" sz="2000" dirty="0"/>
              <a:t>Jonathan D. Rodríguez </a:t>
            </a:r>
            <a:br>
              <a:rPr lang="es-DO" sz="2000" dirty="0"/>
            </a:br>
            <a:r>
              <a:rPr lang="es-DO" sz="2000" dirty="0"/>
              <a:t>1-18-0622</a:t>
            </a:r>
          </a:p>
          <a:p>
            <a:r>
              <a:rPr lang="en-US" sz="2000" dirty="0"/>
              <a:t>Luis A. Rodríguez</a:t>
            </a:r>
          </a:p>
          <a:p>
            <a:r>
              <a:rPr lang="en-US" sz="2000" dirty="0"/>
              <a:t>1-18-0858</a:t>
            </a:r>
            <a:endParaRPr lang="es-DO" sz="2000" dirty="0"/>
          </a:p>
        </p:txBody>
      </p:sp>
    </p:spTree>
    <p:extLst>
      <p:ext uri="{BB962C8B-B14F-4D97-AF65-F5344CB8AC3E}">
        <p14:creationId xmlns:p14="http://schemas.microsoft.com/office/powerpoint/2010/main" val="13643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3244-40E4-48C6-832C-0D916D64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694FC-A943-46C7-8A07-1C94A9EF1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31618"/>
            <a:ext cx="7315200" cy="4785239"/>
          </a:xfrm>
        </p:spPr>
      </p:pic>
    </p:spTree>
    <p:extLst>
      <p:ext uri="{BB962C8B-B14F-4D97-AF65-F5344CB8AC3E}">
        <p14:creationId xmlns:p14="http://schemas.microsoft.com/office/powerpoint/2010/main" val="116614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D65C-A329-4C02-9E18-59C45D8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CA824-105C-42F8-BBBC-EC144A7AE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32646"/>
            <a:ext cx="7315200" cy="4583182"/>
          </a:xfrm>
        </p:spPr>
      </p:pic>
    </p:spTree>
    <p:extLst>
      <p:ext uri="{BB962C8B-B14F-4D97-AF65-F5344CB8AC3E}">
        <p14:creationId xmlns:p14="http://schemas.microsoft.com/office/powerpoint/2010/main" val="330423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5B0D-E24F-4806-9D4B-E3482917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614C6-A477-4442-BB61-6B3798370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48208"/>
            <a:ext cx="7315200" cy="4952059"/>
          </a:xfrm>
        </p:spPr>
      </p:pic>
    </p:spTree>
    <p:extLst>
      <p:ext uri="{BB962C8B-B14F-4D97-AF65-F5344CB8AC3E}">
        <p14:creationId xmlns:p14="http://schemas.microsoft.com/office/powerpoint/2010/main" val="8196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F701-0FFC-44E2-A4EE-89A9A0D6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Modo Administrador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058B7-DF0E-4FAE-B0A6-792B29513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7" y="1636971"/>
            <a:ext cx="7742167" cy="3783168"/>
          </a:xfrm>
        </p:spPr>
      </p:pic>
    </p:spTree>
    <p:extLst>
      <p:ext uri="{BB962C8B-B14F-4D97-AF65-F5344CB8AC3E}">
        <p14:creationId xmlns:p14="http://schemas.microsoft.com/office/powerpoint/2010/main" val="57722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4B20-6868-4BE6-AD45-FD5DF835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FEBC4-15F5-4373-A1FB-3D32919D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8247"/>
            <a:ext cx="7315200" cy="4871981"/>
          </a:xfrm>
        </p:spPr>
      </p:pic>
    </p:spTree>
    <p:extLst>
      <p:ext uri="{BB962C8B-B14F-4D97-AF65-F5344CB8AC3E}">
        <p14:creationId xmlns:p14="http://schemas.microsoft.com/office/powerpoint/2010/main" val="409561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E418-1A34-47FE-AB9F-6D40047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78823-9C9D-4F70-B46A-2AD95493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43511"/>
            <a:ext cx="7315200" cy="4161452"/>
          </a:xfrm>
        </p:spPr>
      </p:pic>
    </p:spTree>
    <p:extLst>
      <p:ext uri="{BB962C8B-B14F-4D97-AF65-F5344CB8AC3E}">
        <p14:creationId xmlns:p14="http://schemas.microsoft.com/office/powerpoint/2010/main" val="227705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3075-B6CD-419C-AE4F-79726FDC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9FC05-8CEA-4615-A355-431EB077E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94901"/>
            <a:ext cx="7315200" cy="4258673"/>
          </a:xfrm>
        </p:spPr>
      </p:pic>
    </p:spTree>
    <p:extLst>
      <p:ext uri="{BB962C8B-B14F-4D97-AF65-F5344CB8AC3E}">
        <p14:creationId xmlns:p14="http://schemas.microsoft.com/office/powerpoint/2010/main" val="342039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F600-C0DB-403B-A4D3-A52375FE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998BA-B86C-42E9-8746-45A1889CB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54073"/>
            <a:ext cx="7315200" cy="4140328"/>
          </a:xfrm>
        </p:spPr>
      </p:pic>
    </p:spTree>
    <p:extLst>
      <p:ext uri="{BB962C8B-B14F-4D97-AF65-F5344CB8AC3E}">
        <p14:creationId xmlns:p14="http://schemas.microsoft.com/office/powerpoint/2010/main" val="359364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91F7-A00A-4EDA-8F19-D64CD573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C4955-D149-46A8-9FBB-26BD60E1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0519" y="1566603"/>
            <a:ext cx="4391638" cy="3715268"/>
          </a:xfrm>
        </p:spPr>
      </p:pic>
    </p:spTree>
    <p:extLst>
      <p:ext uri="{BB962C8B-B14F-4D97-AF65-F5344CB8AC3E}">
        <p14:creationId xmlns:p14="http://schemas.microsoft.com/office/powerpoint/2010/main" val="144395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B7C4-9BE1-4E17-8F94-585CB2A6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F97F8-B80D-4BB6-A948-429393FA1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01952"/>
            <a:ext cx="7315200" cy="3844570"/>
          </a:xfrm>
        </p:spPr>
      </p:pic>
    </p:spTree>
    <p:extLst>
      <p:ext uri="{BB962C8B-B14F-4D97-AF65-F5344CB8AC3E}">
        <p14:creationId xmlns:p14="http://schemas.microsoft.com/office/powerpoint/2010/main" val="77216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A58A-C8EC-42A8-AED2-ADC4D3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Modo</a:t>
            </a:r>
            <a:br>
              <a:rPr lang="es-DO" dirty="0"/>
            </a:br>
            <a:r>
              <a:rPr lang="es-DO" dirty="0"/>
              <a:t>Cliente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C3BD3-42D6-49F8-AFD5-6C8B2A682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00660"/>
            <a:ext cx="7315200" cy="4447155"/>
          </a:xfrm>
        </p:spPr>
      </p:pic>
    </p:spTree>
    <p:extLst>
      <p:ext uri="{BB962C8B-B14F-4D97-AF65-F5344CB8AC3E}">
        <p14:creationId xmlns:p14="http://schemas.microsoft.com/office/powerpoint/2010/main" val="340838221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</TotalTime>
  <Words>28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Desarrollo del sistema</vt:lpstr>
      <vt:lpstr>Modo Administrador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Modo Cliente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del sistema</dc:title>
  <dc:creator>jonathan rodriguez</dc:creator>
  <cp:lastModifiedBy>jonathan rodriguez</cp:lastModifiedBy>
  <cp:revision>3</cp:revision>
  <dcterms:created xsi:type="dcterms:W3CDTF">2020-12-16T20:46:06Z</dcterms:created>
  <dcterms:modified xsi:type="dcterms:W3CDTF">2020-12-16T20:57:44Z</dcterms:modified>
</cp:coreProperties>
</file>