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64" r:id="rId11"/>
    <p:sldId id="263" r:id="rId12"/>
    <p:sldId id="262" r:id="rId13"/>
    <p:sldId id="266" r:id="rId14"/>
    <p:sldId id="25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0" autoAdjust="0"/>
  </p:normalViewPr>
  <p:slideViewPr>
    <p:cSldViewPr snapToGrid="0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D3B4-F0CB-476A-8CF0-76880940D6A3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BE309-EE93-483B-B6C8-551CC064C9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23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Intro af os undervisere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417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0374-F908-470A-98B8-6E7E267882AB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19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BE309-EE93-483B-B6C8-551CC064C95F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42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194AE-F56F-47D2-B77A-935AC69B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226FD5-48CF-4B8C-9A00-77E7799B2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D4CB7A-D562-4A3A-B518-DFCFA59E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7847D3-A904-4F9E-94BC-7E02EF79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6EBBB-78EB-407E-8FB6-DE2D323E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4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75284-A7E7-4E4F-BC59-87C01ED0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4227FC-E157-477C-AE2D-99AD8F0A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3502E2-D8D6-451E-BA06-0FBE67D3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E82D2F-D8E9-4292-AB7F-12B10CAF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387934-4CBC-4950-AD95-86BA61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496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B210F8B-9BBF-44D1-8E7C-92A88C3D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812AA1-E908-4BCB-A226-37E2D527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86114-8773-418A-80C9-274D54A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822C57-6D2A-4868-856B-EFB0731E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E0FE71-3D01-4156-9B05-0FC1CBE8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BCB1D-99F6-4CAA-A6FA-A8D5EA28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3CE5A3-34AD-4594-98FF-6E27FEA8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75E958-6CBD-4049-AA05-3EECD013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3BEC23-02FE-45A4-A856-A79B98D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2FD731C-1A12-4BF6-8C51-A0BF042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64A93-4BA7-499B-BB3C-525E78BC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3C1704-3E57-4684-ADB2-595A7D14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85D821-AAB0-405B-A134-4D9A993D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AAD029-9D42-4B0A-B889-06CA0890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9D0AFF-496A-4395-95B9-34CDE02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7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66384-ACF1-437E-9247-22E1F41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D46B8B-32D8-4813-9A2A-E58B1FFF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B9040-B56A-4A2D-8ECA-63C57514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9DB7F1-015B-4973-B2EF-11B476A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5A5E356-AA69-4A37-A05F-EF4F609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8D7CCF-7C7C-4D19-A779-795D114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6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42BB1-9D71-4756-BB80-E60A1856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EB711F-2D24-4425-AC7B-9CE3AE25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99D9C0C-714D-4E4C-86B7-05B2324C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CE5C80-02C2-4970-930C-F56DB6445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37469A5-44E7-4F79-899D-92A7EBA9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076B8C0-1184-4717-A0A3-C279CA3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CCF9D08-47FE-4BE9-BB1C-B7AD6DFD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31DBEDD-1634-43C6-8D27-69F321A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264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AC7C-FDC5-4645-B4C6-6166E0F1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9D57318-DB37-41F6-AC70-0426AB31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0C1057A-EB9E-45C0-A010-71E25F52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0F8610-209F-4CD5-AE5D-B58D848A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B3B30E2-BF2A-45B6-A3EE-010127A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F3D4C04-0902-4DA0-9C47-6F184104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2E5421-C70A-478C-93B4-3723A802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978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70C5-C6B7-4293-B2F9-4A102FAB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07638E-2418-4400-82E5-13C02FBF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2BD0897-0ECD-495E-AEB6-B4B60C8A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E95B69-E91B-44C8-A651-B820D91E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569BA3-47A8-45E0-8678-2118793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563CA0-C560-4A0C-B94C-7127C49C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70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1BDF8-30DA-46A2-9A8B-2B439363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B813A4B-CC57-4C57-A7B7-83BD283DD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AB691B4-9B48-4D3E-B854-62F7B992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A1C1C4-8204-41E5-9A39-37A97EA1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4D1-E85E-4CD5-9ACA-EDF39BAE8849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78EF3C-477C-4503-A2C9-F6ED43F3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0937D8C-A980-463D-9851-3E49305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43E9B19-36FC-4B41-A987-022C998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C594B8-0843-405E-AB1B-449848E0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323E8-9C3A-4355-B51C-CAD9C6D8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64D1-E85E-4CD5-9ACA-EDF39BAE8849}" type="datetimeFigureOut">
              <a:rPr lang="da-DK" smtClean="0"/>
              <a:t>12-09-2023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9CF9746-4026-428C-B1CA-3DA8FC1A1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E27DB-F173-4D83-B7AF-58B97EA8F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0A59-7848-49B0-AF01-70746E5F89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208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hh_GeBPOhs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BA04C-C487-486D-B248-55B8B3B2F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C# Løkker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F8E3AC6-3D48-435D-9000-518BF075D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  <a:p>
            <a:r>
              <a:rPr lang="en-US" dirty="0"/>
              <a:t>Intro – switch, while, do-while  […]</a:t>
            </a:r>
          </a:p>
        </p:txBody>
      </p:sp>
    </p:spTree>
    <p:extLst>
      <p:ext uri="{BB962C8B-B14F-4D97-AF65-F5344CB8AC3E}">
        <p14:creationId xmlns:p14="http://schemas.microsoft.com/office/powerpoint/2010/main" val="254016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21C60-0830-4BF6-8453-47847BA0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Dagens opgave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B9A306B-7FA0-425A-BE2B-E6F51CC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Gennemgang af dagens opgave</a:t>
            </a:r>
          </a:p>
          <a:p>
            <a:r>
              <a:rPr lang="da-DK" dirty="0"/>
              <a:t>Spørgsmål til opgaven</a:t>
            </a:r>
          </a:p>
        </p:txBody>
      </p:sp>
    </p:spTree>
    <p:extLst>
      <p:ext uri="{BB962C8B-B14F-4D97-AF65-F5344CB8AC3E}">
        <p14:creationId xmlns:p14="http://schemas.microsoft.com/office/powerpoint/2010/main" val="182650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79527-7848-4B4A-9237-F60A5EE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Sæt i gang!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9B82A8-B0A1-45E9-B1BB-5F233AB8F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nu?</a:t>
            </a:r>
          </a:p>
          <a:p>
            <a:pPr lvl="1"/>
            <a:r>
              <a:rPr lang="da-DK" dirty="0"/>
              <a:t>Vi styrer tiden her de første par gange, ellers forventes det, at I selv er i stand til dette</a:t>
            </a:r>
          </a:p>
          <a:p>
            <a:pPr lvl="1"/>
            <a:r>
              <a:rPr lang="da-DK" dirty="0"/>
              <a:t>Kom til os, hvis I har nogle spørgsmål</a:t>
            </a:r>
          </a:p>
          <a:p>
            <a:pPr lvl="1"/>
            <a:r>
              <a:rPr lang="da-DK" dirty="0"/>
              <a:t>Sæt i gang med dagen opgave</a:t>
            </a:r>
          </a:p>
        </p:txBody>
      </p:sp>
    </p:spTree>
    <p:extLst>
      <p:ext uri="{BB962C8B-B14F-4D97-AF65-F5344CB8AC3E}">
        <p14:creationId xmlns:p14="http://schemas.microsoft.com/office/powerpoint/2010/main" val="190219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17C11-2AFC-420B-8A09-629C2B1F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/>
              <a:t>Opsummering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F2B44-9F94-4452-93DB-79AB960E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 dirty="0"/>
              <a:t>Har nogen lyst til at vise deres produkt? (kort!)</a:t>
            </a:r>
          </a:p>
        </p:txBody>
      </p:sp>
    </p:spTree>
    <p:extLst>
      <p:ext uri="{BB962C8B-B14F-4D97-AF65-F5344CB8AC3E}">
        <p14:creationId xmlns:p14="http://schemas.microsoft.com/office/powerpoint/2010/main" val="299171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E0C76-6D0D-458E-845C-2E13A063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Vil du forstå din kode?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18952B-A50D-472A-AC58-305E71D7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da-DK" dirty="0"/>
              <a:t>Debugging, </a:t>
            </a:r>
            <a:r>
              <a:rPr lang="da-DK" dirty="0" err="1"/>
              <a:t>debugging</a:t>
            </a:r>
            <a:r>
              <a:rPr lang="da-DK" dirty="0"/>
              <a:t>, </a:t>
            </a:r>
            <a:r>
              <a:rPr lang="da-DK" dirty="0" err="1"/>
              <a:t>debugging</a:t>
            </a:r>
            <a:r>
              <a:rPr lang="da-DK" dirty="0"/>
              <a:t>!</a:t>
            </a:r>
          </a:p>
          <a:p>
            <a:pPr lvl="1"/>
            <a:r>
              <a:rPr lang="da-DK" dirty="0"/>
              <a:t>(erstat selv ”developers” med ”</a:t>
            </a:r>
            <a:r>
              <a:rPr lang="da-DK" dirty="0" err="1"/>
              <a:t>debugging</a:t>
            </a:r>
            <a:r>
              <a:rPr lang="da-DK" dirty="0"/>
              <a:t>”)</a:t>
            </a:r>
          </a:p>
        </p:txBody>
      </p:sp>
      <p:pic>
        <p:nvPicPr>
          <p:cNvPr id="6" name="Onlinemedier 5" title="Steve Ballmer: Developers">
            <a:hlinkClick r:id="" action="ppaction://media"/>
            <a:extLst>
              <a:ext uri="{FF2B5EF4-FFF2-40B4-BE49-F238E27FC236}">
                <a16:creationId xmlns:a16="http://schemas.microsoft.com/office/drawing/2014/main" id="{A12AFBDB-C26C-40EF-B8F0-084985CB71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65449" y="2794937"/>
            <a:ext cx="4005921" cy="30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6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0B470-E707-4CDC-91A9-0C30FCB7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752475"/>
          </a:xfrm>
        </p:spPr>
        <p:txBody>
          <a:bodyPr/>
          <a:lstStyle/>
          <a:p>
            <a:r>
              <a:rPr lang="da-DK" dirty="0"/>
              <a:t>Næste gang: C# metoder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04A9C9-04D7-4F6C-902B-36415E02D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355"/>
            <a:ext cx="10515600" cy="5739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Forberedelsen er på ItsLearning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OBS:</a:t>
            </a:r>
            <a:r>
              <a:rPr lang="da-DK" dirty="0"/>
              <a:t> Der kan forekomme ændringer i planen</a:t>
            </a:r>
          </a:p>
          <a:p>
            <a:pPr lvl="1"/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3230527-455D-4FF7-9E25-F5E5B41BD6E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2" t="9882" r="9647" b="9647"/>
          <a:stretch/>
        </p:blipFill>
        <p:spPr bwMode="auto">
          <a:xfrm>
            <a:off x="8807410" y="1690688"/>
            <a:ext cx="2267350" cy="2267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6C1F27A-C64E-10C0-2B70-79384B00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20" y="1272074"/>
            <a:ext cx="5781040" cy="50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A561F-2EBF-4AED-800E-8CDF310E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Plan for i dag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78323D5-CF0A-4C05-A82A-64CBF1C4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48588"/>
              </p:ext>
            </p:extLst>
          </p:nvPr>
        </p:nvGraphicFramePr>
        <p:xfrm>
          <a:off x="2062480" y="2057749"/>
          <a:ext cx="81280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867">
                  <a:extLst>
                    <a:ext uri="{9D8B030D-6E8A-4147-A177-3AD203B41FA5}">
                      <a16:colId xmlns:a16="http://schemas.microsoft.com/office/drawing/2014/main" val="3514400271"/>
                    </a:ext>
                  </a:extLst>
                </a:gridCol>
                <a:gridCol w="5105133">
                  <a:extLst>
                    <a:ext uri="{9D8B030D-6E8A-4147-A177-3AD203B41FA5}">
                      <a16:colId xmlns:a16="http://schemas.microsoft.com/office/drawing/2014/main" val="203263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8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08:15 – 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Introduktion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163169"/>
                  </a:ext>
                </a:extLst>
              </a:tr>
              <a:tr h="494283">
                <a:tc>
                  <a:txBody>
                    <a:bodyPr/>
                    <a:lstStyle/>
                    <a:p>
                      <a:r>
                        <a:rPr lang="da-DK" dirty="0"/>
                        <a:t>08:30 – 09:00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Terminologi</a:t>
                      </a:r>
                    </a:p>
                    <a:p>
                      <a:r>
                        <a:rPr lang="da-DK" dirty="0"/>
                        <a:t>Computational Thinking – Abstraktion (Øvelse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0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/>
                        <a:t>09:00 – 09:45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Færdighedsøvelser</a:t>
                      </a:r>
                      <a:r>
                        <a:rPr lang="en-US" noProof="0" dirty="0"/>
                        <a:t> (</a:t>
                      </a:r>
                      <a:r>
                        <a:rPr lang="en-US" noProof="0" dirty="0" err="1"/>
                        <a:t>Øvelse</a:t>
                      </a:r>
                      <a:r>
                        <a:rPr lang="en-US" noProof="0" dirty="0"/>
                        <a:t>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09:45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9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10:00 –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Færdighedsøvelser</a:t>
                      </a:r>
                      <a:r>
                        <a:rPr lang="en-US" noProof="0" dirty="0"/>
                        <a:t> (</a:t>
                      </a:r>
                      <a:r>
                        <a:rPr lang="en-US" noProof="0" dirty="0" err="1"/>
                        <a:t>Øvelse</a:t>
                      </a:r>
                      <a:r>
                        <a:rPr lang="en-US" noProof="0" dirty="0"/>
                        <a:t>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8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11:15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Opsummering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0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6A934-FA29-4929-9DD4-E961BBA1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8750DD7D-D85D-4507-9D8F-9CC73AB46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06" y="2008217"/>
            <a:ext cx="2429508" cy="208243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A8F2FABE-FED3-414E-9DCD-82F755F08778}"/>
              </a:ext>
            </a:extLst>
          </p:cNvPr>
          <p:cNvSpPr txBox="1"/>
          <p:nvPr/>
        </p:nvSpPr>
        <p:spPr>
          <a:xfrm>
            <a:off x="2423529" y="3903640"/>
            <a:ext cx="2615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Konceptuel klasse</a:t>
            </a:r>
          </a:p>
          <a:p>
            <a:pPr marL="285750" indent="-285750">
              <a:buFontTx/>
              <a:buChar char="-"/>
            </a:pPr>
            <a:r>
              <a:rPr lang="da-DK" dirty="0"/>
              <a:t>Observation af den virkelige verden</a:t>
            </a:r>
          </a:p>
          <a:p>
            <a:pPr marL="285750" indent="-285750">
              <a:buFontTx/>
              <a:buChar char="-"/>
            </a:pPr>
            <a:r>
              <a:rPr lang="da-DK" dirty="0"/>
              <a:t>Ingen datatyper</a:t>
            </a:r>
          </a:p>
          <a:p>
            <a:pPr marL="285750" indent="-285750">
              <a:buFontTx/>
              <a:buChar char="-"/>
            </a:pPr>
            <a:r>
              <a:rPr lang="da-DK" dirty="0"/>
              <a:t>Skrevet på dansk</a:t>
            </a:r>
          </a:p>
          <a:p>
            <a:pPr marL="285750" indent="-285750">
              <a:buFontTx/>
              <a:buChar char="-"/>
            </a:pPr>
            <a:r>
              <a:rPr lang="da-DK" dirty="0"/>
              <a:t>Forretningsperspektiv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EE6934BF-BA3E-48FD-85AE-6C58F30AE414}"/>
              </a:ext>
            </a:extLst>
          </p:cNvPr>
          <p:cNvSpPr txBox="1"/>
          <p:nvPr/>
        </p:nvSpPr>
        <p:spPr>
          <a:xfrm>
            <a:off x="7269820" y="3890274"/>
            <a:ext cx="2498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Software designklasse</a:t>
            </a:r>
          </a:p>
          <a:p>
            <a:pPr marL="285750" indent="-285750">
              <a:buFontTx/>
              <a:buChar char="-"/>
            </a:pPr>
            <a:r>
              <a:rPr lang="da-DK" dirty="0"/>
              <a:t>Med datatyper</a:t>
            </a:r>
          </a:p>
          <a:p>
            <a:pPr marL="285750" indent="-285750">
              <a:buFontTx/>
              <a:buChar char="-"/>
            </a:pPr>
            <a:r>
              <a:rPr lang="da-DK" dirty="0"/>
              <a:t>Skrevet på engelsk</a:t>
            </a:r>
          </a:p>
          <a:p>
            <a:pPr marL="285750" indent="-285750">
              <a:buFontTx/>
              <a:buChar char="-"/>
            </a:pPr>
            <a:r>
              <a:rPr lang="da-DK" dirty="0"/>
              <a:t>Softwareperspektiv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20E606EA-AA32-4B07-8CA0-E3CFC455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820" y="2238993"/>
            <a:ext cx="2253041" cy="1588798"/>
          </a:xfrm>
          <a:prstGeom prst="rect">
            <a:avLst/>
          </a:prstGeom>
        </p:spPr>
      </p:pic>
      <p:sp>
        <p:nvSpPr>
          <p:cNvPr id="13" name="Tekstfelt 12">
            <a:extLst>
              <a:ext uri="{FF2B5EF4-FFF2-40B4-BE49-F238E27FC236}">
                <a16:creationId xmlns:a16="http://schemas.microsoft.com/office/drawing/2014/main" id="{493A3C44-230D-453F-94B8-C5A7F3C3ED15}"/>
              </a:ext>
            </a:extLst>
          </p:cNvPr>
          <p:cNvSpPr txBox="1"/>
          <p:nvPr/>
        </p:nvSpPr>
        <p:spPr>
          <a:xfrm>
            <a:off x="5386960" y="2679449"/>
            <a:ext cx="709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15694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6A934-FA29-4929-9DD4-E961BBA1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har vi set på tidligere?</a:t>
            </a:r>
          </a:p>
        </p:txBody>
      </p:sp>
      <p:sp>
        <p:nvSpPr>
          <p:cNvPr id="9" name="Pladsholder til indhold 4">
            <a:extLst>
              <a:ext uri="{FF2B5EF4-FFF2-40B4-BE49-F238E27FC236}">
                <a16:creationId xmlns:a16="http://schemas.microsoft.com/office/drawing/2014/main" id="{0C37A50D-36BB-4596-BA1F-FE286C46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Flere grundlæggende datatyper - double og char (udover string, int og bool)</a:t>
            </a:r>
          </a:p>
          <a:p>
            <a:r>
              <a:rPr lang="da-DK" dirty="0"/>
              <a:t>Hjælpefunktioner (vi vender tilbage til emnet senere)</a:t>
            </a:r>
          </a:p>
          <a:p>
            <a:pPr lvl="1"/>
            <a:r>
              <a:rPr lang="da-DK" dirty="0" err="1"/>
              <a:t>String.Length</a:t>
            </a:r>
            <a:endParaRPr lang="da-DK" dirty="0"/>
          </a:p>
          <a:p>
            <a:pPr lvl="1"/>
            <a:r>
              <a:rPr lang="da-DK" dirty="0" err="1"/>
              <a:t>String.SubString</a:t>
            </a:r>
            <a:endParaRPr lang="da-DK" dirty="0"/>
          </a:p>
          <a:p>
            <a:pPr lvl="1"/>
            <a:r>
              <a:rPr lang="da-DK" dirty="0" err="1"/>
              <a:t>String.IndexOf</a:t>
            </a:r>
            <a:endParaRPr lang="da-DK" dirty="0"/>
          </a:p>
          <a:p>
            <a:r>
              <a:rPr lang="da-DK" dirty="0"/>
              <a:t>Forstå ”Hvad er Git?” vs. ”Hvad er </a:t>
            </a:r>
            <a:r>
              <a:rPr lang="da-DK" dirty="0" err="1"/>
              <a:t>GitLab</a:t>
            </a:r>
            <a:r>
              <a:rPr lang="da-DK" dirty="0"/>
              <a:t>?”</a:t>
            </a:r>
          </a:p>
          <a:p>
            <a:r>
              <a:rPr lang="da-DK" dirty="0"/>
              <a:t>Git kommandoer</a:t>
            </a:r>
          </a:p>
          <a:p>
            <a:pPr lvl="1"/>
            <a:r>
              <a:rPr lang="da-DK" dirty="0"/>
              <a:t>Git </a:t>
            </a:r>
            <a:r>
              <a:rPr lang="da-DK" dirty="0" err="1"/>
              <a:t>init</a:t>
            </a:r>
            <a:endParaRPr lang="da-DK" dirty="0"/>
          </a:p>
          <a:p>
            <a:pPr lvl="1"/>
            <a:r>
              <a:rPr lang="da-DK" dirty="0"/>
              <a:t>Git </a:t>
            </a:r>
            <a:r>
              <a:rPr lang="da-DK" dirty="0" err="1"/>
              <a:t>add</a:t>
            </a:r>
            <a:r>
              <a:rPr lang="da-DK" dirty="0"/>
              <a:t> . (</a:t>
            </a:r>
            <a:r>
              <a:rPr lang="da-DK" dirty="0" err="1"/>
              <a:t>staging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Git status (se ændringer)</a:t>
            </a:r>
          </a:p>
          <a:p>
            <a:pPr lvl="1"/>
            <a:r>
              <a:rPr lang="da-DK" dirty="0"/>
              <a:t>Git </a:t>
            </a:r>
            <a:r>
              <a:rPr lang="da-DK" dirty="0" err="1"/>
              <a:t>commit</a:t>
            </a:r>
            <a:r>
              <a:rPr lang="da-DK" dirty="0"/>
              <a:t> –m ”message” (oprette et </a:t>
            </a:r>
            <a:r>
              <a:rPr lang="da-DK" dirty="0" err="1"/>
              <a:t>commit</a:t>
            </a:r>
            <a:r>
              <a:rPr lang="da-DK" dirty="0"/>
              <a:t>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442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EBDF-B779-4B1A-A4F3-DFF90E2D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Nye begreber?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227354-CFCE-461D-AB0B-46DAE7FE7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Data type (</a:t>
            </a:r>
            <a:r>
              <a:rPr lang="da-DK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int, string, bool</a:t>
            </a:r>
            <a:r>
              <a:rPr lang="da-DK" dirty="0"/>
              <a:t>, double, char)</a:t>
            </a:r>
          </a:p>
          <a:p>
            <a:r>
              <a:rPr lang="da-DK" dirty="0"/>
              <a:t>Program flow (</a:t>
            </a:r>
            <a:r>
              <a:rPr lang="da-DK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if-else</a:t>
            </a:r>
            <a:r>
              <a:rPr lang="da-DK" dirty="0"/>
              <a:t>, switch, </a:t>
            </a:r>
            <a:r>
              <a:rPr lang="da-DK" dirty="0" err="1"/>
              <a:t>while</a:t>
            </a:r>
            <a:r>
              <a:rPr lang="da-DK" dirty="0"/>
              <a:t>, do-</a:t>
            </a:r>
            <a:r>
              <a:rPr lang="da-DK" dirty="0" err="1"/>
              <a:t>while</a:t>
            </a:r>
            <a:r>
              <a:rPr lang="da-DK" dirty="0"/>
              <a:t>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335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39E55-C493-AA91-B0DA-734F55C6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FDF032D9-687C-75CB-30C6-0E88C8F0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70" y="780576"/>
            <a:ext cx="3758649" cy="5835797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B3381E93-27C6-0A6D-11D6-1850606B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185" y="241627"/>
            <a:ext cx="3524250" cy="63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5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3B3C3-5B5F-02B1-5445-484EAFE4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3025FEE-F47A-BC5B-8F08-C7A388686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80" y="1825625"/>
            <a:ext cx="5820508" cy="219972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2F59B20-BD31-664D-237F-379F9DF1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21" y="1690688"/>
            <a:ext cx="4466603" cy="31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9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CA83D-9449-4875-43DB-BB5903DC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BBAF12B-EF70-049C-86AC-77ABE350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22" y="1479331"/>
            <a:ext cx="4752033" cy="224358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80E67BD-DE86-3512-525D-2BACD1E3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002" y="1690688"/>
            <a:ext cx="4391497" cy="30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importance of knowing how to correctly use the while ...">
            <a:extLst>
              <a:ext uri="{FF2B5EF4-FFF2-40B4-BE49-F238E27FC236}">
                <a16:creationId xmlns:a16="http://schemas.microsoft.com/office/drawing/2014/main" id="{74879954-49BE-A408-2CD9-B18BDD747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4400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310</Words>
  <Application>Microsoft Office PowerPoint</Application>
  <PresentationFormat>Widescreen</PresentationFormat>
  <Paragraphs>78</Paragraphs>
  <Slides>14</Slides>
  <Notes>3</Notes>
  <HiddenSlides>1</HiddenSlides>
  <MMClips>1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C# Løkker</vt:lpstr>
      <vt:lpstr>Plan for i dag</vt:lpstr>
      <vt:lpstr>Hvad har vi set på tidligere?</vt:lpstr>
      <vt:lpstr>Hvad har vi set på tidligere?</vt:lpstr>
      <vt:lpstr>Nye begreber?</vt:lpstr>
      <vt:lpstr>Switch</vt:lpstr>
      <vt:lpstr>While</vt:lpstr>
      <vt:lpstr>Do While</vt:lpstr>
      <vt:lpstr>PowerPoint-præsentation</vt:lpstr>
      <vt:lpstr>Dagens opgave</vt:lpstr>
      <vt:lpstr>Sæt i gang!</vt:lpstr>
      <vt:lpstr>Opsummering</vt:lpstr>
      <vt:lpstr>Vil du forstå din kode?</vt:lpstr>
      <vt:lpstr>Næste gang: C# metoder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program</dc:title>
  <dc:creator>Leif Kildelund</dc:creator>
  <cp:lastModifiedBy>Orhan Hadzihasanovic</cp:lastModifiedBy>
  <cp:revision>31</cp:revision>
  <dcterms:created xsi:type="dcterms:W3CDTF">2021-08-24T08:25:38Z</dcterms:created>
  <dcterms:modified xsi:type="dcterms:W3CDTF">2023-09-12T18:42:33Z</dcterms:modified>
</cp:coreProperties>
</file>