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6371D-9324-4257-861F-E8E16C953DCC}" v="11" dt="2025-03-23T16:42:2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9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1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7EA4B3-CB9D-D2D0-A062-98BE41283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en-US" sz="7400"/>
              <a:t>Funny name generator</a:t>
            </a:r>
            <a:endParaRPr lang="bg-BG" sz="740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EFEA308-5661-2286-4FAA-36C93CFB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73529"/>
            <a:ext cx="5462001" cy="398726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CC36B16-1A81-587F-63EE-09021D80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6222" b="-1"/>
          <a:stretch/>
        </p:blipFill>
        <p:spPr>
          <a:xfrm>
            <a:off x="2880051" y="643538"/>
            <a:ext cx="6432998" cy="36185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1F8B35-405A-C6B5-55F2-4C5B849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 dirty="0" err="1">
                <a:solidFill>
                  <a:srgbClr val="FFFFFF"/>
                </a:solidFill>
              </a:rPr>
              <a:t>Кодът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генерира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смешни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имена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чрез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случайни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комбинации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от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различни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категории.Използва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различни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списъци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със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случайни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думи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от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различни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теми</a:t>
            </a:r>
            <a:r>
              <a:rPr lang="en-US" sz="1900" dirty="0">
                <a:solidFill>
                  <a:srgbClr val="FFFFFF"/>
                </a:solidFill>
              </a:rPr>
              <a:t>. </a:t>
            </a:r>
            <a:r>
              <a:rPr lang="en-US" sz="1900" dirty="0" err="1">
                <a:solidFill>
                  <a:srgbClr val="FFFFFF"/>
                </a:solidFill>
              </a:rPr>
              <a:t>Като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например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имена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r>
              <a:rPr lang="en-US" sz="1900" dirty="0" err="1">
                <a:solidFill>
                  <a:srgbClr val="FFFFFF"/>
                </a:solidFill>
              </a:rPr>
              <a:t>характеристики</a:t>
            </a:r>
            <a:r>
              <a:rPr lang="en-US" sz="1900" dirty="0">
                <a:solidFill>
                  <a:srgbClr val="FFFFFF"/>
                </a:solidFill>
              </a:rPr>
              <a:t> и </a:t>
            </a:r>
            <a:r>
              <a:rPr lang="en-US" sz="1900" dirty="0" err="1">
                <a:solidFill>
                  <a:srgbClr val="FFFFFF"/>
                </a:solidFill>
              </a:rPr>
              <a:t>смешни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или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абсурдни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думи</a:t>
            </a:r>
            <a:r>
              <a:rPr lang="en-US" sz="19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9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cxnSp>
        <p:nvCxnSpPr>
          <p:cNvPr id="44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0FC8DB-0CEC-0C5F-33E5-9F6E0247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В </a:t>
            </a:r>
            <a:r>
              <a:rPr lang="bg-BG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останалата част от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код</a:t>
            </a:r>
            <a:r>
              <a:rPr lang="bg-BG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ът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се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използват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масивите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base Names, funny Words, races, heights, weights, appearances, moods.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Също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така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основните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методи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в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кода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са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1.GenerateRandomWord-този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метод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създава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случайна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дума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дължина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между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 и 5 </a:t>
            </a:r>
            <a:r>
              <a:rPr lang="bg-BG" sz="1400">
                <a:solidFill>
                  <a:schemeClr val="tx1">
                    <a:lumMod val="85000"/>
                    <a:lumOff val="15000"/>
                  </a:schemeClr>
                </a:solidFill>
              </a:rPr>
              <a:t>думи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GenerateFunnyName-методът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комбинира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случайни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думи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от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различни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категории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Използаваме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HashSet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не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се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повтарят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вече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използвани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нарицателни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имена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което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гарантира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името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е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разнообразно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Контейнер за съдържание 4" descr="Картина, която съдържа текст, екранна снимка, Шрифт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D860E948-283C-8BEF-3A25-2F843C90B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58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DEE67DA6-3399-E454-5C65-1138284F3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212" y="643538"/>
            <a:ext cx="6320675" cy="36185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445249-D459-F6D8-900A-53693CF0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600" b="0" i="0" dirty="0" err="1">
                <a:solidFill>
                  <a:srgbClr val="FFFFFF"/>
                </a:solidFill>
                <a:effectLst/>
              </a:rPr>
              <a:t>Кодът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представлява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switch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израз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който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избира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различни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стойности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за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newWord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в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зависимост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от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стойността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2600" b="0" i="0" dirty="0">
                <a:solidFill>
                  <a:srgbClr val="FFFFFF"/>
                </a:solidFill>
                <a:effectLst/>
              </a:rPr>
              <a:t> case.  </a:t>
            </a:r>
            <a:br>
              <a:rPr lang="en-US" sz="2600" b="0" i="0" dirty="0">
                <a:solidFill>
                  <a:srgbClr val="FFFFFF"/>
                </a:solidFill>
                <a:effectLst/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FC5611-DADC-C064-DBD5-837D0F2B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последната част на кода се добавят всички думи в едно цяло име и се генерира цялото име. И в края се избира колко имена да се генерират.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AF267788-CEBC-7A28-445D-2C56567F4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56" y="640081"/>
            <a:ext cx="6784102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06473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168</Words>
  <Application>Microsoft Office PowerPoint</Application>
  <PresentationFormat>Широк екран</PresentationFormat>
  <Paragraphs>5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RetrospectVTI</vt:lpstr>
      <vt:lpstr>Funny name generator</vt:lpstr>
      <vt:lpstr>Кодът генерира смешни имена чрез случайни комбинации от различни категории.Използва различни списъци със случайни думи от различни теми. Като например имена, характеристики и смешни или абсурдни думи.</vt:lpstr>
      <vt:lpstr>В останалата част от кодът се използват масивите: base Names, funny Words, races, heights, weights, appearances, moods. Също така основните методи в кода са:  1.GenerateRandomWord-този метод създава случайна дума с дължина между 3 и 5 думи.  2. GenerateFunnyName-методът комбинира случайни думи от различни категории.  Използаваме HashSet за да не се повтарят вече използвани нарицателни имена което гарантира името да е разнообразно.  </vt:lpstr>
      <vt:lpstr>Кодът представлява switch израз, който избира различни стойности за newWord в зависимост от стойността на case.   </vt:lpstr>
      <vt:lpstr>В последната част на кода се добавят всички думи в едно цяло име и се генерира цялото име. И в края се избира колко имена да се генерират.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Denislav Ivanov</dc:creator>
  <cp:lastModifiedBy>Denislav Ivanov</cp:lastModifiedBy>
  <cp:revision>1</cp:revision>
  <dcterms:created xsi:type="dcterms:W3CDTF">2025-03-23T15:33:13Z</dcterms:created>
  <dcterms:modified xsi:type="dcterms:W3CDTF">2025-03-23T17:16:17Z</dcterms:modified>
</cp:coreProperties>
</file>