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98F35-E2C9-BA44-A8F1-CBDC183487DD}">
          <p14:sldIdLst>
            <p14:sldId id="256"/>
            <p14:sldId id="258"/>
            <p14:sldId id="257"/>
            <p14:sldId id="261"/>
            <p14:sldId id="259"/>
            <p14:sldId id="260"/>
            <p14:sldId id="262"/>
            <p14:sldId id="264"/>
            <p14:sldId id="265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/>
    <p:restoredTop sz="84696"/>
  </p:normalViewPr>
  <p:slideViewPr>
    <p:cSldViewPr snapToGrid="0" snapToObjects="1">
      <p:cViewPr varScale="1">
        <p:scale>
          <a:sx n="77" d="100"/>
          <a:sy n="77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63DAC-BD01-5F46-8F4B-6999651ADFFE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368FC-F69A-6047-BB14-C6C05D4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84D4-2FA4-864F-82B5-05BF3A2C9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Objection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 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DCC3-6C64-5E49-9069-E6EAA7C03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Null Chennai meet</a:t>
            </a:r>
          </a:p>
        </p:txBody>
      </p:sp>
      <p:pic>
        <p:nvPicPr>
          <p:cNvPr id="4" name="Picture 2" descr="Image result for objection tool github&quot;">
            <a:extLst>
              <a:ext uri="{FF2B5EF4-FFF2-40B4-BE49-F238E27FC236}">
                <a16:creationId xmlns:a16="http://schemas.microsoft.com/office/drawing/2014/main" id="{47A81BC1-4924-A14B-8E25-FD00793E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10" y="3615847"/>
            <a:ext cx="2675973" cy="13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71FA-2748-4C49-B317-E47A3E3D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153"/>
          </a:xfrm>
        </p:spPr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A8F1-307B-2F4B-87AB-2C78DC2B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550" y="1501576"/>
            <a:ext cx="10999450" cy="3593591"/>
          </a:xfrm>
        </p:spPr>
        <p:txBody>
          <a:bodyPr>
            <a:noAutofit/>
          </a:bodyPr>
          <a:lstStyle/>
          <a:p>
            <a:r>
              <a:rPr lang="en-IN" sz="2400" dirty="0" err="1"/>
              <a:t>ios</a:t>
            </a:r>
            <a:r>
              <a:rPr lang="en-IN" sz="2400" dirty="0"/>
              <a:t> cookies get – for getting the cookie values from the domains used in the application.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err="1"/>
              <a:t>ios</a:t>
            </a:r>
            <a:r>
              <a:rPr lang="en-IN" sz="2400" dirty="0"/>
              <a:t> keychain dump – dump the entries in the iOS keychain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US" sz="2400" dirty="0"/>
              <a:t>Lets see some more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FBB98-1ED8-A14A-9BF0-DCF7AA8C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79" y="2433846"/>
            <a:ext cx="8627711" cy="995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1FEB2-CB32-E74F-8336-1604F75C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79" y="3991526"/>
            <a:ext cx="9067579" cy="16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51B-885E-204B-8D4C-0D72920B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ADEDB-0446-8644-9C35-6557B65C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90" y="1363287"/>
            <a:ext cx="6824910" cy="38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2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9F6B-8248-9D4C-A5A2-E8C7A11D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pic>
        <p:nvPicPr>
          <p:cNvPr id="2050" name="Picture 2" descr="Image result for rick and morty  questions&quot;">
            <a:extLst>
              <a:ext uri="{FF2B5EF4-FFF2-40B4-BE49-F238E27FC236}">
                <a16:creationId xmlns:a16="http://schemas.microsoft.com/office/drawing/2014/main" id="{49F9C262-5BAC-3845-8D6F-73FFD692C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42" y="1262251"/>
            <a:ext cx="9540316" cy="53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75BA-DD25-884A-B2E5-EE5D16F6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8381"/>
          </a:xfrm>
        </p:spPr>
        <p:txBody>
          <a:bodyPr/>
          <a:lstStyle/>
          <a:p>
            <a:r>
              <a:rPr lang="en-US" dirty="0"/>
              <a:t>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1D10-31DF-9541-96C4-EB12A687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30" y="1732209"/>
            <a:ext cx="10178322" cy="3593591"/>
          </a:xfrm>
        </p:spPr>
        <p:txBody>
          <a:bodyPr/>
          <a:lstStyle/>
          <a:p>
            <a:r>
              <a:rPr lang="en-US" dirty="0"/>
              <a:t>Dinesh / </a:t>
            </a:r>
            <a:r>
              <a:rPr lang="en-US" dirty="0" err="1"/>
              <a:t>Dinz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Security Engineer @ </a:t>
            </a:r>
            <a:r>
              <a:rPr lang="en-US" dirty="0" err="1"/>
              <a:t>Briskinfosec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02F17-97FC-1B46-9E03-022A0D8D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90" y="721024"/>
            <a:ext cx="3322132" cy="33221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D57-07E8-8242-881C-E2FB4F77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97" y="253198"/>
            <a:ext cx="7439134" cy="63060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Frida &amp; Objection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26E6D-6403-434A-B9D1-2A5ACE9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02" y="1913031"/>
            <a:ext cx="2942337" cy="562722"/>
          </a:xfrm>
          <a:prstGeom prst="rect">
            <a:avLst/>
          </a:prstGeom>
        </p:spPr>
      </p:pic>
      <p:pic>
        <p:nvPicPr>
          <p:cNvPr id="1026" name="Picture 2" descr="Image result for objection tool github&quot;">
            <a:extLst>
              <a:ext uri="{FF2B5EF4-FFF2-40B4-BE49-F238E27FC236}">
                <a16:creationId xmlns:a16="http://schemas.microsoft.com/office/drawing/2014/main" id="{FEA644A3-8C43-7D4B-BD52-B68B8AD5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57" y="1526803"/>
            <a:ext cx="3204141" cy="15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6B25E-03F7-C44A-BB04-3128BA34DC46}"/>
              </a:ext>
            </a:extLst>
          </p:cNvPr>
          <p:cNvSpPr txBox="1"/>
          <p:nvPr/>
        </p:nvSpPr>
        <p:spPr>
          <a:xfrm>
            <a:off x="4248869" y="1778893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&amp;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684F9-7419-5E4A-82D5-EA82CF4103F9}"/>
              </a:ext>
            </a:extLst>
          </p:cNvPr>
          <p:cNvSpPr txBox="1"/>
          <p:nvPr/>
        </p:nvSpPr>
        <p:spPr>
          <a:xfrm>
            <a:off x="4971245" y="6286493"/>
            <a:ext cx="371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Frida is a swiss Army knife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BE504-A0DD-6443-BEC3-949C4F4FB9E6}"/>
              </a:ext>
            </a:extLst>
          </p:cNvPr>
          <p:cNvSpPr txBox="1"/>
          <p:nvPr/>
        </p:nvSpPr>
        <p:spPr>
          <a:xfrm>
            <a:off x="1017997" y="3997999"/>
            <a:ext cx="10645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Frida is a dynamic instrumentation toolkit. </a:t>
            </a:r>
          </a:p>
          <a:p>
            <a:endParaRPr lang="en-US" dirty="0"/>
          </a:p>
          <a:p>
            <a:r>
              <a:rPr lang="en-US" dirty="0"/>
              <a:t>It is mainly created for testers, developers and reverse engineering enthusiasts.</a:t>
            </a:r>
          </a:p>
          <a:p>
            <a:endParaRPr lang="en-US" dirty="0"/>
          </a:p>
          <a:p>
            <a:r>
              <a:rPr lang="en-US" dirty="0"/>
              <a:t>we can inject our own JavaScript into apps of Windows, macOS, GNU/Linux, iOS, Android, and QNX.</a:t>
            </a:r>
          </a:p>
        </p:txBody>
      </p:sp>
      <p:pic>
        <p:nvPicPr>
          <p:cNvPr id="1030" name="Picture 6" descr="Image result for python lang png&quot;">
            <a:extLst>
              <a:ext uri="{FF2B5EF4-FFF2-40B4-BE49-F238E27FC236}">
                <a16:creationId xmlns:a16="http://schemas.microsoft.com/office/drawing/2014/main" id="{D9D15000-F1DE-6E4D-8060-242854D2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07" y="1913031"/>
            <a:ext cx="781305" cy="7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ypescript&quot;">
            <a:extLst>
              <a:ext uri="{FF2B5EF4-FFF2-40B4-BE49-F238E27FC236}">
                <a16:creationId xmlns:a16="http://schemas.microsoft.com/office/drawing/2014/main" id="{FB80F859-F2BA-0745-A359-C03088D5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6" y="1929006"/>
            <a:ext cx="1080674" cy="76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3D1C1-607B-304B-8981-1B7A5B51206D}"/>
              </a:ext>
            </a:extLst>
          </p:cNvPr>
          <p:cNvSpPr txBox="1"/>
          <p:nvPr/>
        </p:nvSpPr>
        <p:spPr>
          <a:xfrm>
            <a:off x="7112254" y="1929006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1BF52-9BDF-BC45-8DAE-21C5952EC220}"/>
              </a:ext>
            </a:extLst>
          </p:cNvPr>
          <p:cNvSpPr txBox="1"/>
          <p:nvPr/>
        </p:nvSpPr>
        <p:spPr>
          <a:xfrm>
            <a:off x="1017997" y="5511578"/>
            <a:ext cx="251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 to </a:t>
            </a:r>
            <a:r>
              <a:rPr lang="en-IN" dirty="0"/>
              <a:t>_</a:t>
            </a:r>
            <a:r>
              <a:rPr lang="en-IN" dirty="0" err="1"/>
              <a:t>leon_jacobs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6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946-B9CB-7047-A2A5-2E308AB0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721"/>
          </a:xfrm>
        </p:spPr>
        <p:txBody>
          <a:bodyPr/>
          <a:lstStyle/>
          <a:p>
            <a:r>
              <a:rPr lang="en-US" dirty="0"/>
              <a:t>Where it will be useful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1B2D-8EF4-3F4C-981E-57320D9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41303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Will be useful during the static &amp; dynamic analysis (Most of the features will be used here). </a:t>
            </a:r>
          </a:p>
          <a:p>
            <a:endParaRPr lang="en-US" dirty="0"/>
          </a:p>
          <a:p>
            <a:r>
              <a:rPr lang="en-US" dirty="0"/>
              <a:t>Patching the Application’s package with Frida.</a:t>
            </a:r>
          </a:p>
          <a:p>
            <a:endParaRPr lang="en-US" dirty="0"/>
          </a:p>
          <a:p>
            <a:r>
              <a:rPr lang="en-US" dirty="0"/>
              <a:t>Bypassing the Jailbreak/root and SSL pinning.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7929-2513-034E-964B-A6522544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A3C-5547-534C-9CD9-450E8E01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364118"/>
            <a:ext cx="4599484" cy="13283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Installation :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pip3 install objection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2F32B-EE7D-5249-872B-BF86270B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1426462"/>
            <a:ext cx="5408260" cy="4005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70F7D-B9DE-9744-A299-ADD879938E51}"/>
              </a:ext>
            </a:extLst>
          </p:cNvPr>
          <p:cNvSpPr txBox="1"/>
          <p:nvPr/>
        </p:nvSpPr>
        <p:spPr>
          <a:xfrm>
            <a:off x="1433213" y="5869097"/>
            <a:ext cx="490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sensepost</a:t>
            </a:r>
            <a:r>
              <a:rPr lang="en-US" dirty="0"/>
              <a:t>/objection/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7431B-0D20-1E4A-9BE8-F402341AE1D6}"/>
              </a:ext>
            </a:extLst>
          </p:cNvPr>
          <p:cNvSpPr txBox="1"/>
          <p:nvPr/>
        </p:nvSpPr>
        <p:spPr>
          <a:xfrm>
            <a:off x="1251678" y="1602159"/>
            <a:ext cx="4907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objection is a runtime mobile exploration toolkit, powered by Frida.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built to help you assess the security posture of your mobile applications.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Supports both iOS and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 So many cool features.</a:t>
            </a:r>
          </a:p>
        </p:txBody>
      </p:sp>
    </p:spTree>
    <p:extLst>
      <p:ext uri="{BB962C8B-B14F-4D97-AF65-F5344CB8AC3E}">
        <p14:creationId xmlns:p14="http://schemas.microsoft.com/office/powerpoint/2010/main" val="33369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425-581D-EF4A-BBC6-9FA2EED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50481-4BC0-E446-AE0C-5FD5D1E4D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649" y="2754931"/>
            <a:ext cx="6405711" cy="31153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24296-FA28-A94A-9C5C-391196DCB268}"/>
              </a:ext>
            </a:extLst>
          </p:cNvPr>
          <p:cNvSpPr txBox="1"/>
          <p:nvPr/>
        </p:nvSpPr>
        <p:spPr>
          <a:xfrm>
            <a:off x="1573649" y="1760726"/>
            <a:ext cx="37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objection --gadget  </a:t>
            </a:r>
            <a:r>
              <a:rPr lang="en-IN" dirty="0" err="1"/>
              <a:t>AppName</a:t>
            </a:r>
            <a:r>
              <a:rPr lang="en-IN" dirty="0"/>
              <a:t> 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7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EC0-D25A-8C43-A7BD-761057C2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67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Exploring With Objection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41F-82E9-F34F-BE72-E1C4960E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9287"/>
            <a:ext cx="5436969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Commands :</a:t>
            </a:r>
          </a:p>
          <a:p>
            <a:endParaRPr lang="en-US" dirty="0"/>
          </a:p>
          <a:p>
            <a:r>
              <a:rPr lang="en-US" dirty="0"/>
              <a:t>Commands, </a:t>
            </a:r>
            <a:r>
              <a:rPr lang="en-US" dirty="0" err="1"/>
              <a:t>frida</a:t>
            </a:r>
            <a:r>
              <a:rPr lang="en-US" dirty="0"/>
              <a:t>, reconnect, exit,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env, ls, !, </a:t>
            </a:r>
            <a:r>
              <a:rPr lang="en-US" dirty="0" err="1"/>
              <a:t>pwd</a:t>
            </a:r>
            <a:r>
              <a:rPr lang="en-US" dirty="0"/>
              <a:t>, cd, rm, </a:t>
            </a:r>
            <a:r>
              <a:rPr lang="en-US" dirty="0" err="1"/>
              <a:t>sqlite</a:t>
            </a:r>
            <a:endParaRPr lang="en-IN" dirty="0"/>
          </a:p>
          <a:p>
            <a:r>
              <a:rPr lang="en-US" dirty="0"/>
              <a:t>android, </a:t>
            </a:r>
            <a:r>
              <a:rPr lang="en-US" dirty="0" err="1"/>
              <a:t>ios</a:t>
            </a:r>
            <a:endParaRPr lang="en-US" dirty="0"/>
          </a:p>
          <a:p>
            <a:r>
              <a:rPr lang="en-US" dirty="0"/>
              <a:t>file, </a:t>
            </a:r>
            <a:r>
              <a:rPr lang="en-IN" dirty="0"/>
              <a:t>plugin, jobs</a:t>
            </a:r>
            <a:endParaRPr lang="en-US" dirty="0"/>
          </a:p>
          <a:p>
            <a:r>
              <a:rPr lang="en-US" dirty="0"/>
              <a:t>import, </a:t>
            </a:r>
            <a:r>
              <a:rPr lang="en-IN" dirty="0"/>
              <a:t>memory, Evaluate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93613-09E9-274F-B0E8-37B5322E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47" y="1386457"/>
            <a:ext cx="4741353" cy="46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7DF2-8965-3842-A64D-FA033B7F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9310-F550-9344-9B42-10F72422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ios</a:t>
            </a:r>
            <a:r>
              <a:rPr lang="en-IN" dirty="0"/>
              <a:t> info binary</a:t>
            </a:r>
          </a:p>
          <a:p>
            <a:r>
              <a:rPr lang="en-IN" dirty="0" err="1"/>
              <a:t>ios</a:t>
            </a:r>
            <a:r>
              <a:rPr lang="en-IN" dirty="0"/>
              <a:t> bundles </a:t>
            </a:r>
            <a:r>
              <a:rPr lang="en-IN" dirty="0" err="1"/>
              <a:t>list_bundles</a:t>
            </a:r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bundles </a:t>
            </a:r>
            <a:r>
              <a:rPr lang="en-IN" dirty="0" err="1"/>
              <a:t>list_frameworks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FCA3D-89D9-3747-A48B-DAABE932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35" y="1366027"/>
            <a:ext cx="7025835" cy="45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4280-F3B5-C34D-8119-169ACCB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87382"/>
            <a:ext cx="10178322" cy="864524"/>
          </a:xfrm>
        </p:spPr>
        <p:txBody>
          <a:bodyPr/>
          <a:lstStyle/>
          <a:p>
            <a:r>
              <a:rPr lang="en-US" dirty="0"/>
              <a:t>Finding class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EDE5-C718-7C4C-8078-BA70B7C0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75" y="1632204"/>
            <a:ext cx="10178322" cy="3593591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ios</a:t>
            </a:r>
            <a:r>
              <a:rPr lang="en-IN" dirty="0"/>
              <a:t> hooking list classes </a:t>
            </a:r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list </a:t>
            </a:r>
            <a:r>
              <a:rPr lang="en-IN" dirty="0" err="1"/>
              <a:t>class_methods</a:t>
            </a:r>
            <a:r>
              <a:rPr lang="en-IN" dirty="0"/>
              <a:t> </a:t>
            </a:r>
            <a:r>
              <a:rPr lang="en-IN" dirty="0" err="1"/>
              <a:t>Classname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search classes keywords</a:t>
            </a:r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search methods </a:t>
            </a:r>
            <a:r>
              <a:rPr lang="en-IN" dirty="0" err="1"/>
              <a:t>classname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watch class </a:t>
            </a:r>
            <a:r>
              <a:rPr lang="en-IN" dirty="0" err="1"/>
              <a:t>classname</a:t>
            </a:r>
            <a:r>
              <a:rPr lang="en-IN" dirty="0"/>
              <a:t> --include-parents</a:t>
            </a:r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set </a:t>
            </a:r>
            <a:r>
              <a:rPr lang="en-IN" dirty="0" err="1"/>
              <a:t>return_value</a:t>
            </a:r>
            <a:r>
              <a:rPr lang="en-IN" dirty="0"/>
              <a:t> "+[</a:t>
            </a:r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methodname</a:t>
            </a:r>
            <a:r>
              <a:rPr lang="en-IN" dirty="0"/>
              <a:t>]" false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523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578</TotalTime>
  <Words>324</Words>
  <Application>Microsoft Macintosh PowerPoint</Application>
  <PresentationFormat>Widescreen</PresentationFormat>
  <Paragraphs>93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Badge</vt:lpstr>
      <vt:lpstr>Objection  </vt:lpstr>
      <vt:lpstr>WHOAMI</vt:lpstr>
      <vt:lpstr>What is Frida &amp; Objection </vt:lpstr>
      <vt:lpstr>Where it will be useful </vt:lpstr>
      <vt:lpstr>Objection</vt:lpstr>
      <vt:lpstr>Injecting Applications</vt:lpstr>
      <vt:lpstr>Exploring With Objection</vt:lpstr>
      <vt:lpstr>Static Analysis</vt:lpstr>
      <vt:lpstr>Finding class and methods</vt:lpstr>
      <vt:lpstr>Dynamic Analysis</vt:lpstr>
      <vt:lpstr>Ending notes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Objection  Runtime Mobile Exploration</dc:title>
  <dc:creator>Microsoft Office User</dc:creator>
  <cp:lastModifiedBy>Microsoft Office User</cp:lastModifiedBy>
  <cp:revision>42</cp:revision>
  <dcterms:created xsi:type="dcterms:W3CDTF">2020-01-25T14:11:22Z</dcterms:created>
  <dcterms:modified xsi:type="dcterms:W3CDTF">2020-02-15T13:52:41Z</dcterms:modified>
</cp:coreProperties>
</file>