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22"/>
  </p:notesMasterIdLst>
  <p:sldIdLst>
    <p:sldId id="256" r:id="rId2"/>
    <p:sldId id="332" r:id="rId3"/>
    <p:sldId id="312" r:id="rId4"/>
    <p:sldId id="333" r:id="rId5"/>
    <p:sldId id="313" r:id="rId6"/>
    <p:sldId id="329" r:id="rId7"/>
    <p:sldId id="262" r:id="rId8"/>
    <p:sldId id="310" r:id="rId9"/>
    <p:sldId id="295" r:id="rId10"/>
    <p:sldId id="316" r:id="rId11"/>
    <p:sldId id="296" r:id="rId12"/>
    <p:sldId id="331" r:id="rId13"/>
    <p:sldId id="325" r:id="rId14"/>
    <p:sldId id="328" r:id="rId15"/>
    <p:sldId id="326" r:id="rId16"/>
    <p:sldId id="330" r:id="rId17"/>
    <p:sldId id="322" r:id="rId18"/>
    <p:sldId id="323" r:id="rId19"/>
    <p:sldId id="308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0132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3340A-6F96-4FFE-8305-9A573B812F81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609B8B-9BEF-4242-AB64-FC13DE4774B7}">
      <dgm:prSet/>
      <dgm:spPr/>
      <dgm:t>
        <a:bodyPr/>
        <a:lstStyle/>
        <a:p>
          <a:r>
            <a:rPr lang="en-US" dirty="0"/>
            <a:t>People</a:t>
          </a:r>
        </a:p>
      </dgm:t>
    </dgm:pt>
    <dgm:pt modelId="{60568BE0-C397-4FF3-84CD-72CFA18F6F3E}" type="parTrans" cxnId="{A761CC93-F0F3-46E7-B544-F1AD76623264}">
      <dgm:prSet/>
      <dgm:spPr/>
      <dgm:t>
        <a:bodyPr/>
        <a:lstStyle/>
        <a:p>
          <a:endParaRPr lang="en-US"/>
        </a:p>
      </dgm:t>
    </dgm:pt>
    <dgm:pt modelId="{6A18BF0C-C016-4743-ABC4-46662CD7E1DA}" type="sibTrans" cxnId="{A761CC93-F0F3-46E7-B544-F1AD76623264}">
      <dgm:prSet/>
      <dgm:spPr/>
      <dgm:t>
        <a:bodyPr/>
        <a:lstStyle/>
        <a:p>
          <a:endParaRPr lang="en-US"/>
        </a:p>
      </dgm:t>
    </dgm:pt>
    <dgm:pt modelId="{31FF2889-2709-4AC2-9417-704944F781E0}">
      <dgm:prSet/>
      <dgm:spPr/>
      <dgm:t>
        <a:bodyPr/>
        <a:lstStyle/>
        <a:p>
          <a:r>
            <a:rPr lang="en-US" dirty="0"/>
            <a:t>Passwords, Bank/Credit Card details, Personal Information etc.</a:t>
          </a:r>
        </a:p>
      </dgm:t>
    </dgm:pt>
    <dgm:pt modelId="{4E7C076D-9C14-4C75-A71E-2884EFF47E4B}" type="parTrans" cxnId="{4F5C614E-FA11-440A-A6D4-BA6A40400F34}">
      <dgm:prSet/>
      <dgm:spPr/>
      <dgm:t>
        <a:bodyPr/>
        <a:lstStyle/>
        <a:p>
          <a:endParaRPr lang="en-US"/>
        </a:p>
      </dgm:t>
    </dgm:pt>
    <dgm:pt modelId="{6794C775-0919-47A2-A26C-3BB15AC42252}" type="sibTrans" cxnId="{4F5C614E-FA11-440A-A6D4-BA6A40400F34}">
      <dgm:prSet/>
      <dgm:spPr/>
      <dgm:t>
        <a:bodyPr/>
        <a:lstStyle/>
        <a:p>
          <a:endParaRPr lang="en-US"/>
        </a:p>
      </dgm:t>
    </dgm:pt>
    <dgm:pt modelId="{7CEADA60-30C6-44D9-8504-5609E90C9FC4}">
      <dgm:prSet/>
      <dgm:spPr/>
      <dgm:t>
        <a:bodyPr/>
        <a:lstStyle/>
        <a:p>
          <a:r>
            <a:rPr lang="en-US"/>
            <a:t>Researchers</a:t>
          </a:r>
        </a:p>
      </dgm:t>
    </dgm:pt>
    <dgm:pt modelId="{82FB256F-DA0D-45D2-8B9B-9F440B575FFA}" type="parTrans" cxnId="{65BE4B3E-8035-465D-BB0D-E4C3A3302A41}">
      <dgm:prSet/>
      <dgm:spPr/>
      <dgm:t>
        <a:bodyPr/>
        <a:lstStyle/>
        <a:p>
          <a:endParaRPr lang="en-US"/>
        </a:p>
      </dgm:t>
    </dgm:pt>
    <dgm:pt modelId="{D563F907-3208-4B9D-833D-DA2643B99348}" type="sibTrans" cxnId="{65BE4B3E-8035-465D-BB0D-E4C3A3302A41}">
      <dgm:prSet/>
      <dgm:spPr/>
      <dgm:t>
        <a:bodyPr/>
        <a:lstStyle/>
        <a:p>
          <a:endParaRPr lang="en-US"/>
        </a:p>
      </dgm:t>
    </dgm:pt>
    <dgm:pt modelId="{FAA4117D-0541-46AE-8827-AD5EBB3D8319}">
      <dgm:prSet/>
      <dgm:spPr/>
      <dgm:t>
        <a:bodyPr/>
        <a:lstStyle/>
        <a:p>
          <a:r>
            <a:rPr lang="en-US"/>
            <a:t>Chrysler, GM</a:t>
          </a:r>
        </a:p>
      </dgm:t>
    </dgm:pt>
    <dgm:pt modelId="{000F76E2-D80E-4B51-9EE0-E1704A85BC89}" type="parTrans" cxnId="{1941E037-2F67-4C45-84F8-44BBBBF82801}">
      <dgm:prSet/>
      <dgm:spPr/>
      <dgm:t>
        <a:bodyPr/>
        <a:lstStyle/>
        <a:p>
          <a:endParaRPr lang="en-US"/>
        </a:p>
      </dgm:t>
    </dgm:pt>
    <dgm:pt modelId="{78C86603-113E-4FA2-B59A-7CA9FCEB94E6}" type="sibTrans" cxnId="{1941E037-2F67-4C45-84F8-44BBBBF82801}">
      <dgm:prSet/>
      <dgm:spPr/>
      <dgm:t>
        <a:bodyPr/>
        <a:lstStyle/>
        <a:p>
          <a:endParaRPr lang="en-US"/>
        </a:p>
      </dgm:t>
    </dgm:pt>
    <dgm:pt modelId="{A4DFD5AD-3143-4510-8322-25A906B4AB8A}">
      <dgm:prSet/>
      <dgm:spPr/>
      <dgm:t>
        <a:bodyPr/>
        <a:lstStyle/>
        <a:p>
          <a:r>
            <a:rPr lang="en-US"/>
            <a:t>Banks, Stock Markets, Financial Organization</a:t>
          </a:r>
        </a:p>
      </dgm:t>
    </dgm:pt>
    <dgm:pt modelId="{57EF4DE0-D7AA-4D70-B105-52FAC032105C}" type="parTrans" cxnId="{DBAC93A1-2595-49FD-A37F-3BD815CC3B71}">
      <dgm:prSet/>
      <dgm:spPr/>
      <dgm:t>
        <a:bodyPr/>
        <a:lstStyle/>
        <a:p>
          <a:endParaRPr lang="en-US"/>
        </a:p>
      </dgm:t>
    </dgm:pt>
    <dgm:pt modelId="{BB4344A0-DCBA-4286-A5A2-9935891E0F47}" type="sibTrans" cxnId="{DBAC93A1-2595-49FD-A37F-3BD815CC3B71}">
      <dgm:prSet/>
      <dgm:spPr/>
      <dgm:t>
        <a:bodyPr/>
        <a:lstStyle/>
        <a:p>
          <a:endParaRPr lang="en-US"/>
        </a:p>
      </dgm:t>
    </dgm:pt>
    <dgm:pt modelId="{72F0D9F1-8B3A-4347-80E8-66146F86E85D}">
      <dgm:prSet/>
      <dgm:spPr/>
      <dgm:t>
        <a:bodyPr/>
        <a:lstStyle/>
        <a:p>
          <a:r>
            <a:rPr lang="en-US"/>
            <a:t>JP Morgan Chase</a:t>
          </a:r>
        </a:p>
      </dgm:t>
    </dgm:pt>
    <dgm:pt modelId="{69D6228D-1858-4358-9996-BFDE97212428}" type="parTrans" cxnId="{56A01B9E-3892-42C7-83D6-9ACF67E71D3E}">
      <dgm:prSet/>
      <dgm:spPr/>
      <dgm:t>
        <a:bodyPr/>
        <a:lstStyle/>
        <a:p>
          <a:endParaRPr lang="en-US"/>
        </a:p>
      </dgm:t>
    </dgm:pt>
    <dgm:pt modelId="{C57F8B11-8E7E-4765-BE2B-92323F9F39F3}" type="sibTrans" cxnId="{56A01B9E-3892-42C7-83D6-9ACF67E71D3E}">
      <dgm:prSet/>
      <dgm:spPr/>
      <dgm:t>
        <a:bodyPr/>
        <a:lstStyle/>
        <a:p>
          <a:endParaRPr lang="en-US"/>
        </a:p>
      </dgm:t>
    </dgm:pt>
    <dgm:pt modelId="{4211FCE2-07FD-40F2-A99A-7016E2A52FE5}">
      <dgm:prSet/>
      <dgm:spPr/>
      <dgm:t>
        <a:bodyPr/>
        <a:lstStyle/>
        <a:p>
          <a:r>
            <a:rPr lang="en-US"/>
            <a:t>Small/Large Business</a:t>
          </a:r>
        </a:p>
      </dgm:t>
    </dgm:pt>
    <dgm:pt modelId="{4CA2C4F9-266B-499B-9F16-DBCDD86379E5}" type="parTrans" cxnId="{6820E865-DE2A-4EC8-AD2B-86A6E4E31EF3}">
      <dgm:prSet/>
      <dgm:spPr/>
      <dgm:t>
        <a:bodyPr/>
        <a:lstStyle/>
        <a:p>
          <a:endParaRPr lang="en-US"/>
        </a:p>
      </dgm:t>
    </dgm:pt>
    <dgm:pt modelId="{112702B7-5FDF-4B5B-B4C5-88802DCEB0EC}" type="sibTrans" cxnId="{6820E865-DE2A-4EC8-AD2B-86A6E4E31EF3}">
      <dgm:prSet/>
      <dgm:spPr/>
      <dgm:t>
        <a:bodyPr/>
        <a:lstStyle/>
        <a:p>
          <a:endParaRPr lang="en-US"/>
        </a:p>
      </dgm:t>
    </dgm:pt>
    <dgm:pt modelId="{ECC5FF24-B493-436F-B009-6F5B212BABAE}">
      <dgm:prSet/>
      <dgm:spPr/>
      <dgm:t>
        <a:bodyPr/>
        <a:lstStyle/>
        <a:p>
          <a:r>
            <a:rPr lang="en-US"/>
            <a:t>OlaCabs, Ebay, Sony, LinkedIn, NASA, ISRO and many more…..</a:t>
          </a:r>
        </a:p>
      </dgm:t>
    </dgm:pt>
    <dgm:pt modelId="{84D8118A-564F-4F5C-8D6D-95089510DF24}" type="parTrans" cxnId="{A1A30D8A-C600-4822-BFB4-B7BD3851AF82}">
      <dgm:prSet/>
      <dgm:spPr/>
      <dgm:t>
        <a:bodyPr/>
        <a:lstStyle/>
        <a:p>
          <a:endParaRPr lang="en-US"/>
        </a:p>
      </dgm:t>
    </dgm:pt>
    <dgm:pt modelId="{7DB50C40-B0BB-48C1-9971-FBAE4071E364}" type="sibTrans" cxnId="{A1A30D8A-C600-4822-BFB4-B7BD3851AF82}">
      <dgm:prSet/>
      <dgm:spPr/>
      <dgm:t>
        <a:bodyPr/>
        <a:lstStyle/>
        <a:p>
          <a:endParaRPr lang="en-US"/>
        </a:p>
      </dgm:t>
    </dgm:pt>
    <dgm:pt modelId="{DEC25F82-7E27-4E7B-956D-D96192613F0E}">
      <dgm:prSet/>
      <dgm:spPr/>
      <dgm:t>
        <a:bodyPr/>
        <a:lstStyle/>
        <a:p>
          <a:r>
            <a:rPr lang="en-US"/>
            <a:t>Countries</a:t>
          </a:r>
        </a:p>
      </dgm:t>
    </dgm:pt>
    <dgm:pt modelId="{7386DF39-B829-42F2-8823-98561C4247F0}" type="parTrans" cxnId="{5C4DFD52-BEF5-4205-99D8-02CA9255A62B}">
      <dgm:prSet/>
      <dgm:spPr/>
      <dgm:t>
        <a:bodyPr/>
        <a:lstStyle/>
        <a:p>
          <a:endParaRPr lang="en-US"/>
        </a:p>
      </dgm:t>
    </dgm:pt>
    <dgm:pt modelId="{49F27AE4-19A0-412F-B358-5E32376FE073}" type="sibTrans" cxnId="{5C4DFD52-BEF5-4205-99D8-02CA9255A62B}">
      <dgm:prSet/>
      <dgm:spPr/>
      <dgm:t>
        <a:bodyPr/>
        <a:lstStyle/>
        <a:p>
          <a:endParaRPr lang="en-US"/>
        </a:p>
      </dgm:t>
    </dgm:pt>
    <dgm:pt modelId="{D1183589-7FA9-4582-8612-E80C6C3DE322}">
      <dgm:prSet/>
      <dgm:spPr/>
      <dgm:t>
        <a:bodyPr/>
        <a:lstStyle/>
        <a:p>
          <a:r>
            <a:rPr lang="en-US"/>
            <a:t>India, USA, UK, Japan, Pakistan, Iran, S. Korea, and every single country</a:t>
          </a:r>
        </a:p>
      </dgm:t>
    </dgm:pt>
    <dgm:pt modelId="{AC90FDB8-FC88-4208-9615-16CBBD8DC5A0}" type="parTrans" cxnId="{CCE0585D-F67A-4A02-92F7-9FDD41AAFE9D}">
      <dgm:prSet/>
      <dgm:spPr/>
      <dgm:t>
        <a:bodyPr/>
        <a:lstStyle/>
        <a:p>
          <a:endParaRPr lang="en-US"/>
        </a:p>
      </dgm:t>
    </dgm:pt>
    <dgm:pt modelId="{7C2ED910-2891-49A0-9139-4D61C5537427}" type="sibTrans" cxnId="{CCE0585D-F67A-4A02-92F7-9FDD41AAFE9D}">
      <dgm:prSet/>
      <dgm:spPr/>
      <dgm:t>
        <a:bodyPr/>
        <a:lstStyle/>
        <a:p>
          <a:endParaRPr lang="en-US"/>
        </a:p>
      </dgm:t>
    </dgm:pt>
    <dgm:pt modelId="{8287889C-6E26-442E-9EE6-3FD68F598D1A}" type="pres">
      <dgm:prSet presAssocID="{34F3340A-6F96-4FFE-8305-9A573B812F81}" presName="Name0" presStyleCnt="0">
        <dgm:presLayoutVars>
          <dgm:chMax val="7"/>
          <dgm:chPref val="7"/>
          <dgm:dir/>
        </dgm:presLayoutVars>
      </dgm:prSet>
      <dgm:spPr/>
    </dgm:pt>
    <dgm:pt modelId="{C9EF066A-4733-4409-8FD5-EF3D4A26D97F}" type="pres">
      <dgm:prSet presAssocID="{34F3340A-6F96-4FFE-8305-9A573B812F81}" presName="Name1" presStyleCnt="0"/>
      <dgm:spPr/>
    </dgm:pt>
    <dgm:pt modelId="{DBF5DD14-330C-44B9-B77F-548A241C80FF}" type="pres">
      <dgm:prSet presAssocID="{34F3340A-6F96-4FFE-8305-9A573B812F81}" presName="cycle" presStyleCnt="0"/>
      <dgm:spPr/>
    </dgm:pt>
    <dgm:pt modelId="{C3FD462C-1275-47C1-8B8F-BB3F3BB02334}" type="pres">
      <dgm:prSet presAssocID="{34F3340A-6F96-4FFE-8305-9A573B812F81}" presName="srcNode" presStyleLbl="node1" presStyleIdx="0" presStyleCnt="5"/>
      <dgm:spPr/>
    </dgm:pt>
    <dgm:pt modelId="{7B3C418B-0494-4CC4-ABA8-3CD379709EE5}" type="pres">
      <dgm:prSet presAssocID="{34F3340A-6F96-4FFE-8305-9A573B812F81}" presName="conn" presStyleLbl="parChTrans1D2" presStyleIdx="0" presStyleCnt="1"/>
      <dgm:spPr/>
    </dgm:pt>
    <dgm:pt modelId="{BC35DDE0-AE1A-408A-BB3D-B97BDBFC1F04}" type="pres">
      <dgm:prSet presAssocID="{34F3340A-6F96-4FFE-8305-9A573B812F81}" presName="extraNode" presStyleLbl="node1" presStyleIdx="0" presStyleCnt="5"/>
      <dgm:spPr/>
    </dgm:pt>
    <dgm:pt modelId="{5DC11E9E-0328-4D5A-87EA-8AD3D2303C84}" type="pres">
      <dgm:prSet presAssocID="{34F3340A-6F96-4FFE-8305-9A573B812F81}" presName="dstNode" presStyleLbl="node1" presStyleIdx="0" presStyleCnt="5"/>
      <dgm:spPr/>
    </dgm:pt>
    <dgm:pt modelId="{8E3F2062-03DF-4AC9-A43C-84670B90FD42}" type="pres">
      <dgm:prSet presAssocID="{15609B8B-9BEF-4242-AB64-FC13DE4774B7}" presName="text_1" presStyleLbl="node1" presStyleIdx="0" presStyleCnt="5">
        <dgm:presLayoutVars>
          <dgm:bulletEnabled val="1"/>
        </dgm:presLayoutVars>
      </dgm:prSet>
      <dgm:spPr/>
    </dgm:pt>
    <dgm:pt modelId="{0A61E70E-9674-471D-9F21-B929015EB60C}" type="pres">
      <dgm:prSet presAssocID="{15609B8B-9BEF-4242-AB64-FC13DE4774B7}" presName="accent_1" presStyleCnt="0"/>
      <dgm:spPr/>
    </dgm:pt>
    <dgm:pt modelId="{244EFD4C-4CD2-4397-A5C7-EDC91EDD77C2}" type="pres">
      <dgm:prSet presAssocID="{15609B8B-9BEF-4242-AB64-FC13DE4774B7}" presName="accentRepeatNode" presStyleLbl="solidFgAcc1" presStyleIdx="0" presStyleCnt="5"/>
      <dgm:spPr/>
    </dgm:pt>
    <dgm:pt modelId="{A3EEE6C3-246F-47D0-BC1D-FF5A383DC04D}" type="pres">
      <dgm:prSet presAssocID="{7CEADA60-30C6-44D9-8504-5609E90C9FC4}" presName="text_2" presStyleLbl="node1" presStyleIdx="1" presStyleCnt="5">
        <dgm:presLayoutVars>
          <dgm:bulletEnabled val="1"/>
        </dgm:presLayoutVars>
      </dgm:prSet>
      <dgm:spPr/>
    </dgm:pt>
    <dgm:pt modelId="{0B360870-A628-402F-A14A-0757BBAEC91A}" type="pres">
      <dgm:prSet presAssocID="{7CEADA60-30C6-44D9-8504-5609E90C9FC4}" presName="accent_2" presStyleCnt="0"/>
      <dgm:spPr/>
    </dgm:pt>
    <dgm:pt modelId="{68702DA5-1869-4507-B234-8565A078D523}" type="pres">
      <dgm:prSet presAssocID="{7CEADA60-30C6-44D9-8504-5609E90C9FC4}" presName="accentRepeatNode" presStyleLbl="solidFgAcc1" presStyleIdx="1" presStyleCnt="5"/>
      <dgm:spPr/>
    </dgm:pt>
    <dgm:pt modelId="{B1FA9296-22ED-4ED1-BB21-0FB4F6D2E944}" type="pres">
      <dgm:prSet presAssocID="{A4DFD5AD-3143-4510-8322-25A906B4AB8A}" presName="text_3" presStyleLbl="node1" presStyleIdx="2" presStyleCnt="5">
        <dgm:presLayoutVars>
          <dgm:bulletEnabled val="1"/>
        </dgm:presLayoutVars>
      </dgm:prSet>
      <dgm:spPr/>
    </dgm:pt>
    <dgm:pt modelId="{E0BE333B-13C4-4017-92C2-65656B9CAB32}" type="pres">
      <dgm:prSet presAssocID="{A4DFD5AD-3143-4510-8322-25A906B4AB8A}" presName="accent_3" presStyleCnt="0"/>
      <dgm:spPr/>
    </dgm:pt>
    <dgm:pt modelId="{A95034C5-DF27-4610-A8C2-4E16EC5875D4}" type="pres">
      <dgm:prSet presAssocID="{A4DFD5AD-3143-4510-8322-25A906B4AB8A}" presName="accentRepeatNode" presStyleLbl="solidFgAcc1" presStyleIdx="2" presStyleCnt="5"/>
      <dgm:spPr/>
    </dgm:pt>
    <dgm:pt modelId="{51818FA4-2A68-4327-B538-5624959A5110}" type="pres">
      <dgm:prSet presAssocID="{4211FCE2-07FD-40F2-A99A-7016E2A52FE5}" presName="text_4" presStyleLbl="node1" presStyleIdx="3" presStyleCnt="5">
        <dgm:presLayoutVars>
          <dgm:bulletEnabled val="1"/>
        </dgm:presLayoutVars>
      </dgm:prSet>
      <dgm:spPr/>
    </dgm:pt>
    <dgm:pt modelId="{000C7F4C-E649-421B-8F6B-CA3B062E1BE9}" type="pres">
      <dgm:prSet presAssocID="{4211FCE2-07FD-40F2-A99A-7016E2A52FE5}" presName="accent_4" presStyleCnt="0"/>
      <dgm:spPr/>
    </dgm:pt>
    <dgm:pt modelId="{91F35945-DFCF-4137-B790-B78D42470BCC}" type="pres">
      <dgm:prSet presAssocID="{4211FCE2-07FD-40F2-A99A-7016E2A52FE5}" presName="accentRepeatNode" presStyleLbl="solidFgAcc1" presStyleIdx="3" presStyleCnt="5"/>
      <dgm:spPr/>
    </dgm:pt>
    <dgm:pt modelId="{AF09EC9E-377D-4418-968B-712A1DC26D11}" type="pres">
      <dgm:prSet presAssocID="{DEC25F82-7E27-4E7B-956D-D96192613F0E}" presName="text_5" presStyleLbl="node1" presStyleIdx="4" presStyleCnt="5">
        <dgm:presLayoutVars>
          <dgm:bulletEnabled val="1"/>
        </dgm:presLayoutVars>
      </dgm:prSet>
      <dgm:spPr/>
    </dgm:pt>
    <dgm:pt modelId="{FEFEF5CB-9812-4E16-AC0E-D270CB73BF89}" type="pres">
      <dgm:prSet presAssocID="{DEC25F82-7E27-4E7B-956D-D96192613F0E}" presName="accent_5" presStyleCnt="0"/>
      <dgm:spPr/>
    </dgm:pt>
    <dgm:pt modelId="{95FA5876-158D-4990-8B7A-B70777BE9A86}" type="pres">
      <dgm:prSet presAssocID="{DEC25F82-7E27-4E7B-956D-D96192613F0E}" presName="accentRepeatNode" presStyleLbl="solidFgAcc1" presStyleIdx="4" presStyleCnt="5"/>
      <dgm:spPr/>
    </dgm:pt>
  </dgm:ptLst>
  <dgm:cxnLst>
    <dgm:cxn modelId="{37A12214-EDD2-4EBC-A77D-6CB4EE7CE3B6}" type="presOf" srcId="{34F3340A-6F96-4FFE-8305-9A573B812F81}" destId="{8287889C-6E26-442E-9EE6-3FD68F598D1A}" srcOrd="0" destOrd="0" presId="urn:microsoft.com/office/officeart/2008/layout/VerticalCurvedList"/>
    <dgm:cxn modelId="{1941E037-2F67-4C45-84F8-44BBBBF82801}" srcId="{7CEADA60-30C6-44D9-8504-5609E90C9FC4}" destId="{FAA4117D-0541-46AE-8827-AD5EBB3D8319}" srcOrd="0" destOrd="0" parTransId="{000F76E2-D80E-4B51-9EE0-E1704A85BC89}" sibTransId="{78C86603-113E-4FA2-B59A-7CA9FCEB94E6}"/>
    <dgm:cxn modelId="{65BE4B3E-8035-465D-BB0D-E4C3A3302A41}" srcId="{34F3340A-6F96-4FFE-8305-9A573B812F81}" destId="{7CEADA60-30C6-44D9-8504-5609E90C9FC4}" srcOrd="1" destOrd="0" parTransId="{82FB256F-DA0D-45D2-8B9B-9F440B575FFA}" sibTransId="{D563F907-3208-4B9D-833D-DA2643B99348}"/>
    <dgm:cxn modelId="{CCE0585D-F67A-4A02-92F7-9FDD41AAFE9D}" srcId="{DEC25F82-7E27-4E7B-956D-D96192613F0E}" destId="{D1183589-7FA9-4582-8612-E80C6C3DE322}" srcOrd="0" destOrd="0" parTransId="{AC90FDB8-FC88-4208-9615-16CBBD8DC5A0}" sibTransId="{7C2ED910-2891-49A0-9139-4D61C5537427}"/>
    <dgm:cxn modelId="{6820E865-DE2A-4EC8-AD2B-86A6E4E31EF3}" srcId="{34F3340A-6F96-4FFE-8305-9A573B812F81}" destId="{4211FCE2-07FD-40F2-A99A-7016E2A52FE5}" srcOrd="3" destOrd="0" parTransId="{4CA2C4F9-266B-499B-9F16-DBCDD86379E5}" sibTransId="{112702B7-5FDF-4B5B-B4C5-88802DCEB0EC}"/>
    <dgm:cxn modelId="{A6E71C4A-3878-468D-8AE9-65AD16DA14F6}" type="presOf" srcId="{7CEADA60-30C6-44D9-8504-5609E90C9FC4}" destId="{A3EEE6C3-246F-47D0-BC1D-FF5A383DC04D}" srcOrd="0" destOrd="0" presId="urn:microsoft.com/office/officeart/2008/layout/VerticalCurvedList"/>
    <dgm:cxn modelId="{4F5C614E-FA11-440A-A6D4-BA6A40400F34}" srcId="{15609B8B-9BEF-4242-AB64-FC13DE4774B7}" destId="{31FF2889-2709-4AC2-9417-704944F781E0}" srcOrd="0" destOrd="0" parTransId="{4E7C076D-9C14-4C75-A71E-2884EFF47E4B}" sibTransId="{6794C775-0919-47A2-A26C-3BB15AC42252}"/>
    <dgm:cxn modelId="{5C4DFD52-BEF5-4205-99D8-02CA9255A62B}" srcId="{34F3340A-6F96-4FFE-8305-9A573B812F81}" destId="{DEC25F82-7E27-4E7B-956D-D96192613F0E}" srcOrd="4" destOrd="0" parTransId="{7386DF39-B829-42F2-8823-98561C4247F0}" sibTransId="{49F27AE4-19A0-412F-B358-5E32376FE073}"/>
    <dgm:cxn modelId="{9FD03D80-FAAC-4B64-9A09-E6F418724A52}" type="presOf" srcId="{ECC5FF24-B493-436F-B009-6F5B212BABAE}" destId="{51818FA4-2A68-4327-B538-5624959A5110}" srcOrd="0" destOrd="1" presId="urn:microsoft.com/office/officeart/2008/layout/VerticalCurvedList"/>
    <dgm:cxn modelId="{A1A30D8A-C600-4822-BFB4-B7BD3851AF82}" srcId="{4211FCE2-07FD-40F2-A99A-7016E2A52FE5}" destId="{ECC5FF24-B493-436F-B009-6F5B212BABAE}" srcOrd="0" destOrd="0" parTransId="{84D8118A-564F-4F5C-8D6D-95089510DF24}" sibTransId="{7DB50C40-B0BB-48C1-9971-FBAE4071E364}"/>
    <dgm:cxn modelId="{985C3C90-944F-4773-BB43-5F30C930F2F9}" type="presOf" srcId="{FAA4117D-0541-46AE-8827-AD5EBB3D8319}" destId="{A3EEE6C3-246F-47D0-BC1D-FF5A383DC04D}" srcOrd="0" destOrd="1" presId="urn:microsoft.com/office/officeart/2008/layout/VerticalCurvedList"/>
    <dgm:cxn modelId="{A761CC93-F0F3-46E7-B544-F1AD76623264}" srcId="{34F3340A-6F96-4FFE-8305-9A573B812F81}" destId="{15609B8B-9BEF-4242-AB64-FC13DE4774B7}" srcOrd="0" destOrd="0" parTransId="{60568BE0-C397-4FF3-84CD-72CFA18F6F3E}" sibTransId="{6A18BF0C-C016-4743-ABC4-46662CD7E1DA}"/>
    <dgm:cxn modelId="{56A01B9E-3892-42C7-83D6-9ACF67E71D3E}" srcId="{A4DFD5AD-3143-4510-8322-25A906B4AB8A}" destId="{72F0D9F1-8B3A-4347-80E8-66146F86E85D}" srcOrd="0" destOrd="0" parTransId="{69D6228D-1858-4358-9996-BFDE97212428}" sibTransId="{C57F8B11-8E7E-4765-BE2B-92323F9F39F3}"/>
    <dgm:cxn modelId="{DBAC93A1-2595-49FD-A37F-3BD815CC3B71}" srcId="{34F3340A-6F96-4FFE-8305-9A573B812F81}" destId="{A4DFD5AD-3143-4510-8322-25A906B4AB8A}" srcOrd="2" destOrd="0" parTransId="{57EF4DE0-D7AA-4D70-B105-52FAC032105C}" sibTransId="{BB4344A0-DCBA-4286-A5A2-9935891E0F47}"/>
    <dgm:cxn modelId="{229FE3A8-A1E1-4E44-AEE4-3BDB043D7497}" type="presOf" srcId="{6794C775-0919-47A2-A26C-3BB15AC42252}" destId="{7B3C418B-0494-4CC4-ABA8-3CD379709EE5}" srcOrd="0" destOrd="0" presId="urn:microsoft.com/office/officeart/2008/layout/VerticalCurvedList"/>
    <dgm:cxn modelId="{04418BA9-889B-4A32-9FBD-F15F7A05E392}" type="presOf" srcId="{4211FCE2-07FD-40F2-A99A-7016E2A52FE5}" destId="{51818FA4-2A68-4327-B538-5624959A5110}" srcOrd="0" destOrd="0" presId="urn:microsoft.com/office/officeart/2008/layout/VerticalCurvedList"/>
    <dgm:cxn modelId="{619253B0-4DE5-4623-9668-2BA31390B883}" type="presOf" srcId="{DEC25F82-7E27-4E7B-956D-D96192613F0E}" destId="{AF09EC9E-377D-4418-968B-712A1DC26D11}" srcOrd="0" destOrd="0" presId="urn:microsoft.com/office/officeart/2008/layout/VerticalCurvedList"/>
    <dgm:cxn modelId="{D84504B8-B85E-45AD-986C-B4EA35AF6A73}" type="presOf" srcId="{A4DFD5AD-3143-4510-8322-25A906B4AB8A}" destId="{B1FA9296-22ED-4ED1-BB21-0FB4F6D2E944}" srcOrd="0" destOrd="0" presId="urn:microsoft.com/office/officeart/2008/layout/VerticalCurvedList"/>
    <dgm:cxn modelId="{7CD501CA-1536-48CD-A6AE-54A4562280CA}" type="presOf" srcId="{31FF2889-2709-4AC2-9417-704944F781E0}" destId="{8E3F2062-03DF-4AC9-A43C-84670B90FD42}" srcOrd="0" destOrd="1" presId="urn:microsoft.com/office/officeart/2008/layout/VerticalCurvedList"/>
    <dgm:cxn modelId="{9F20B7D6-8735-4125-A11F-56574A6B053E}" type="presOf" srcId="{15609B8B-9BEF-4242-AB64-FC13DE4774B7}" destId="{8E3F2062-03DF-4AC9-A43C-84670B90FD42}" srcOrd="0" destOrd="0" presId="urn:microsoft.com/office/officeart/2008/layout/VerticalCurvedList"/>
    <dgm:cxn modelId="{B8C2BCD7-5C43-4257-A281-B7A8F0B42CC1}" type="presOf" srcId="{72F0D9F1-8B3A-4347-80E8-66146F86E85D}" destId="{B1FA9296-22ED-4ED1-BB21-0FB4F6D2E944}" srcOrd="0" destOrd="1" presId="urn:microsoft.com/office/officeart/2008/layout/VerticalCurvedList"/>
    <dgm:cxn modelId="{CAB361E5-7235-441B-84B0-DAD7BB9C89DA}" type="presOf" srcId="{D1183589-7FA9-4582-8612-E80C6C3DE322}" destId="{AF09EC9E-377D-4418-968B-712A1DC26D11}" srcOrd="0" destOrd="1" presId="urn:microsoft.com/office/officeart/2008/layout/VerticalCurvedList"/>
    <dgm:cxn modelId="{B7B3EBDF-C4BF-4362-9AC3-65D44F2B6402}" type="presParOf" srcId="{8287889C-6E26-442E-9EE6-3FD68F598D1A}" destId="{C9EF066A-4733-4409-8FD5-EF3D4A26D97F}" srcOrd="0" destOrd="0" presId="urn:microsoft.com/office/officeart/2008/layout/VerticalCurvedList"/>
    <dgm:cxn modelId="{8CB72660-1A3C-4CB3-A064-2DE983322AD3}" type="presParOf" srcId="{C9EF066A-4733-4409-8FD5-EF3D4A26D97F}" destId="{DBF5DD14-330C-44B9-B77F-548A241C80FF}" srcOrd="0" destOrd="0" presId="urn:microsoft.com/office/officeart/2008/layout/VerticalCurvedList"/>
    <dgm:cxn modelId="{5987CDDD-48CD-471C-9FF2-12CA498ACEAF}" type="presParOf" srcId="{DBF5DD14-330C-44B9-B77F-548A241C80FF}" destId="{C3FD462C-1275-47C1-8B8F-BB3F3BB02334}" srcOrd="0" destOrd="0" presId="urn:microsoft.com/office/officeart/2008/layout/VerticalCurvedList"/>
    <dgm:cxn modelId="{805BC7C2-5ACC-4C7D-A008-4813EB6D4E22}" type="presParOf" srcId="{DBF5DD14-330C-44B9-B77F-548A241C80FF}" destId="{7B3C418B-0494-4CC4-ABA8-3CD379709EE5}" srcOrd="1" destOrd="0" presId="urn:microsoft.com/office/officeart/2008/layout/VerticalCurvedList"/>
    <dgm:cxn modelId="{E1D520AA-1286-4545-8D23-D7405ACC24F4}" type="presParOf" srcId="{DBF5DD14-330C-44B9-B77F-548A241C80FF}" destId="{BC35DDE0-AE1A-408A-BB3D-B97BDBFC1F04}" srcOrd="2" destOrd="0" presId="urn:microsoft.com/office/officeart/2008/layout/VerticalCurvedList"/>
    <dgm:cxn modelId="{2A81C5AE-F325-4F69-AE17-5EE47C444D59}" type="presParOf" srcId="{DBF5DD14-330C-44B9-B77F-548A241C80FF}" destId="{5DC11E9E-0328-4D5A-87EA-8AD3D2303C84}" srcOrd="3" destOrd="0" presId="urn:microsoft.com/office/officeart/2008/layout/VerticalCurvedList"/>
    <dgm:cxn modelId="{67E45A97-6A13-4F8E-AD1D-D75224EA5359}" type="presParOf" srcId="{C9EF066A-4733-4409-8FD5-EF3D4A26D97F}" destId="{8E3F2062-03DF-4AC9-A43C-84670B90FD42}" srcOrd="1" destOrd="0" presId="urn:microsoft.com/office/officeart/2008/layout/VerticalCurvedList"/>
    <dgm:cxn modelId="{489438A0-F7DB-4B62-BA13-E26FE21943AB}" type="presParOf" srcId="{C9EF066A-4733-4409-8FD5-EF3D4A26D97F}" destId="{0A61E70E-9674-471D-9F21-B929015EB60C}" srcOrd="2" destOrd="0" presId="urn:microsoft.com/office/officeart/2008/layout/VerticalCurvedList"/>
    <dgm:cxn modelId="{0361E838-525E-4477-8511-3A2BDD423E5D}" type="presParOf" srcId="{0A61E70E-9674-471D-9F21-B929015EB60C}" destId="{244EFD4C-4CD2-4397-A5C7-EDC91EDD77C2}" srcOrd="0" destOrd="0" presId="urn:microsoft.com/office/officeart/2008/layout/VerticalCurvedList"/>
    <dgm:cxn modelId="{7FEA6DDF-9A8C-496F-A85A-7BEA2A04A3B0}" type="presParOf" srcId="{C9EF066A-4733-4409-8FD5-EF3D4A26D97F}" destId="{A3EEE6C3-246F-47D0-BC1D-FF5A383DC04D}" srcOrd="3" destOrd="0" presId="urn:microsoft.com/office/officeart/2008/layout/VerticalCurvedList"/>
    <dgm:cxn modelId="{1ED81474-EEFE-46FA-A5FE-6410AD6BD0E7}" type="presParOf" srcId="{C9EF066A-4733-4409-8FD5-EF3D4A26D97F}" destId="{0B360870-A628-402F-A14A-0757BBAEC91A}" srcOrd="4" destOrd="0" presId="urn:microsoft.com/office/officeart/2008/layout/VerticalCurvedList"/>
    <dgm:cxn modelId="{4579FBDA-B061-474E-9ABE-FF6225AF4286}" type="presParOf" srcId="{0B360870-A628-402F-A14A-0757BBAEC91A}" destId="{68702DA5-1869-4507-B234-8565A078D523}" srcOrd="0" destOrd="0" presId="urn:microsoft.com/office/officeart/2008/layout/VerticalCurvedList"/>
    <dgm:cxn modelId="{D89E120E-270A-49A7-9697-F8D1F897BEDF}" type="presParOf" srcId="{C9EF066A-4733-4409-8FD5-EF3D4A26D97F}" destId="{B1FA9296-22ED-4ED1-BB21-0FB4F6D2E944}" srcOrd="5" destOrd="0" presId="urn:microsoft.com/office/officeart/2008/layout/VerticalCurvedList"/>
    <dgm:cxn modelId="{0B322C84-B4BA-42B2-9727-9ABE387A7FCF}" type="presParOf" srcId="{C9EF066A-4733-4409-8FD5-EF3D4A26D97F}" destId="{E0BE333B-13C4-4017-92C2-65656B9CAB32}" srcOrd="6" destOrd="0" presId="urn:microsoft.com/office/officeart/2008/layout/VerticalCurvedList"/>
    <dgm:cxn modelId="{D1F4D1D8-E4E1-4FD9-8A7B-8378F6ED8A68}" type="presParOf" srcId="{E0BE333B-13C4-4017-92C2-65656B9CAB32}" destId="{A95034C5-DF27-4610-A8C2-4E16EC5875D4}" srcOrd="0" destOrd="0" presId="urn:microsoft.com/office/officeart/2008/layout/VerticalCurvedList"/>
    <dgm:cxn modelId="{95E313FE-DD9F-40B2-B41C-0E315844B845}" type="presParOf" srcId="{C9EF066A-4733-4409-8FD5-EF3D4A26D97F}" destId="{51818FA4-2A68-4327-B538-5624959A5110}" srcOrd="7" destOrd="0" presId="urn:microsoft.com/office/officeart/2008/layout/VerticalCurvedList"/>
    <dgm:cxn modelId="{7407C44B-4733-421A-938F-B9061C144EE3}" type="presParOf" srcId="{C9EF066A-4733-4409-8FD5-EF3D4A26D97F}" destId="{000C7F4C-E649-421B-8F6B-CA3B062E1BE9}" srcOrd="8" destOrd="0" presId="urn:microsoft.com/office/officeart/2008/layout/VerticalCurvedList"/>
    <dgm:cxn modelId="{9C50BBF0-5202-40E3-96EF-64AC556DF94F}" type="presParOf" srcId="{000C7F4C-E649-421B-8F6B-CA3B062E1BE9}" destId="{91F35945-DFCF-4137-B790-B78D42470BCC}" srcOrd="0" destOrd="0" presId="urn:microsoft.com/office/officeart/2008/layout/VerticalCurvedList"/>
    <dgm:cxn modelId="{981F5724-83FE-4C45-ABF5-FC8C779D0724}" type="presParOf" srcId="{C9EF066A-4733-4409-8FD5-EF3D4A26D97F}" destId="{AF09EC9E-377D-4418-968B-712A1DC26D11}" srcOrd="9" destOrd="0" presId="urn:microsoft.com/office/officeart/2008/layout/VerticalCurvedList"/>
    <dgm:cxn modelId="{3A126AAA-F1A1-4549-8914-6CEE5CA66DF4}" type="presParOf" srcId="{C9EF066A-4733-4409-8FD5-EF3D4A26D97F}" destId="{FEFEF5CB-9812-4E16-AC0E-D270CB73BF89}" srcOrd="10" destOrd="0" presId="urn:microsoft.com/office/officeart/2008/layout/VerticalCurvedList"/>
    <dgm:cxn modelId="{48B8FB1E-2716-42EF-8FF0-70E8F234B6C7}" type="presParOf" srcId="{FEFEF5CB-9812-4E16-AC0E-D270CB73BF89}" destId="{95FA5876-158D-4990-8B7A-B70777BE9A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1D034-019A-4A9F-AD68-CF7E20B9367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48C539-4C7F-4A95-8D3F-7B0AB87AFE1A}">
      <dgm:prSet/>
      <dgm:spPr/>
      <dgm:t>
        <a:bodyPr/>
        <a:lstStyle/>
        <a:p>
          <a:r>
            <a:rPr lang="en-US" dirty="0"/>
            <a:t>Web Security</a:t>
          </a:r>
        </a:p>
      </dgm:t>
    </dgm:pt>
    <dgm:pt modelId="{7B2A11CD-C3C7-4522-BB4B-1857D4D73CF2}" type="parTrans" cxnId="{3CE047BE-4BC9-4073-8886-56E20D715F92}">
      <dgm:prSet/>
      <dgm:spPr/>
      <dgm:t>
        <a:bodyPr/>
        <a:lstStyle/>
        <a:p>
          <a:endParaRPr lang="en-US"/>
        </a:p>
      </dgm:t>
    </dgm:pt>
    <dgm:pt modelId="{D5EFB089-1F15-472D-9B4E-CFC751090588}" type="sibTrans" cxnId="{3CE047BE-4BC9-4073-8886-56E20D715F92}">
      <dgm:prSet/>
      <dgm:spPr/>
      <dgm:t>
        <a:bodyPr/>
        <a:lstStyle/>
        <a:p>
          <a:endParaRPr lang="en-US"/>
        </a:p>
      </dgm:t>
    </dgm:pt>
    <dgm:pt modelId="{50AE6A65-8495-4C24-A379-2BEBCB13351F}">
      <dgm:prSet/>
      <dgm:spPr/>
      <dgm:t>
        <a:bodyPr/>
        <a:lstStyle/>
        <a:p>
          <a:r>
            <a:rPr lang="en-US" dirty="0"/>
            <a:t>Application Security</a:t>
          </a:r>
        </a:p>
      </dgm:t>
    </dgm:pt>
    <dgm:pt modelId="{C91EC6C2-7BAE-4E5C-9E58-00A0535CFC86}" type="parTrans" cxnId="{F3659882-A4A9-4067-9D6E-35DCAE4D6E1E}">
      <dgm:prSet/>
      <dgm:spPr/>
      <dgm:t>
        <a:bodyPr/>
        <a:lstStyle/>
        <a:p>
          <a:endParaRPr lang="en-US"/>
        </a:p>
      </dgm:t>
    </dgm:pt>
    <dgm:pt modelId="{9FD2EDF1-67AB-42EE-A2A9-968328273D1E}" type="sibTrans" cxnId="{F3659882-A4A9-4067-9D6E-35DCAE4D6E1E}">
      <dgm:prSet/>
      <dgm:spPr/>
      <dgm:t>
        <a:bodyPr/>
        <a:lstStyle/>
        <a:p>
          <a:endParaRPr lang="en-US"/>
        </a:p>
      </dgm:t>
    </dgm:pt>
    <dgm:pt modelId="{EF6F5CEE-0C76-47FB-86D3-69AD8003D111}">
      <dgm:prSet/>
      <dgm:spPr/>
      <dgm:t>
        <a:bodyPr/>
        <a:lstStyle/>
        <a:p>
          <a:r>
            <a:rPr lang="en-US" dirty="0"/>
            <a:t>DB Security</a:t>
          </a:r>
        </a:p>
      </dgm:t>
    </dgm:pt>
    <dgm:pt modelId="{86F42E69-2683-4CA0-AC38-267E8DB3DFC7}" type="sibTrans" cxnId="{C81F376C-28E7-4A11-B28E-AC5734514D1F}">
      <dgm:prSet/>
      <dgm:spPr/>
      <dgm:t>
        <a:bodyPr/>
        <a:lstStyle/>
        <a:p>
          <a:endParaRPr lang="en-US"/>
        </a:p>
      </dgm:t>
    </dgm:pt>
    <dgm:pt modelId="{4CC97B75-9BE2-44DA-9863-A09422C355BF}" type="parTrans" cxnId="{C81F376C-28E7-4A11-B28E-AC5734514D1F}">
      <dgm:prSet/>
      <dgm:spPr/>
      <dgm:t>
        <a:bodyPr/>
        <a:lstStyle/>
        <a:p>
          <a:endParaRPr lang="en-US"/>
        </a:p>
      </dgm:t>
    </dgm:pt>
    <dgm:pt modelId="{D1CE1AD5-952E-4C7A-9016-56B633D41238}">
      <dgm:prSet/>
      <dgm:spPr/>
      <dgm:t>
        <a:bodyPr/>
        <a:lstStyle/>
        <a:p>
          <a:r>
            <a:rPr lang="en-US" dirty="0"/>
            <a:t>CLI Security</a:t>
          </a:r>
        </a:p>
      </dgm:t>
    </dgm:pt>
    <dgm:pt modelId="{2DA687A0-3562-4084-9D41-6BF44E2ED719}" type="parTrans" cxnId="{0BC725B4-77CF-44C4-A2F2-1923A9B4B3A2}">
      <dgm:prSet/>
      <dgm:spPr/>
      <dgm:t>
        <a:bodyPr/>
        <a:lstStyle/>
        <a:p>
          <a:endParaRPr lang="en-US"/>
        </a:p>
      </dgm:t>
    </dgm:pt>
    <dgm:pt modelId="{3CE5F79B-9CE6-4F5C-B6B0-9DEC2EF965E1}" type="sibTrans" cxnId="{0BC725B4-77CF-44C4-A2F2-1923A9B4B3A2}">
      <dgm:prSet/>
      <dgm:spPr/>
      <dgm:t>
        <a:bodyPr/>
        <a:lstStyle/>
        <a:p>
          <a:endParaRPr lang="en-US"/>
        </a:p>
      </dgm:t>
    </dgm:pt>
    <dgm:pt modelId="{BC5DC082-B08C-4A13-B375-B6A655CB6457}" type="pres">
      <dgm:prSet presAssocID="{B6B1D034-019A-4A9F-AD68-CF7E20B93671}" presName="cycle" presStyleCnt="0">
        <dgm:presLayoutVars>
          <dgm:dir/>
          <dgm:resizeHandles val="exact"/>
        </dgm:presLayoutVars>
      </dgm:prSet>
      <dgm:spPr/>
    </dgm:pt>
    <dgm:pt modelId="{93E9E8C4-C982-4908-B73B-75F11D1B2966}" type="pres">
      <dgm:prSet presAssocID="{2248C539-4C7F-4A95-8D3F-7B0AB87AFE1A}" presName="node" presStyleLbl="node1" presStyleIdx="0" presStyleCnt="4">
        <dgm:presLayoutVars>
          <dgm:bulletEnabled val="1"/>
        </dgm:presLayoutVars>
      </dgm:prSet>
      <dgm:spPr/>
    </dgm:pt>
    <dgm:pt modelId="{49E281AE-7094-4B4F-BA42-EAB6293E3E12}" type="pres">
      <dgm:prSet presAssocID="{2248C539-4C7F-4A95-8D3F-7B0AB87AFE1A}" presName="spNode" presStyleCnt="0"/>
      <dgm:spPr/>
    </dgm:pt>
    <dgm:pt modelId="{0056A9F0-0923-438D-9C65-6EC14F39EFBC}" type="pres">
      <dgm:prSet presAssocID="{D5EFB089-1F15-472D-9B4E-CFC751090588}" presName="sibTrans" presStyleLbl="sibTrans1D1" presStyleIdx="0" presStyleCnt="4"/>
      <dgm:spPr/>
    </dgm:pt>
    <dgm:pt modelId="{B21BCE40-BFDD-4502-BA41-69EEA9020A0C}" type="pres">
      <dgm:prSet presAssocID="{D1CE1AD5-952E-4C7A-9016-56B633D41238}" presName="node" presStyleLbl="node1" presStyleIdx="1" presStyleCnt="4">
        <dgm:presLayoutVars>
          <dgm:bulletEnabled val="1"/>
        </dgm:presLayoutVars>
      </dgm:prSet>
      <dgm:spPr/>
    </dgm:pt>
    <dgm:pt modelId="{3C421B0A-2B3B-4DFE-8FCA-E5C78782CBDE}" type="pres">
      <dgm:prSet presAssocID="{D1CE1AD5-952E-4C7A-9016-56B633D41238}" presName="spNode" presStyleCnt="0"/>
      <dgm:spPr/>
    </dgm:pt>
    <dgm:pt modelId="{26FE1C69-5E7C-4639-B217-8A1336B6AED3}" type="pres">
      <dgm:prSet presAssocID="{3CE5F79B-9CE6-4F5C-B6B0-9DEC2EF965E1}" presName="sibTrans" presStyleLbl="sibTrans1D1" presStyleIdx="1" presStyleCnt="4"/>
      <dgm:spPr/>
    </dgm:pt>
    <dgm:pt modelId="{9BDB7C0E-A6D2-4EF4-9F3C-17DD8CCE2AD3}" type="pres">
      <dgm:prSet presAssocID="{50AE6A65-8495-4C24-A379-2BEBCB13351F}" presName="node" presStyleLbl="node1" presStyleIdx="2" presStyleCnt="4">
        <dgm:presLayoutVars>
          <dgm:bulletEnabled val="1"/>
        </dgm:presLayoutVars>
      </dgm:prSet>
      <dgm:spPr/>
    </dgm:pt>
    <dgm:pt modelId="{55D45FA2-424B-4C5C-85BF-079F4D263BB7}" type="pres">
      <dgm:prSet presAssocID="{50AE6A65-8495-4C24-A379-2BEBCB13351F}" presName="spNode" presStyleCnt="0"/>
      <dgm:spPr/>
    </dgm:pt>
    <dgm:pt modelId="{A23BDA94-2B81-4D6F-B106-951E0243EAED}" type="pres">
      <dgm:prSet presAssocID="{9FD2EDF1-67AB-42EE-A2A9-968328273D1E}" presName="sibTrans" presStyleLbl="sibTrans1D1" presStyleIdx="2" presStyleCnt="4"/>
      <dgm:spPr/>
    </dgm:pt>
    <dgm:pt modelId="{3F420949-6217-4FFA-8B95-38B15EFDD21C}" type="pres">
      <dgm:prSet presAssocID="{EF6F5CEE-0C76-47FB-86D3-69AD8003D111}" presName="node" presStyleLbl="node1" presStyleIdx="3" presStyleCnt="4">
        <dgm:presLayoutVars>
          <dgm:bulletEnabled val="1"/>
        </dgm:presLayoutVars>
      </dgm:prSet>
      <dgm:spPr/>
    </dgm:pt>
    <dgm:pt modelId="{7CC92AC0-0825-4DDA-88BE-11674540473D}" type="pres">
      <dgm:prSet presAssocID="{EF6F5CEE-0C76-47FB-86D3-69AD8003D111}" presName="spNode" presStyleCnt="0"/>
      <dgm:spPr/>
    </dgm:pt>
    <dgm:pt modelId="{EA120072-52DF-43B3-9523-BDCE48EDBED8}" type="pres">
      <dgm:prSet presAssocID="{86F42E69-2683-4CA0-AC38-267E8DB3DFC7}" presName="sibTrans" presStyleLbl="sibTrans1D1" presStyleIdx="3" presStyleCnt="4"/>
      <dgm:spPr/>
    </dgm:pt>
  </dgm:ptLst>
  <dgm:cxnLst>
    <dgm:cxn modelId="{A8A8982B-B90F-48D7-B350-023C10CBD348}" type="presOf" srcId="{86F42E69-2683-4CA0-AC38-267E8DB3DFC7}" destId="{EA120072-52DF-43B3-9523-BDCE48EDBED8}" srcOrd="0" destOrd="0" presId="urn:microsoft.com/office/officeart/2005/8/layout/cycle6"/>
    <dgm:cxn modelId="{C13AC65E-A61C-4145-A92B-422751027C29}" type="presOf" srcId="{D5EFB089-1F15-472D-9B4E-CFC751090588}" destId="{0056A9F0-0923-438D-9C65-6EC14F39EFBC}" srcOrd="0" destOrd="0" presId="urn:microsoft.com/office/officeart/2005/8/layout/cycle6"/>
    <dgm:cxn modelId="{C81F376C-28E7-4A11-B28E-AC5734514D1F}" srcId="{B6B1D034-019A-4A9F-AD68-CF7E20B93671}" destId="{EF6F5CEE-0C76-47FB-86D3-69AD8003D111}" srcOrd="3" destOrd="0" parTransId="{4CC97B75-9BE2-44DA-9863-A09422C355BF}" sibTransId="{86F42E69-2683-4CA0-AC38-267E8DB3DFC7}"/>
    <dgm:cxn modelId="{6A65D157-AD05-44F8-89A5-B38BBEA398ED}" type="presOf" srcId="{50AE6A65-8495-4C24-A379-2BEBCB13351F}" destId="{9BDB7C0E-A6D2-4EF4-9F3C-17DD8CCE2AD3}" srcOrd="0" destOrd="0" presId="urn:microsoft.com/office/officeart/2005/8/layout/cycle6"/>
    <dgm:cxn modelId="{F3659882-A4A9-4067-9D6E-35DCAE4D6E1E}" srcId="{B6B1D034-019A-4A9F-AD68-CF7E20B93671}" destId="{50AE6A65-8495-4C24-A379-2BEBCB13351F}" srcOrd="2" destOrd="0" parTransId="{C91EC6C2-7BAE-4E5C-9E58-00A0535CFC86}" sibTransId="{9FD2EDF1-67AB-42EE-A2A9-968328273D1E}"/>
    <dgm:cxn modelId="{878D3784-5A2D-46EC-BA29-50F64D8D2563}" type="presOf" srcId="{EF6F5CEE-0C76-47FB-86D3-69AD8003D111}" destId="{3F420949-6217-4FFA-8B95-38B15EFDD21C}" srcOrd="0" destOrd="0" presId="urn:microsoft.com/office/officeart/2005/8/layout/cycle6"/>
    <dgm:cxn modelId="{6A404D94-2A50-437E-99D4-09953827F60F}" type="presOf" srcId="{D1CE1AD5-952E-4C7A-9016-56B633D41238}" destId="{B21BCE40-BFDD-4502-BA41-69EEA9020A0C}" srcOrd="0" destOrd="0" presId="urn:microsoft.com/office/officeart/2005/8/layout/cycle6"/>
    <dgm:cxn modelId="{CF50EE9D-EE5F-4410-AC99-3EB74724A845}" type="presOf" srcId="{3CE5F79B-9CE6-4F5C-B6B0-9DEC2EF965E1}" destId="{26FE1C69-5E7C-4639-B217-8A1336B6AED3}" srcOrd="0" destOrd="0" presId="urn:microsoft.com/office/officeart/2005/8/layout/cycle6"/>
    <dgm:cxn modelId="{E8D336A5-4975-4E19-92A5-ABAC80278090}" type="presOf" srcId="{9FD2EDF1-67AB-42EE-A2A9-968328273D1E}" destId="{A23BDA94-2B81-4D6F-B106-951E0243EAED}" srcOrd="0" destOrd="0" presId="urn:microsoft.com/office/officeart/2005/8/layout/cycle6"/>
    <dgm:cxn modelId="{0BC725B4-77CF-44C4-A2F2-1923A9B4B3A2}" srcId="{B6B1D034-019A-4A9F-AD68-CF7E20B93671}" destId="{D1CE1AD5-952E-4C7A-9016-56B633D41238}" srcOrd="1" destOrd="0" parTransId="{2DA687A0-3562-4084-9D41-6BF44E2ED719}" sibTransId="{3CE5F79B-9CE6-4F5C-B6B0-9DEC2EF965E1}"/>
    <dgm:cxn modelId="{3CE047BE-4BC9-4073-8886-56E20D715F92}" srcId="{B6B1D034-019A-4A9F-AD68-CF7E20B93671}" destId="{2248C539-4C7F-4A95-8D3F-7B0AB87AFE1A}" srcOrd="0" destOrd="0" parTransId="{7B2A11CD-C3C7-4522-BB4B-1857D4D73CF2}" sibTransId="{D5EFB089-1F15-472D-9B4E-CFC751090588}"/>
    <dgm:cxn modelId="{3939B5C9-D1CB-4204-AC84-0128BA1BC949}" type="presOf" srcId="{B6B1D034-019A-4A9F-AD68-CF7E20B93671}" destId="{BC5DC082-B08C-4A13-B375-B6A655CB6457}" srcOrd="0" destOrd="0" presId="urn:microsoft.com/office/officeart/2005/8/layout/cycle6"/>
    <dgm:cxn modelId="{9BA34BF5-D28A-4EED-A1A4-3DAE25EDD166}" type="presOf" srcId="{2248C539-4C7F-4A95-8D3F-7B0AB87AFE1A}" destId="{93E9E8C4-C982-4908-B73B-75F11D1B2966}" srcOrd="0" destOrd="0" presId="urn:microsoft.com/office/officeart/2005/8/layout/cycle6"/>
    <dgm:cxn modelId="{12A5B071-2D9F-48DB-8218-6EC7C75B42BB}" type="presParOf" srcId="{BC5DC082-B08C-4A13-B375-B6A655CB6457}" destId="{93E9E8C4-C982-4908-B73B-75F11D1B2966}" srcOrd="0" destOrd="0" presId="urn:microsoft.com/office/officeart/2005/8/layout/cycle6"/>
    <dgm:cxn modelId="{05128328-096A-4F46-9DEF-E9B11EEFC45B}" type="presParOf" srcId="{BC5DC082-B08C-4A13-B375-B6A655CB6457}" destId="{49E281AE-7094-4B4F-BA42-EAB6293E3E12}" srcOrd="1" destOrd="0" presId="urn:microsoft.com/office/officeart/2005/8/layout/cycle6"/>
    <dgm:cxn modelId="{F3A2C98F-999A-4979-8D63-27F7E0AF0418}" type="presParOf" srcId="{BC5DC082-B08C-4A13-B375-B6A655CB6457}" destId="{0056A9F0-0923-438D-9C65-6EC14F39EFBC}" srcOrd="2" destOrd="0" presId="urn:microsoft.com/office/officeart/2005/8/layout/cycle6"/>
    <dgm:cxn modelId="{0CFC0541-9225-4DEB-A14E-93674BC81757}" type="presParOf" srcId="{BC5DC082-B08C-4A13-B375-B6A655CB6457}" destId="{B21BCE40-BFDD-4502-BA41-69EEA9020A0C}" srcOrd="3" destOrd="0" presId="urn:microsoft.com/office/officeart/2005/8/layout/cycle6"/>
    <dgm:cxn modelId="{DD4062F8-FAE3-4F50-BE18-079B7B63C2E4}" type="presParOf" srcId="{BC5DC082-B08C-4A13-B375-B6A655CB6457}" destId="{3C421B0A-2B3B-4DFE-8FCA-E5C78782CBDE}" srcOrd="4" destOrd="0" presId="urn:microsoft.com/office/officeart/2005/8/layout/cycle6"/>
    <dgm:cxn modelId="{A8D48B39-9FC7-4AC9-9E9E-E8ED6BABD08A}" type="presParOf" srcId="{BC5DC082-B08C-4A13-B375-B6A655CB6457}" destId="{26FE1C69-5E7C-4639-B217-8A1336B6AED3}" srcOrd="5" destOrd="0" presId="urn:microsoft.com/office/officeart/2005/8/layout/cycle6"/>
    <dgm:cxn modelId="{74D3DCFF-9875-4DEF-8C94-6CD09FA50A96}" type="presParOf" srcId="{BC5DC082-B08C-4A13-B375-B6A655CB6457}" destId="{9BDB7C0E-A6D2-4EF4-9F3C-17DD8CCE2AD3}" srcOrd="6" destOrd="0" presId="urn:microsoft.com/office/officeart/2005/8/layout/cycle6"/>
    <dgm:cxn modelId="{E3749255-22DC-42B0-AD7C-A1F971993812}" type="presParOf" srcId="{BC5DC082-B08C-4A13-B375-B6A655CB6457}" destId="{55D45FA2-424B-4C5C-85BF-079F4D263BB7}" srcOrd="7" destOrd="0" presId="urn:microsoft.com/office/officeart/2005/8/layout/cycle6"/>
    <dgm:cxn modelId="{6AA9BA46-FD18-44A6-B914-12CD7A6B18F3}" type="presParOf" srcId="{BC5DC082-B08C-4A13-B375-B6A655CB6457}" destId="{A23BDA94-2B81-4D6F-B106-951E0243EAED}" srcOrd="8" destOrd="0" presId="urn:microsoft.com/office/officeart/2005/8/layout/cycle6"/>
    <dgm:cxn modelId="{54510A11-A7C0-4DD2-B65D-F4F33737DC6F}" type="presParOf" srcId="{BC5DC082-B08C-4A13-B375-B6A655CB6457}" destId="{3F420949-6217-4FFA-8B95-38B15EFDD21C}" srcOrd="9" destOrd="0" presId="urn:microsoft.com/office/officeart/2005/8/layout/cycle6"/>
    <dgm:cxn modelId="{A4A4E8BB-CE7D-4DEB-A2FF-E0EF2CF2976C}" type="presParOf" srcId="{BC5DC082-B08C-4A13-B375-B6A655CB6457}" destId="{7CC92AC0-0825-4DDA-88BE-11674540473D}" srcOrd="10" destOrd="0" presId="urn:microsoft.com/office/officeart/2005/8/layout/cycle6"/>
    <dgm:cxn modelId="{BFFF39D1-9F6E-40B4-A5F8-1FB2EAEE82FE}" type="presParOf" srcId="{BC5DC082-B08C-4A13-B375-B6A655CB6457}" destId="{EA120072-52DF-43B3-9523-BDCE48EDBED8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B7F8E7-FF24-4B2A-98FB-02E9BACB9C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A85960-1AE2-4519-AC7D-48D0CE0C3BCD}">
      <dgm:prSet/>
      <dgm:spPr/>
      <dgm:t>
        <a:bodyPr/>
        <a:lstStyle/>
        <a:p>
          <a:r>
            <a:rPr lang="en-US" dirty="0"/>
            <a:t>Change password at the first time use</a:t>
          </a:r>
        </a:p>
      </dgm:t>
    </dgm:pt>
    <dgm:pt modelId="{20EAF642-4E2D-4800-8B80-60D6C0D64DF4}" type="parTrans" cxnId="{BC6F957E-E4C0-461E-B26D-989DA79E571C}">
      <dgm:prSet/>
      <dgm:spPr/>
      <dgm:t>
        <a:bodyPr/>
        <a:lstStyle/>
        <a:p>
          <a:endParaRPr lang="en-US"/>
        </a:p>
      </dgm:t>
    </dgm:pt>
    <dgm:pt modelId="{26102454-09DB-4D15-81B9-CBBD74F5E034}" type="sibTrans" cxnId="{BC6F957E-E4C0-461E-B26D-989DA79E571C}">
      <dgm:prSet/>
      <dgm:spPr/>
      <dgm:t>
        <a:bodyPr/>
        <a:lstStyle/>
        <a:p>
          <a:endParaRPr lang="en-US"/>
        </a:p>
      </dgm:t>
    </dgm:pt>
    <dgm:pt modelId="{9F7AF894-7E29-453E-B130-AC9836D86131}">
      <dgm:prSet/>
      <dgm:spPr/>
      <dgm:t>
        <a:bodyPr/>
        <a:lstStyle/>
        <a:p>
          <a:r>
            <a:rPr lang="en-US" dirty="0"/>
            <a:t>Two-Factor authentication and proper authorization</a:t>
          </a:r>
        </a:p>
      </dgm:t>
    </dgm:pt>
    <dgm:pt modelId="{DC782FE6-3FC9-41CD-BCB6-022B7CD2130A}" type="parTrans" cxnId="{2D4CD516-F17D-441B-B8EB-304FC2D721A7}">
      <dgm:prSet/>
      <dgm:spPr/>
      <dgm:t>
        <a:bodyPr/>
        <a:lstStyle/>
        <a:p>
          <a:endParaRPr lang="en-US"/>
        </a:p>
      </dgm:t>
    </dgm:pt>
    <dgm:pt modelId="{16A33754-F2BC-4655-A9CC-388BA8F3E04E}" type="sibTrans" cxnId="{2D4CD516-F17D-441B-B8EB-304FC2D721A7}">
      <dgm:prSet/>
      <dgm:spPr/>
      <dgm:t>
        <a:bodyPr/>
        <a:lstStyle/>
        <a:p>
          <a:endParaRPr lang="en-US"/>
        </a:p>
      </dgm:t>
    </dgm:pt>
    <dgm:pt modelId="{3E018848-C7BA-48E7-A037-4AFE1A406C65}">
      <dgm:prSet/>
      <dgm:spPr/>
      <dgm:t>
        <a:bodyPr/>
        <a:lstStyle/>
        <a:p>
          <a:r>
            <a:rPr lang="en-US" dirty="0"/>
            <a:t>Store password in hash</a:t>
          </a:r>
        </a:p>
      </dgm:t>
    </dgm:pt>
    <dgm:pt modelId="{1D81D68A-8FAB-4761-B9E6-57C64E81F259}" type="parTrans" cxnId="{23918079-87FA-4F72-B03A-BAFE21CF24A8}">
      <dgm:prSet/>
      <dgm:spPr/>
      <dgm:t>
        <a:bodyPr/>
        <a:lstStyle/>
        <a:p>
          <a:endParaRPr lang="en-US"/>
        </a:p>
      </dgm:t>
    </dgm:pt>
    <dgm:pt modelId="{DB3B1859-EC05-4041-8ED0-4816000A6895}" type="sibTrans" cxnId="{23918079-87FA-4F72-B03A-BAFE21CF24A8}">
      <dgm:prSet/>
      <dgm:spPr/>
      <dgm:t>
        <a:bodyPr/>
        <a:lstStyle/>
        <a:p>
          <a:endParaRPr lang="en-US"/>
        </a:p>
      </dgm:t>
    </dgm:pt>
    <dgm:pt modelId="{D3C5796C-2045-4C50-9AD1-1806D3672AB0}">
      <dgm:prSet/>
      <dgm:spPr/>
      <dgm:t>
        <a:bodyPr/>
        <a:lstStyle/>
        <a:p>
          <a:r>
            <a:rPr lang="en-US" dirty="0"/>
            <a:t>Implement strong password with lock and expiry</a:t>
          </a:r>
        </a:p>
      </dgm:t>
    </dgm:pt>
    <dgm:pt modelId="{F9DBEE94-03F3-457B-911D-6F3758A96F78}" type="parTrans" cxnId="{50F39EC4-F430-44CC-B29E-2723AEF1CFE5}">
      <dgm:prSet/>
      <dgm:spPr/>
      <dgm:t>
        <a:bodyPr/>
        <a:lstStyle/>
        <a:p>
          <a:endParaRPr lang="en-US"/>
        </a:p>
      </dgm:t>
    </dgm:pt>
    <dgm:pt modelId="{D5E46D99-7FAB-4669-AB67-BC7D3D5A8BCA}" type="sibTrans" cxnId="{50F39EC4-F430-44CC-B29E-2723AEF1CFE5}">
      <dgm:prSet/>
      <dgm:spPr/>
      <dgm:t>
        <a:bodyPr/>
        <a:lstStyle/>
        <a:p>
          <a:endParaRPr lang="en-US"/>
        </a:p>
      </dgm:t>
    </dgm:pt>
    <dgm:pt modelId="{2A90EDB5-9F4F-4D6A-86F6-2179DFF34D7E}">
      <dgm:prSet/>
      <dgm:spPr/>
      <dgm:t>
        <a:bodyPr/>
        <a:lstStyle/>
        <a:p>
          <a:r>
            <a:rPr lang="en-US" dirty="0"/>
            <a:t>Implement input validation</a:t>
          </a:r>
        </a:p>
      </dgm:t>
    </dgm:pt>
    <dgm:pt modelId="{82D59164-5F31-4CA3-BCD1-2F9C58AEFD32}" type="parTrans" cxnId="{5C0018DE-ACD8-4302-8272-1C3FB3392564}">
      <dgm:prSet/>
      <dgm:spPr/>
      <dgm:t>
        <a:bodyPr/>
        <a:lstStyle/>
        <a:p>
          <a:endParaRPr lang="en-US"/>
        </a:p>
      </dgm:t>
    </dgm:pt>
    <dgm:pt modelId="{CD1D70E0-0F53-4EF4-9D6B-775044D82B11}" type="sibTrans" cxnId="{5C0018DE-ACD8-4302-8272-1C3FB3392564}">
      <dgm:prSet/>
      <dgm:spPr/>
      <dgm:t>
        <a:bodyPr/>
        <a:lstStyle/>
        <a:p>
          <a:endParaRPr lang="en-US"/>
        </a:p>
      </dgm:t>
    </dgm:pt>
    <dgm:pt modelId="{91B8D43D-4E37-4251-B88A-3728FD4C206B}">
      <dgm:prSet/>
      <dgm:spPr/>
      <dgm:t>
        <a:bodyPr/>
        <a:lstStyle/>
        <a:p>
          <a:r>
            <a:rPr lang="en-US"/>
            <a:t>Server-side validation</a:t>
          </a:r>
        </a:p>
      </dgm:t>
    </dgm:pt>
    <dgm:pt modelId="{80AD2441-6CB0-4782-8A74-39D2AA6A2354}" type="parTrans" cxnId="{522960B1-30C9-4D15-857F-22E6591AF609}">
      <dgm:prSet/>
      <dgm:spPr/>
      <dgm:t>
        <a:bodyPr/>
        <a:lstStyle/>
        <a:p>
          <a:endParaRPr lang="en-US"/>
        </a:p>
      </dgm:t>
    </dgm:pt>
    <dgm:pt modelId="{CA1E4A57-F463-4968-8A17-FF488E8062FE}" type="sibTrans" cxnId="{522960B1-30C9-4D15-857F-22E6591AF609}">
      <dgm:prSet/>
      <dgm:spPr/>
      <dgm:t>
        <a:bodyPr/>
        <a:lstStyle/>
        <a:p>
          <a:endParaRPr lang="en-US"/>
        </a:p>
      </dgm:t>
    </dgm:pt>
    <dgm:pt modelId="{49C432E7-9083-44B1-BF28-BBC60ED774BB}">
      <dgm:prSet/>
      <dgm:spPr/>
      <dgm:t>
        <a:bodyPr/>
        <a:lstStyle/>
        <a:p>
          <a:r>
            <a:rPr lang="en-US" dirty="0"/>
            <a:t>Use non-admin/root user (Least Privilege)</a:t>
          </a:r>
        </a:p>
      </dgm:t>
    </dgm:pt>
    <dgm:pt modelId="{6675DF87-2F88-46D3-8C6A-2272C2648AB0}" type="parTrans" cxnId="{8C0455C9-1C89-4DE1-AD6F-DB8EBF0C1D67}">
      <dgm:prSet/>
      <dgm:spPr/>
      <dgm:t>
        <a:bodyPr/>
        <a:lstStyle/>
        <a:p>
          <a:endParaRPr lang="en-US"/>
        </a:p>
      </dgm:t>
    </dgm:pt>
    <dgm:pt modelId="{6BCA2B86-5DFD-46F6-8F2B-A8FFE7C5D8E7}" type="sibTrans" cxnId="{8C0455C9-1C89-4DE1-AD6F-DB8EBF0C1D67}">
      <dgm:prSet/>
      <dgm:spPr/>
      <dgm:t>
        <a:bodyPr/>
        <a:lstStyle/>
        <a:p>
          <a:endParaRPr lang="en-US"/>
        </a:p>
      </dgm:t>
    </dgm:pt>
    <dgm:pt modelId="{882F5616-E68A-437F-A1FB-F16257EB7B0B}">
      <dgm:prSet/>
      <dgm:spPr/>
      <dgm:t>
        <a:bodyPr/>
        <a:lstStyle/>
        <a:p>
          <a:r>
            <a:rPr lang="en-US" dirty="0"/>
            <a:t>Use safer protocols</a:t>
          </a:r>
        </a:p>
      </dgm:t>
    </dgm:pt>
    <dgm:pt modelId="{ED135A4D-6D24-460F-AB44-EF158C04DEF1}" type="parTrans" cxnId="{6ADDBE61-06DA-4761-8707-3B0D63CA6C95}">
      <dgm:prSet/>
      <dgm:spPr/>
      <dgm:t>
        <a:bodyPr/>
        <a:lstStyle/>
        <a:p>
          <a:endParaRPr lang="en-US"/>
        </a:p>
      </dgm:t>
    </dgm:pt>
    <dgm:pt modelId="{8906744E-14DB-46DB-87C0-32C2F2983CA1}" type="sibTrans" cxnId="{6ADDBE61-06DA-4761-8707-3B0D63CA6C95}">
      <dgm:prSet/>
      <dgm:spPr/>
      <dgm:t>
        <a:bodyPr/>
        <a:lstStyle/>
        <a:p>
          <a:endParaRPr lang="en-US"/>
        </a:p>
      </dgm:t>
    </dgm:pt>
    <dgm:pt modelId="{787A5C9C-2A16-4B48-B6AE-4D3EEF372EE5}">
      <dgm:prSet/>
      <dgm:spPr/>
      <dgm:t>
        <a:bodyPr/>
        <a:lstStyle/>
        <a:p>
          <a:r>
            <a:rPr lang="en-US" dirty="0"/>
            <a:t>Use well known strong algorithms</a:t>
          </a:r>
        </a:p>
      </dgm:t>
    </dgm:pt>
    <dgm:pt modelId="{7BA9E706-1A40-4697-AEEF-730F67C8A9DA}" type="parTrans" cxnId="{9A2B2C9D-0803-453B-81FF-0EC9BAA299B5}">
      <dgm:prSet/>
      <dgm:spPr/>
      <dgm:t>
        <a:bodyPr/>
        <a:lstStyle/>
        <a:p>
          <a:endParaRPr lang="en-US"/>
        </a:p>
      </dgm:t>
    </dgm:pt>
    <dgm:pt modelId="{1485ECCC-F77A-4CA1-A686-A0E651B1121C}" type="sibTrans" cxnId="{9A2B2C9D-0803-453B-81FF-0EC9BAA299B5}">
      <dgm:prSet/>
      <dgm:spPr/>
      <dgm:t>
        <a:bodyPr/>
        <a:lstStyle/>
        <a:p>
          <a:endParaRPr lang="en-US"/>
        </a:p>
      </dgm:t>
    </dgm:pt>
    <dgm:pt modelId="{1C9209CF-079B-48C4-8B33-77A15B7D6A81}">
      <dgm:prSet/>
      <dgm:spPr/>
      <dgm:t>
        <a:bodyPr/>
        <a:lstStyle/>
        <a:p>
          <a:r>
            <a:rPr lang="en-US" dirty="0"/>
            <a:t>Implement file upload checks</a:t>
          </a:r>
        </a:p>
      </dgm:t>
    </dgm:pt>
    <dgm:pt modelId="{EBB1EA90-AA34-4A7E-AE25-7BCFD93D5F56}" type="parTrans" cxnId="{B80F394B-F845-43BC-9D6C-76E9E131302B}">
      <dgm:prSet/>
      <dgm:spPr/>
      <dgm:t>
        <a:bodyPr/>
        <a:lstStyle/>
        <a:p>
          <a:endParaRPr lang="en-US"/>
        </a:p>
      </dgm:t>
    </dgm:pt>
    <dgm:pt modelId="{53E9716D-022D-4032-8F27-2BF9796BD0C6}" type="sibTrans" cxnId="{B80F394B-F845-43BC-9D6C-76E9E131302B}">
      <dgm:prSet/>
      <dgm:spPr/>
      <dgm:t>
        <a:bodyPr/>
        <a:lstStyle/>
        <a:p>
          <a:endParaRPr lang="en-US"/>
        </a:p>
      </dgm:t>
    </dgm:pt>
    <dgm:pt modelId="{08C26728-3D60-41DA-8979-83449460BE13}">
      <dgm:prSet/>
      <dgm:spPr/>
      <dgm:t>
        <a:bodyPr/>
        <a:lstStyle/>
        <a:p>
          <a:r>
            <a:rPr lang="en-US"/>
            <a:t>Collect limited information</a:t>
          </a:r>
        </a:p>
      </dgm:t>
    </dgm:pt>
    <dgm:pt modelId="{C5DB178A-EE30-479B-A4B4-0BEF341A2948}" type="parTrans" cxnId="{9033DF66-8CDE-4824-9185-762D10FB93A2}">
      <dgm:prSet/>
      <dgm:spPr/>
      <dgm:t>
        <a:bodyPr/>
        <a:lstStyle/>
        <a:p>
          <a:endParaRPr lang="en-US"/>
        </a:p>
      </dgm:t>
    </dgm:pt>
    <dgm:pt modelId="{565EEF30-2125-498A-AD70-896177785BF3}" type="sibTrans" cxnId="{9033DF66-8CDE-4824-9185-762D10FB93A2}">
      <dgm:prSet/>
      <dgm:spPr/>
      <dgm:t>
        <a:bodyPr/>
        <a:lstStyle/>
        <a:p>
          <a:endParaRPr lang="en-US"/>
        </a:p>
      </dgm:t>
    </dgm:pt>
    <dgm:pt modelId="{F78FECC8-71D4-45E2-BA9B-69650EABD183}" type="pres">
      <dgm:prSet presAssocID="{81B7F8E7-FF24-4B2A-98FB-02E9BACB9C5E}" presName="linear" presStyleCnt="0">
        <dgm:presLayoutVars>
          <dgm:animLvl val="lvl"/>
          <dgm:resizeHandles val="exact"/>
        </dgm:presLayoutVars>
      </dgm:prSet>
      <dgm:spPr/>
    </dgm:pt>
    <dgm:pt modelId="{2A3E4B06-547D-4B81-83AF-BA69577398B4}" type="pres">
      <dgm:prSet presAssocID="{33A85960-1AE2-4519-AC7D-48D0CE0C3BC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CBF1B87A-AB8F-47B3-B3AA-E6D53B20599B}" type="pres">
      <dgm:prSet presAssocID="{26102454-09DB-4D15-81B9-CBBD74F5E034}" presName="spacer" presStyleCnt="0"/>
      <dgm:spPr/>
    </dgm:pt>
    <dgm:pt modelId="{7EB6AB50-3015-472E-B225-792214C821B6}" type="pres">
      <dgm:prSet presAssocID="{9F7AF894-7E29-453E-B130-AC9836D8613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318BD0E-8EDC-4BAB-B9EA-52BA1D9EA089}" type="pres">
      <dgm:prSet presAssocID="{16A33754-F2BC-4655-A9CC-388BA8F3E04E}" presName="spacer" presStyleCnt="0"/>
      <dgm:spPr/>
    </dgm:pt>
    <dgm:pt modelId="{D21D8AD2-2B99-411F-8CFA-D731F88B1B41}" type="pres">
      <dgm:prSet presAssocID="{3E018848-C7BA-48E7-A037-4AFE1A406C65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9FED6EE9-61C1-4829-B411-EF0EC9E9F1F0}" type="pres">
      <dgm:prSet presAssocID="{DB3B1859-EC05-4041-8ED0-4816000A6895}" presName="spacer" presStyleCnt="0"/>
      <dgm:spPr/>
    </dgm:pt>
    <dgm:pt modelId="{2295E59F-E29E-4158-99AA-12BBAA504216}" type="pres">
      <dgm:prSet presAssocID="{D3C5796C-2045-4C50-9AD1-1806D3672AB0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823FC800-8C0D-4BE5-8696-6A17950BCF67}" type="pres">
      <dgm:prSet presAssocID="{D5E46D99-7FAB-4669-AB67-BC7D3D5A8BCA}" presName="spacer" presStyleCnt="0"/>
      <dgm:spPr/>
    </dgm:pt>
    <dgm:pt modelId="{9EB4C1DC-C086-4494-BDF7-5BF2EFA19880}" type="pres">
      <dgm:prSet presAssocID="{2A90EDB5-9F4F-4D6A-86F6-2179DFF34D7E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0660E5F1-0A7A-48E6-995C-EC56A602296D}" type="pres">
      <dgm:prSet presAssocID="{2A90EDB5-9F4F-4D6A-86F6-2179DFF34D7E}" presName="childText" presStyleLbl="revTx" presStyleIdx="0" presStyleCnt="1">
        <dgm:presLayoutVars>
          <dgm:bulletEnabled val="1"/>
        </dgm:presLayoutVars>
      </dgm:prSet>
      <dgm:spPr/>
    </dgm:pt>
    <dgm:pt modelId="{214302D1-31F5-4E49-8BB0-DFCC29EA68A5}" type="pres">
      <dgm:prSet presAssocID="{49C432E7-9083-44B1-BF28-BBC60ED774BB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BFB81E8F-3579-4164-8D55-84A214B4257B}" type="pres">
      <dgm:prSet presAssocID="{6BCA2B86-5DFD-46F6-8F2B-A8FFE7C5D8E7}" presName="spacer" presStyleCnt="0"/>
      <dgm:spPr/>
    </dgm:pt>
    <dgm:pt modelId="{6B01F3F9-A66E-4CE6-A23D-7C2DCAC2004C}" type="pres">
      <dgm:prSet presAssocID="{882F5616-E68A-437F-A1FB-F16257EB7B0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6EE7E2D1-40CE-4694-AAB6-CDBF00BDBA1C}" type="pres">
      <dgm:prSet presAssocID="{8906744E-14DB-46DB-87C0-32C2F2983CA1}" presName="spacer" presStyleCnt="0"/>
      <dgm:spPr/>
    </dgm:pt>
    <dgm:pt modelId="{64E24AE3-8756-4C5F-B6CC-C4C5375E94E0}" type="pres">
      <dgm:prSet presAssocID="{787A5C9C-2A16-4B48-B6AE-4D3EEF372EE5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27A34423-A099-4D05-BC35-753E1F24FA49}" type="pres">
      <dgm:prSet presAssocID="{1485ECCC-F77A-4CA1-A686-A0E651B1121C}" presName="spacer" presStyleCnt="0"/>
      <dgm:spPr/>
    </dgm:pt>
    <dgm:pt modelId="{BB923947-F19A-4113-91DF-DA8C5A26912D}" type="pres">
      <dgm:prSet presAssocID="{1C9209CF-079B-48C4-8B33-77A15B7D6A81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7E6B8245-38D4-466D-BBB3-A13EEF8C9EFF}" type="pres">
      <dgm:prSet presAssocID="{53E9716D-022D-4032-8F27-2BF9796BD0C6}" presName="spacer" presStyleCnt="0"/>
      <dgm:spPr/>
    </dgm:pt>
    <dgm:pt modelId="{71442860-510C-4EDE-91C4-321D7141E331}" type="pres">
      <dgm:prSet presAssocID="{08C26728-3D60-41DA-8979-83449460BE13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AD95D306-541D-4FDD-8F0E-79E1C2E60AA3}" type="presOf" srcId="{882F5616-E68A-437F-A1FB-F16257EB7B0B}" destId="{6B01F3F9-A66E-4CE6-A23D-7C2DCAC2004C}" srcOrd="0" destOrd="0" presId="urn:microsoft.com/office/officeart/2005/8/layout/vList2"/>
    <dgm:cxn modelId="{7E4F970E-028E-402B-9B4B-F2ED399689AA}" type="presOf" srcId="{787A5C9C-2A16-4B48-B6AE-4D3EEF372EE5}" destId="{64E24AE3-8756-4C5F-B6CC-C4C5375E94E0}" srcOrd="0" destOrd="0" presId="urn:microsoft.com/office/officeart/2005/8/layout/vList2"/>
    <dgm:cxn modelId="{2D4CD516-F17D-441B-B8EB-304FC2D721A7}" srcId="{81B7F8E7-FF24-4B2A-98FB-02E9BACB9C5E}" destId="{9F7AF894-7E29-453E-B130-AC9836D86131}" srcOrd="1" destOrd="0" parTransId="{DC782FE6-3FC9-41CD-BCB6-022B7CD2130A}" sibTransId="{16A33754-F2BC-4655-A9CC-388BA8F3E04E}"/>
    <dgm:cxn modelId="{66F2AD2F-DA5F-4D68-A56B-F1D35D9E8521}" type="presOf" srcId="{3E018848-C7BA-48E7-A037-4AFE1A406C65}" destId="{D21D8AD2-2B99-411F-8CFA-D731F88B1B41}" srcOrd="0" destOrd="0" presId="urn:microsoft.com/office/officeart/2005/8/layout/vList2"/>
    <dgm:cxn modelId="{6ADDBE61-06DA-4761-8707-3B0D63CA6C95}" srcId="{81B7F8E7-FF24-4B2A-98FB-02E9BACB9C5E}" destId="{882F5616-E68A-437F-A1FB-F16257EB7B0B}" srcOrd="6" destOrd="0" parTransId="{ED135A4D-6D24-460F-AB44-EF158C04DEF1}" sibTransId="{8906744E-14DB-46DB-87C0-32C2F2983CA1}"/>
    <dgm:cxn modelId="{9033DF66-8CDE-4824-9185-762D10FB93A2}" srcId="{81B7F8E7-FF24-4B2A-98FB-02E9BACB9C5E}" destId="{08C26728-3D60-41DA-8979-83449460BE13}" srcOrd="9" destOrd="0" parTransId="{C5DB178A-EE30-479B-A4B4-0BEF341A2948}" sibTransId="{565EEF30-2125-498A-AD70-896177785BF3}"/>
    <dgm:cxn modelId="{B80F394B-F845-43BC-9D6C-76E9E131302B}" srcId="{81B7F8E7-FF24-4B2A-98FB-02E9BACB9C5E}" destId="{1C9209CF-079B-48C4-8B33-77A15B7D6A81}" srcOrd="8" destOrd="0" parTransId="{EBB1EA90-AA34-4A7E-AE25-7BCFD93D5F56}" sibTransId="{53E9716D-022D-4032-8F27-2BF9796BD0C6}"/>
    <dgm:cxn modelId="{42A2236D-00EE-4C6E-91D6-35FD7B1E50F4}" type="presOf" srcId="{08C26728-3D60-41DA-8979-83449460BE13}" destId="{71442860-510C-4EDE-91C4-321D7141E331}" srcOrd="0" destOrd="0" presId="urn:microsoft.com/office/officeart/2005/8/layout/vList2"/>
    <dgm:cxn modelId="{8E171474-AD07-408E-AA57-28BE84835B45}" type="presOf" srcId="{49C432E7-9083-44B1-BF28-BBC60ED774BB}" destId="{214302D1-31F5-4E49-8BB0-DFCC29EA68A5}" srcOrd="0" destOrd="0" presId="urn:microsoft.com/office/officeart/2005/8/layout/vList2"/>
    <dgm:cxn modelId="{23918079-87FA-4F72-B03A-BAFE21CF24A8}" srcId="{81B7F8E7-FF24-4B2A-98FB-02E9BACB9C5E}" destId="{3E018848-C7BA-48E7-A037-4AFE1A406C65}" srcOrd="2" destOrd="0" parTransId="{1D81D68A-8FAB-4761-B9E6-57C64E81F259}" sibTransId="{DB3B1859-EC05-4041-8ED0-4816000A6895}"/>
    <dgm:cxn modelId="{72AEAF7B-D9AF-4DA0-A635-79C05AED37B5}" type="presOf" srcId="{D3C5796C-2045-4C50-9AD1-1806D3672AB0}" destId="{2295E59F-E29E-4158-99AA-12BBAA504216}" srcOrd="0" destOrd="0" presId="urn:microsoft.com/office/officeart/2005/8/layout/vList2"/>
    <dgm:cxn modelId="{BC6F957E-E4C0-461E-B26D-989DA79E571C}" srcId="{81B7F8E7-FF24-4B2A-98FB-02E9BACB9C5E}" destId="{33A85960-1AE2-4519-AC7D-48D0CE0C3BCD}" srcOrd="0" destOrd="0" parTransId="{20EAF642-4E2D-4800-8B80-60D6C0D64DF4}" sibTransId="{26102454-09DB-4D15-81B9-CBBD74F5E034}"/>
    <dgm:cxn modelId="{68E99D7E-3130-4866-A169-C879D4267362}" type="presOf" srcId="{1C9209CF-079B-48C4-8B33-77A15B7D6A81}" destId="{BB923947-F19A-4113-91DF-DA8C5A26912D}" srcOrd="0" destOrd="0" presId="urn:microsoft.com/office/officeart/2005/8/layout/vList2"/>
    <dgm:cxn modelId="{27806497-36CD-438D-90BE-8839588F1E29}" type="presOf" srcId="{2A90EDB5-9F4F-4D6A-86F6-2179DFF34D7E}" destId="{9EB4C1DC-C086-4494-BDF7-5BF2EFA19880}" srcOrd="0" destOrd="0" presId="urn:microsoft.com/office/officeart/2005/8/layout/vList2"/>
    <dgm:cxn modelId="{9A2B2C9D-0803-453B-81FF-0EC9BAA299B5}" srcId="{81B7F8E7-FF24-4B2A-98FB-02E9BACB9C5E}" destId="{787A5C9C-2A16-4B48-B6AE-4D3EEF372EE5}" srcOrd="7" destOrd="0" parTransId="{7BA9E706-1A40-4697-AEEF-730F67C8A9DA}" sibTransId="{1485ECCC-F77A-4CA1-A686-A0E651B1121C}"/>
    <dgm:cxn modelId="{522960B1-30C9-4D15-857F-22E6591AF609}" srcId="{2A90EDB5-9F4F-4D6A-86F6-2179DFF34D7E}" destId="{91B8D43D-4E37-4251-B88A-3728FD4C206B}" srcOrd="0" destOrd="0" parTransId="{80AD2441-6CB0-4782-8A74-39D2AA6A2354}" sibTransId="{CA1E4A57-F463-4968-8A17-FF488E8062FE}"/>
    <dgm:cxn modelId="{0DB4BBB2-81CF-4779-9CAA-53E88D004B6F}" type="presOf" srcId="{81B7F8E7-FF24-4B2A-98FB-02E9BACB9C5E}" destId="{F78FECC8-71D4-45E2-BA9B-69650EABD183}" srcOrd="0" destOrd="0" presId="urn:microsoft.com/office/officeart/2005/8/layout/vList2"/>
    <dgm:cxn modelId="{B9DC5DB9-7C5B-4646-9A71-93D4EB048793}" type="presOf" srcId="{91B8D43D-4E37-4251-B88A-3728FD4C206B}" destId="{0660E5F1-0A7A-48E6-995C-EC56A602296D}" srcOrd="0" destOrd="0" presId="urn:microsoft.com/office/officeart/2005/8/layout/vList2"/>
    <dgm:cxn modelId="{3422B6C2-7D53-4FA8-980F-0A900EBF9C3B}" type="presOf" srcId="{9F7AF894-7E29-453E-B130-AC9836D86131}" destId="{7EB6AB50-3015-472E-B225-792214C821B6}" srcOrd="0" destOrd="0" presId="urn:microsoft.com/office/officeart/2005/8/layout/vList2"/>
    <dgm:cxn modelId="{50F39EC4-F430-44CC-B29E-2723AEF1CFE5}" srcId="{81B7F8E7-FF24-4B2A-98FB-02E9BACB9C5E}" destId="{D3C5796C-2045-4C50-9AD1-1806D3672AB0}" srcOrd="3" destOrd="0" parTransId="{F9DBEE94-03F3-457B-911D-6F3758A96F78}" sibTransId="{D5E46D99-7FAB-4669-AB67-BC7D3D5A8BCA}"/>
    <dgm:cxn modelId="{8C0455C9-1C89-4DE1-AD6F-DB8EBF0C1D67}" srcId="{81B7F8E7-FF24-4B2A-98FB-02E9BACB9C5E}" destId="{49C432E7-9083-44B1-BF28-BBC60ED774BB}" srcOrd="5" destOrd="0" parTransId="{6675DF87-2F88-46D3-8C6A-2272C2648AB0}" sibTransId="{6BCA2B86-5DFD-46F6-8F2B-A8FFE7C5D8E7}"/>
    <dgm:cxn modelId="{5C0018DE-ACD8-4302-8272-1C3FB3392564}" srcId="{81B7F8E7-FF24-4B2A-98FB-02E9BACB9C5E}" destId="{2A90EDB5-9F4F-4D6A-86F6-2179DFF34D7E}" srcOrd="4" destOrd="0" parTransId="{82D59164-5F31-4CA3-BCD1-2F9C58AEFD32}" sibTransId="{CD1D70E0-0F53-4EF4-9D6B-775044D82B11}"/>
    <dgm:cxn modelId="{F8DF2EE3-2FC5-42B5-A53F-249ABCB30072}" type="presOf" srcId="{33A85960-1AE2-4519-AC7D-48D0CE0C3BCD}" destId="{2A3E4B06-547D-4B81-83AF-BA69577398B4}" srcOrd="0" destOrd="0" presId="urn:microsoft.com/office/officeart/2005/8/layout/vList2"/>
    <dgm:cxn modelId="{4E44A3C0-C6E5-4AFB-B6F8-E707B92B9C17}" type="presParOf" srcId="{F78FECC8-71D4-45E2-BA9B-69650EABD183}" destId="{2A3E4B06-547D-4B81-83AF-BA69577398B4}" srcOrd="0" destOrd="0" presId="urn:microsoft.com/office/officeart/2005/8/layout/vList2"/>
    <dgm:cxn modelId="{6B198DAD-D038-4CA4-9B87-524C2A28F6C2}" type="presParOf" srcId="{F78FECC8-71D4-45E2-BA9B-69650EABD183}" destId="{CBF1B87A-AB8F-47B3-B3AA-E6D53B20599B}" srcOrd="1" destOrd="0" presId="urn:microsoft.com/office/officeart/2005/8/layout/vList2"/>
    <dgm:cxn modelId="{24083C3A-4426-4953-A621-A252C61D45E6}" type="presParOf" srcId="{F78FECC8-71D4-45E2-BA9B-69650EABD183}" destId="{7EB6AB50-3015-472E-B225-792214C821B6}" srcOrd="2" destOrd="0" presId="urn:microsoft.com/office/officeart/2005/8/layout/vList2"/>
    <dgm:cxn modelId="{C049ED94-BF54-45D4-8A0C-414422023C78}" type="presParOf" srcId="{F78FECC8-71D4-45E2-BA9B-69650EABD183}" destId="{9318BD0E-8EDC-4BAB-B9EA-52BA1D9EA089}" srcOrd="3" destOrd="0" presId="urn:microsoft.com/office/officeart/2005/8/layout/vList2"/>
    <dgm:cxn modelId="{D2288F3F-9A35-4D29-A548-8115B8DD7D53}" type="presParOf" srcId="{F78FECC8-71D4-45E2-BA9B-69650EABD183}" destId="{D21D8AD2-2B99-411F-8CFA-D731F88B1B41}" srcOrd="4" destOrd="0" presId="urn:microsoft.com/office/officeart/2005/8/layout/vList2"/>
    <dgm:cxn modelId="{6EED5B3A-096D-4FEA-B80D-9D1A43337688}" type="presParOf" srcId="{F78FECC8-71D4-45E2-BA9B-69650EABD183}" destId="{9FED6EE9-61C1-4829-B411-EF0EC9E9F1F0}" srcOrd="5" destOrd="0" presId="urn:microsoft.com/office/officeart/2005/8/layout/vList2"/>
    <dgm:cxn modelId="{67BB57BD-FED9-4A87-9422-597BC413B25C}" type="presParOf" srcId="{F78FECC8-71D4-45E2-BA9B-69650EABD183}" destId="{2295E59F-E29E-4158-99AA-12BBAA504216}" srcOrd="6" destOrd="0" presId="urn:microsoft.com/office/officeart/2005/8/layout/vList2"/>
    <dgm:cxn modelId="{BC41650F-15DD-42BE-80C1-59B4FF14016B}" type="presParOf" srcId="{F78FECC8-71D4-45E2-BA9B-69650EABD183}" destId="{823FC800-8C0D-4BE5-8696-6A17950BCF67}" srcOrd="7" destOrd="0" presId="urn:microsoft.com/office/officeart/2005/8/layout/vList2"/>
    <dgm:cxn modelId="{9769D977-1EFA-4AB9-9E21-6A18267DA368}" type="presParOf" srcId="{F78FECC8-71D4-45E2-BA9B-69650EABD183}" destId="{9EB4C1DC-C086-4494-BDF7-5BF2EFA19880}" srcOrd="8" destOrd="0" presId="urn:microsoft.com/office/officeart/2005/8/layout/vList2"/>
    <dgm:cxn modelId="{E9BDBB81-886F-4344-9996-C70A19134823}" type="presParOf" srcId="{F78FECC8-71D4-45E2-BA9B-69650EABD183}" destId="{0660E5F1-0A7A-48E6-995C-EC56A602296D}" srcOrd="9" destOrd="0" presId="urn:microsoft.com/office/officeart/2005/8/layout/vList2"/>
    <dgm:cxn modelId="{9DD26AFB-74F3-4A8E-8F3A-78FA326E675A}" type="presParOf" srcId="{F78FECC8-71D4-45E2-BA9B-69650EABD183}" destId="{214302D1-31F5-4E49-8BB0-DFCC29EA68A5}" srcOrd="10" destOrd="0" presId="urn:microsoft.com/office/officeart/2005/8/layout/vList2"/>
    <dgm:cxn modelId="{1E6263E1-F1DA-402D-8150-FFC993572B9A}" type="presParOf" srcId="{F78FECC8-71D4-45E2-BA9B-69650EABD183}" destId="{BFB81E8F-3579-4164-8D55-84A214B4257B}" srcOrd="11" destOrd="0" presId="urn:microsoft.com/office/officeart/2005/8/layout/vList2"/>
    <dgm:cxn modelId="{95148E42-6025-4F78-8DC4-C2FD030C8B8C}" type="presParOf" srcId="{F78FECC8-71D4-45E2-BA9B-69650EABD183}" destId="{6B01F3F9-A66E-4CE6-A23D-7C2DCAC2004C}" srcOrd="12" destOrd="0" presId="urn:microsoft.com/office/officeart/2005/8/layout/vList2"/>
    <dgm:cxn modelId="{B124ED07-49A7-4B66-94ED-409EF175CB36}" type="presParOf" srcId="{F78FECC8-71D4-45E2-BA9B-69650EABD183}" destId="{6EE7E2D1-40CE-4694-AAB6-CDBF00BDBA1C}" srcOrd="13" destOrd="0" presId="urn:microsoft.com/office/officeart/2005/8/layout/vList2"/>
    <dgm:cxn modelId="{52382563-9AB8-4E86-A890-AC4773C99753}" type="presParOf" srcId="{F78FECC8-71D4-45E2-BA9B-69650EABD183}" destId="{64E24AE3-8756-4C5F-B6CC-C4C5375E94E0}" srcOrd="14" destOrd="0" presId="urn:microsoft.com/office/officeart/2005/8/layout/vList2"/>
    <dgm:cxn modelId="{14B892C8-E4DC-4E60-ACCA-1B8F986BD19E}" type="presParOf" srcId="{F78FECC8-71D4-45E2-BA9B-69650EABD183}" destId="{27A34423-A099-4D05-BC35-753E1F24FA49}" srcOrd="15" destOrd="0" presId="urn:microsoft.com/office/officeart/2005/8/layout/vList2"/>
    <dgm:cxn modelId="{E0CEE855-5E9B-4DBC-A45C-78DF747A1AF3}" type="presParOf" srcId="{F78FECC8-71D4-45E2-BA9B-69650EABD183}" destId="{BB923947-F19A-4113-91DF-DA8C5A26912D}" srcOrd="16" destOrd="0" presId="urn:microsoft.com/office/officeart/2005/8/layout/vList2"/>
    <dgm:cxn modelId="{10A0FFC9-8112-445D-BB06-DBED3205A150}" type="presParOf" srcId="{F78FECC8-71D4-45E2-BA9B-69650EABD183}" destId="{7E6B8245-38D4-466D-BBB3-A13EEF8C9EFF}" srcOrd="17" destOrd="0" presId="urn:microsoft.com/office/officeart/2005/8/layout/vList2"/>
    <dgm:cxn modelId="{7A7D80FF-9705-47CE-B2CE-2ACAFE66C1C6}" type="presParOf" srcId="{F78FECC8-71D4-45E2-BA9B-69650EABD183}" destId="{71442860-510C-4EDE-91C4-321D7141E33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6C5EB6-92E8-4588-AE3D-B4EAD4441640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9D0DCD-55A2-4AD4-96BD-474E55329964}">
      <dgm:prSet/>
      <dgm:spPr/>
      <dgm:t>
        <a:bodyPr/>
        <a:lstStyle/>
        <a:p>
          <a:r>
            <a:rPr lang="en-US"/>
            <a:t>Implement input validation</a:t>
          </a:r>
        </a:p>
      </dgm:t>
    </dgm:pt>
    <dgm:pt modelId="{854CA8ED-6993-43E9-BA65-34AD3C3B1B4E}" type="parTrans" cxnId="{00A8B343-9715-4EB9-AE07-54077BAA349F}">
      <dgm:prSet/>
      <dgm:spPr/>
      <dgm:t>
        <a:bodyPr/>
        <a:lstStyle/>
        <a:p>
          <a:endParaRPr lang="en-US"/>
        </a:p>
      </dgm:t>
    </dgm:pt>
    <dgm:pt modelId="{EA106645-1DBB-4932-8673-EF08EFC9F20C}" type="sibTrans" cxnId="{00A8B343-9715-4EB9-AE07-54077BAA349F}">
      <dgm:prSet/>
      <dgm:spPr/>
      <dgm:t>
        <a:bodyPr/>
        <a:lstStyle/>
        <a:p>
          <a:endParaRPr lang="en-US"/>
        </a:p>
      </dgm:t>
    </dgm:pt>
    <dgm:pt modelId="{6967F972-8E8E-42C5-9C50-614F7049E8C6}">
      <dgm:prSet/>
      <dgm:spPr/>
      <dgm:t>
        <a:bodyPr/>
        <a:lstStyle/>
        <a:p>
          <a:r>
            <a:rPr lang="en-US"/>
            <a:t>Input length validation</a:t>
          </a:r>
        </a:p>
      </dgm:t>
    </dgm:pt>
    <dgm:pt modelId="{FB5131ED-9FAB-474D-A0D7-154F3E4D0C35}" type="parTrans" cxnId="{D1E9C384-276E-48C2-B6EC-46DF80EC6C1E}">
      <dgm:prSet/>
      <dgm:spPr/>
      <dgm:t>
        <a:bodyPr/>
        <a:lstStyle/>
        <a:p>
          <a:endParaRPr lang="en-US"/>
        </a:p>
      </dgm:t>
    </dgm:pt>
    <dgm:pt modelId="{C0DAA244-EE9E-4F44-8138-D839A233BB92}" type="sibTrans" cxnId="{D1E9C384-276E-48C2-B6EC-46DF80EC6C1E}">
      <dgm:prSet/>
      <dgm:spPr/>
      <dgm:t>
        <a:bodyPr/>
        <a:lstStyle/>
        <a:p>
          <a:endParaRPr lang="en-US"/>
        </a:p>
      </dgm:t>
    </dgm:pt>
    <dgm:pt modelId="{310890EF-C376-47F7-8891-32FFFD34C14F}">
      <dgm:prSet/>
      <dgm:spPr/>
      <dgm:t>
        <a:bodyPr/>
        <a:lstStyle/>
        <a:p>
          <a:r>
            <a:rPr lang="en-US"/>
            <a:t>Input type validation</a:t>
          </a:r>
        </a:p>
      </dgm:t>
    </dgm:pt>
    <dgm:pt modelId="{79E0EA13-7C40-46DE-A9CB-1D01F3D1CEC7}" type="parTrans" cxnId="{A7DE6706-5E90-4B31-B61F-5CCDFFEB2C85}">
      <dgm:prSet/>
      <dgm:spPr/>
      <dgm:t>
        <a:bodyPr/>
        <a:lstStyle/>
        <a:p>
          <a:endParaRPr lang="en-US"/>
        </a:p>
      </dgm:t>
    </dgm:pt>
    <dgm:pt modelId="{1264533B-B9B5-4C5B-9C5E-95DC0E7F7FB7}" type="sibTrans" cxnId="{A7DE6706-5E90-4B31-B61F-5CCDFFEB2C85}">
      <dgm:prSet/>
      <dgm:spPr/>
      <dgm:t>
        <a:bodyPr/>
        <a:lstStyle/>
        <a:p>
          <a:endParaRPr lang="en-US"/>
        </a:p>
      </dgm:t>
    </dgm:pt>
    <dgm:pt modelId="{5C2B869C-DD46-4AE4-891F-125D631CEF8A}">
      <dgm:prSet/>
      <dgm:spPr/>
      <dgm:t>
        <a:bodyPr/>
        <a:lstStyle/>
        <a:p>
          <a:r>
            <a:rPr lang="en-US"/>
            <a:t>Input range validation</a:t>
          </a:r>
        </a:p>
      </dgm:t>
    </dgm:pt>
    <dgm:pt modelId="{4A475146-4ECB-4459-A3F1-03F4CDEE072B}" type="parTrans" cxnId="{D2BEB4B8-E916-4B03-9F78-1FCD2BEEFF88}">
      <dgm:prSet/>
      <dgm:spPr/>
      <dgm:t>
        <a:bodyPr/>
        <a:lstStyle/>
        <a:p>
          <a:endParaRPr lang="en-US"/>
        </a:p>
      </dgm:t>
    </dgm:pt>
    <dgm:pt modelId="{291D37C3-51F7-4720-AD28-F474D1B5FCC5}" type="sibTrans" cxnId="{D2BEB4B8-E916-4B03-9F78-1FCD2BEEFF88}">
      <dgm:prSet/>
      <dgm:spPr/>
      <dgm:t>
        <a:bodyPr/>
        <a:lstStyle/>
        <a:p>
          <a:endParaRPr lang="en-US"/>
        </a:p>
      </dgm:t>
    </dgm:pt>
    <dgm:pt modelId="{6477E1F5-D234-47CE-B942-8B95CCD4CCF7}">
      <dgm:prSet/>
      <dgm:spPr/>
      <dgm:t>
        <a:bodyPr/>
        <a:lstStyle/>
        <a:p>
          <a:r>
            <a:rPr lang="en-US" dirty="0"/>
            <a:t>Implement output validation</a:t>
          </a:r>
        </a:p>
      </dgm:t>
    </dgm:pt>
    <dgm:pt modelId="{19B5A5EF-78D9-4511-9654-D97BD19F9300}" type="parTrans" cxnId="{AE9B44FC-2C49-4FA2-A608-599C8D581D9C}">
      <dgm:prSet/>
      <dgm:spPr/>
      <dgm:t>
        <a:bodyPr/>
        <a:lstStyle/>
        <a:p>
          <a:endParaRPr lang="en-US"/>
        </a:p>
      </dgm:t>
    </dgm:pt>
    <dgm:pt modelId="{31D8E726-4BA4-4539-B3AB-B74EB81EEB5A}" type="sibTrans" cxnId="{AE9B44FC-2C49-4FA2-A608-599C8D581D9C}">
      <dgm:prSet/>
      <dgm:spPr/>
      <dgm:t>
        <a:bodyPr/>
        <a:lstStyle/>
        <a:p>
          <a:endParaRPr lang="en-US"/>
        </a:p>
      </dgm:t>
    </dgm:pt>
    <dgm:pt modelId="{0647A1A3-8FB0-4C6A-8993-6CC258836441}">
      <dgm:prSet/>
      <dgm:spPr/>
      <dgm:t>
        <a:bodyPr/>
        <a:lstStyle/>
        <a:p>
          <a:r>
            <a:rPr lang="en-US" dirty="0"/>
            <a:t>Logs sanitization</a:t>
          </a:r>
        </a:p>
      </dgm:t>
    </dgm:pt>
    <dgm:pt modelId="{3F5349B3-EEFC-4439-A4DA-E79FF7BE08A2}" type="parTrans" cxnId="{9E8C0AD9-CB26-419E-A9AC-A8D8CC508584}">
      <dgm:prSet/>
      <dgm:spPr/>
      <dgm:t>
        <a:bodyPr/>
        <a:lstStyle/>
        <a:p>
          <a:endParaRPr lang="en-US"/>
        </a:p>
      </dgm:t>
    </dgm:pt>
    <dgm:pt modelId="{B3A5EF99-D847-411C-BDC6-1AFDF54E2872}" type="sibTrans" cxnId="{9E8C0AD9-CB26-419E-A9AC-A8D8CC508584}">
      <dgm:prSet/>
      <dgm:spPr/>
      <dgm:t>
        <a:bodyPr/>
        <a:lstStyle/>
        <a:p>
          <a:endParaRPr lang="en-US"/>
        </a:p>
      </dgm:t>
    </dgm:pt>
    <dgm:pt modelId="{4A26E452-4D09-4A6E-AD9C-3A38F7B82BE7}" type="pres">
      <dgm:prSet presAssocID="{206C5EB6-92E8-4588-AE3D-B4EAD4441640}" presName="Name0" presStyleCnt="0">
        <dgm:presLayoutVars>
          <dgm:dir/>
          <dgm:animLvl val="lvl"/>
          <dgm:resizeHandles val="exact"/>
        </dgm:presLayoutVars>
      </dgm:prSet>
      <dgm:spPr/>
    </dgm:pt>
    <dgm:pt modelId="{C864F2CC-4D4E-4458-BEEF-E728FA48BA46}" type="pres">
      <dgm:prSet presAssocID="{409D0DCD-55A2-4AD4-96BD-474E55329964}" presName="linNode" presStyleCnt="0"/>
      <dgm:spPr/>
    </dgm:pt>
    <dgm:pt modelId="{87E54D02-5C50-4DA8-BC4F-B6719DF58D93}" type="pres">
      <dgm:prSet presAssocID="{409D0DCD-55A2-4AD4-96BD-474E5532996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2499ADE-F494-4C92-894B-DC4D83485545}" type="pres">
      <dgm:prSet presAssocID="{409D0DCD-55A2-4AD4-96BD-474E55329964}" presName="descendantText" presStyleLbl="alignAccFollowNode1" presStyleIdx="0" presStyleCnt="2">
        <dgm:presLayoutVars>
          <dgm:bulletEnabled val="1"/>
        </dgm:presLayoutVars>
      </dgm:prSet>
      <dgm:spPr/>
    </dgm:pt>
    <dgm:pt modelId="{A075376C-6FEF-45BC-A7B9-EAEC105C41E7}" type="pres">
      <dgm:prSet presAssocID="{EA106645-1DBB-4932-8673-EF08EFC9F20C}" presName="sp" presStyleCnt="0"/>
      <dgm:spPr/>
    </dgm:pt>
    <dgm:pt modelId="{8E1B70BC-5ECF-4A0B-ABE2-7FC1D1CF0A1B}" type="pres">
      <dgm:prSet presAssocID="{6477E1F5-D234-47CE-B942-8B95CCD4CCF7}" presName="linNode" presStyleCnt="0"/>
      <dgm:spPr/>
    </dgm:pt>
    <dgm:pt modelId="{D355B2A1-2737-42FE-9459-8C220D8B6D5A}" type="pres">
      <dgm:prSet presAssocID="{6477E1F5-D234-47CE-B942-8B95CCD4CCF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A2AAF46-D40E-42DC-8318-2E97EC574F81}" type="pres">
      <dgm:prSet presAssocID="{6477E1F5-D234-47CE-B942-8B95CCD4CCF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7DE6706-5E90-4B31-B61F-5CCDFFEB2C85}" srcId="{409D0DCD-55A2-4AD4-96BD-474E55329964}" destId="{310890EF-C376-47F7-8891-32FFFD34C14F}" srcOrd="1" destOrd="0" parTransId="{79E0EA13-7C40-46DE-A9CB-1D01F3D1CEC7}" sibTransId="{1264533B-B9B5-4C5B-9C5E-95DC0E7F7FB7}"/>
    <dgm:cxn modelId="{BCF00D1C-2D3B-435B-9DC4-44083C98FB7E}" type="presOf" srcId="{6967F972-8E8E-42C5-9C50-614F7049E8C6}" destId="{32499ADE-F494-4C92-894B-DC4D83485545}" srcOrd="0" destOrd="0" presId="urn:microsoft.com/office/officeart/2005/8/layout/vList5"/>
    <dgm:cxn modelId="{A01F2B1E-942E-4ABF-9196-92ED799B8D37}" type="presOf" srcId="{0647A1A3-8FB0-4C6A-8993-6CC258836441}" destId="{DA2AAF46-D40E-42DC-8318-2E97EC574F81}" srcOrd="0" destOrd="0" presId="urn:microsoft.com/office/officeart/2005/8/layout/vList5"/>
    <dgm:cxn modelId="{00A8B343-9715-4EB9-AE07-54077BAA349F}" srcId="{206C5EB6-92E8-4588-AE3D-B4EAD4441640}" destId="{409D0DCD-55A2-4AD4-96BD-474E55329964}" srcOrd="0" destOrd="0" parTransId="{854CA8ED-6993-43E9-BA65-34AD3C3B1B4E}" sibTransId="{EA106645-1DBB-4932-8673-EF08EFC9F20C}"/>
    <dgm:cxn modelId="{6642FD45-E635-4A3F-AE2C-C90C320D9590}" type="presOf" srcId="{310890EF-C376-47F7-8891-32FFFD34C14F}" destId="{32499ADE-F494-4C92-894B-DC4D83485545}" srcOrd="0" destOrd="1" presId="urn:microsoft.com/office/officeart/2005/8/layout/vList5"/>
    <dgm:cxn modelId="{13ED2278-227A-4BBC-A2B6-97AEFC6A59DF}" type="presOf" srcId="{5C2B869C-DD46-4AE4-891F-125D631CEF8A}" destId="{32499ADE-F494-4C92-894B-DC4D83485545}" srcOrd="0" destOrd="2" presId="urn:microsoft.com/office/officeart/2005/8/layout/vList5"/>
    <dgm:cxn modelId="{D1E9C384-276E-48C2-B6EC-46DF80EC6C1E}" srcId="{409D0DCD-55A2-4AD4-96BD-474E55329964}" destId="{6967F972-8E8E-42C5-9C50-614F7049E8C6}" srcOrd="0" destOrd="0" parTransId="{FB5131ED-9FAB-474D-A0D7-154F3E4D0C35}" sibTransId="{C0DAA244-EE9E-4F44-8138-D839A233BB92}"/>
    <dgm:cxn modelId="{5912ADA2-D6BE-4EBD-AC89-B34825D86C05}" type="presOf" srcId="{206C5EB6-92E8-4588-AE3D-B4EAD4441640}" destId="{4A26E452-4D09-4A6E-AD9C-3A38F7B82BE7}" srcOrd="0" destOrd="0" presId="urn:microsoft.com/office/officeart/2005/8/layout/vList5"/>
    <dgm:cxn modelId="{54B355B1-0D2A-45F7-B8D7-091EB7917AB7}" type="presOf" srcId="{6477E1F5-D234-47CE-B942-8B95CCD4CCF7}" destId="{D355B2A1-2737-42FE-9459-8C220D8B6D5A}" srcOrd="0" destOrd="0" presId="urn:microsoft.com/office/officeart/2005/8/layout/vList5"/>
    <dgm:cxn modelId="{D2BEB4B8-E916-4B03-9F78-1FCD2BEEFF88}" srcId="{409D0DCD-55A2-4AD4-96BD-474E55329964}" destId="{5C2B869C-DD46-4AE4-891F-125D631CEF8A}" srcOrd="2" destOrd="0" parTransId="{4A475146-4ECB-4459-A3F1-03F4CDEE072B}" sibTransId="{291D37C3-51F7-4720-AD28-F474D1B5FCC5}"/>
    <dgm:cxn modelId="{9E8C0AD9-CB26-419E-A9AC-A8D8CC508584}" srcId="{6477E1F5-D234-47CE-B942-8B95CCD4CCF7}" destId="{0647A1A3-8FB0-4C6A-8993-6CC258836441}" srcOrd="0" destOrd="0" parTransId="{3F5349B3-EEFC-4439-A4DA-E79FF7BE08A2}" sibTransId="{B3A5EF99-D847-411C-BDC6-1AFDF54E2872}"/>
    <dgm:cxn modelId="{82F73FED-7D55-4E09-95E8-EF74789FEC49}" type="presOf" srcId="{409D0DCD-55A2-4AD4-96BD-474E55329964}" destId="{87E54D02-5C50-4DA8-BC4F-B6719DF58D93}" srcOrd="0" destOrd="0" presId="urn:microsoft.com/office/officeart/2005/8/layout/vList5"/>
    <dgm:cxn modelId="{AE9B44FC-2C49-4FA2-A608-599C8D581D9C}" srcId="{206C5EB6-92E8-4588-AE3D-B4EAD4441640}" destId="{6477E1F5-D234-47CE-B942-8B95CCD4CCF7}" srcOrd="1" destOrd="0" parTransId="{19B5A5EF-78D9-4511-9654-D97BD19F9300}" sibTransId="{31D8E726-4BA4-4539-B3AB-B74EB81EEB5A}"/>
    <dgm:cxn modelId="{8B463BFE-C40E-438F-8642-0C1AF42C0F0F}" type="presParOf" srcId="{4A26E452-4D09-4A6E-AD9C-3A38F7B82BE7}" destId="{C864F2CC-4D4E-4458-BEEF-E728FA48BA46}" srcOrd="0" destOrd="0" presId="urn:microsoft.com/office/officeart/2005/8/layout/vList5"/>
    <dgm:cxn modelId="{FC0C7B64-734D-4A79-A693-0ED55625AC07}" type="presParOf" srcId="{C864F2CC-4D4E-4458-BEEF-E728FA48BA46}" destId="{87E54D02-5C50-4DA8-BC4F-B6719DF58D93}" srcOrd="0" destOrd="0" presId="urn:microsoft.com/office/officeart/2005/8/layout/vList5"/>
    <dgm:cxn modelId="{490633CF-E75B-43D9-8D06-00D9DA94E31B}" type="presParOf" srcId="{C864F2CC-4D4E-4458-BEEF-E728FA48BA46}" destId="{32499ADE-F494-4C92-894B-DC4D83485545}" srcOrd="1" destOrd="0" presId="urn:microsoft.com/office/officeart/2005/8/layout/vList5"/>
    <dgm:cxn modelId="{79DEFF24-4FDE-4FCB-A0CB-B9957B1D6AEE}" type="presParOf" srcId="{4A26E452-4D09-4A6E-AD9C-3A38F7B82BE7}" destId="{A075376C-6FEF-45BC-A7B9-EAEC105C41E7}" srcOrd="1" destOrd="0" presId="urn:microsoft.com/office/officeart/2005/8/layout/vList5"/>
    <dgm:cxn modelId="{7557F779-16B3-4B96-A21B-62DA678A82A5}" type="presParOf" srcId="{4A26E452-4D09-4A6E-AD9C-3A38F7B82BE7}" destId="{8E1B70BC-5ECF-4A0B-ABE2-7FC1D1CF0A1B}" srcOrd="2" destOrd="0" presId="urn:microsoft.com/office/officeart/2005/8/layout/vList5"/>
    <dgm:cxn modelId="{5D5928C5-69F2-4071-BC59-845558025694}" type="presParOf" srcId="{8E1B70BC-5ECF-4A0B-ABE2-7FC1D1CF0A1B}" destId="{D355B2A1-2737-42FE-9459-8C220D8B6D5A}" srcOrd="0" destOrd="0" presId="urn:microsoft.com/office/officeart/2005/8/layout/vList5"/>
    <dgm:cxn modelId="{093918C2-18B4-45A8-A4D7-592E20B0D7DA}" type="presParOf" srcId="{8E1B70BC-5ECF-4A0B-ABE2-7FC1D1CF0A1B}" destId="{DA2AAF46-D40E-42DC-8318-2E97EC574F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5FD142-2AC6-404B-A634-8D5CD169A1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17EBD2-827E-4635-AAAE-038D1CFE1AC4}">
      <dgm:prSet/>
      <dgm:spPr/>
      <dgm:t>
        <a:bodyPr/>
        <a:lstStyle/>
        <a:p>
          <a:r>
            <a:rPr lang="en-US" dirty="0"/>
            <a:t>Implement defense-in-depth</a:t>
          </a:r>
        </a:p>
      </dgm:t>
    </dgm:pt>
    <dgm:pt modelId="{B3AC8707-884C-48A3-9614-665FCDE79DD5}" type="parTrans" cxnId="{6E302B1C-84B2-44B4-916A-7890E6A63F9A}">
      <dgm:prSet/>
      <dgm:spPr/>
      <dgm:t>
        <a:bodyPr/>
        <a:lstStyle/>
        <a:p>
          <a:endParaRPr lang="en-US"/>
        </a:p>
      </dgm:t>
    </dgm:pt>
    <dgm:pt modelId="{1C74C859-71E8-43DF-BBE8-EAB522272140}" type="sibTrans" cxnId="{6E302B1C-84B2-44B4-916A-7890E6A63F9A}">
      <dgm:prSet/>
      <dgm:spPr/>
      <dgm:t>
        <a:bodyPr/>
        <a:lstStyle/>
        <a:p>
          <a:endParaRPr lang="en-US"/>
        </a:p>
      </dgm:t>
    </dgm:pt>
    <dgm:pt modelId="{46183AD6-A76D-47CF-B941-F07F4E268EE8}">
      <dgm:prSet/>
      <dgm:spPr/>
      <dgm:t>
        <a:bodyPr/>
        <a:lstStyle/>
        <a:p>
          <a:r>
            <a:rPr lang="en-US"/>
            <a:t>Handle exceptions and errors</a:t>
          </a:r>
        </a:p>
      </dgm:t>
    </dgm:pt>
    <dgm:pt modelId="{A4A0119A-1CD1-4303-95E2-2C59BCAE764B}" type="parTrans" cxnId="{A09E734E-D773-4D4F-B4C2-9FD4924F2DBC}">
      <dgm:prSet/>
      <dgm:spPr/>
      <dgm:t>
        <a:bodyPr/>
        <a:lstStyle/>
        <a:p>
          <a:endParaRPr lang="en-US"/>
        </a:p>
      </dgm:t>
    </dgm:pt>
    <dgm:pt modelId="{D64EAB5F-FD1A-482D-BD2E-EB9B9E192738}" type="sibTrans" cxnId="{A09E734E-D773-4D4F-B4C2-9FD4924F2DBC}">
      <dgm:prSet/>
      <dgm:spPr/>
      <dgm:t>
        <a:bodyPr/>
        <a:lstStyle/>
        <a:p>
          <a:endParaRPr lang="en-US"/>
        </a:p>
      </dgm:t>
    </dgm:pt>
    <dgm:pt modelId="{2C949FF7-A4C9-403A-9E82-3D6CAB3E454E}">
      <dgm:prSet/>
      <dgm:spPr/>
      <dgm:t>
        <a:bodyPr/>
        <a:lstStyle/>
        <a:p>
          <a:r>
            <a:rPr lang="en-US"/>
            <a:t>Implement secure OS configurations</a:t>
          </a:r>
        </a:p>
      </dgm:t>
    </dgm:pt>
    <dgm:pt modelId="{DC1D46FE-C44A-4B84-800E-E7884B779781}" type="parTrans" cxnId="{9789CCA3-F40A-4426-9B31-69228A45EE57}">
      <dgm:prSet/>
      <dgm:spPr/>
      <dgm:t>
        <a:bodyPr/>
        <a:lstStyle/>
        <a:p>
          <a:endParaRPr lang="en-US"/>
        </a:p>
      </dgm:t>
    </dgm:pt>
    <dgm:pt modelId="{BACB62E7-9EA2-47DC-9DE6-626E0CD75A3F}" type="sibTrans" cxnId="{9789CCA3-F40A-4426-9B31-69228A45EE57}">
      <dgm:prSet/>
      <dgm:spPr/>
      <dgm:t>
        <a:bodyPr/>
        <a:lstStyle/>
        <a:p>
          <a:endParaRPr lang="en-US"/>
        </a:p>
      </dgm:t>
    </dgm:pt>
    <dgm:pt modelId="{C57F2681-D513-4078-A612-04B7A204145D}">
      <dgm:prSet/>
      <dgm:spPr/>
      <dgm:t>
        <a:bodyPr/>
        <a:lstStyle/>
        <a:p>
          <a:r>
            <a:rPr lang="en-US"/>
            <a:t>Implement encryption of data</a:t>
          </a:r>
        </a:p>
      </dgm:t>
    </dgm:pt>
    <dgm:pt modelId="{8A8D1F41-C923-40E7-A982-9DB06BEE00CC}" type="parTrans" cxnId="{9A97E8EE-89A6-4EC9-8286-BB2686B6939F}">
      <dgm:prSet/>
      <dgm:spPr/>
      <dgm:t>
        <a:bodyPr/>
        <a:lstStyle/>
        <a:p>
          <a:endParaRPr lang="en-US"/>
        </a:p>
      </dgm:t>
    </dgm:pt>
    <dgm:pt modelId="{B986FA03-7FE3-448D-B7CD-0A07A3C1AC32}" type="sibTrans" cxnId="{9A97E8EE-89A6-4EC9-8286-BB2686B6939F}">
      <dgm:prSet/>
      <dgm:spPr/>
      <dgm:t>
        <a:bodyPr/>
        <a:lstStyle/>
        <a:p>
          <a:endParaRPr lang="en-US"/>
        </a:p>
      </dgm:t>
    </dgm:pt>
    <dgm:pt modelId="{F49A2E9E-FC27-4429-8E7E-258CBEC1BDBE}">
      <dgm:prSet/>
      <dgm:spPr/>
      <dgm:t>
        <a:bodyPr/>
        <a:lstStyle/>
        <a:p>
          <a:r>
            <a:rPr lang="en-US"/>
            <a:t>Check/Maintain default values in libraries</a:t>
          </a:r>
        </a:p>
      </dgm:t>
    </dgm:pt>
    <dgm:pt modelId="{153519D9-5F33-44C4-935D-D7D4EBB98CC1}" type="parTrans" cxnId="{94F1DAA4-38A3-42D3-8EF0-9D363B4F546B}">
      <dgm:prSet/>
      <dgm:spPr/>
      <dgm:t>
        <a:bodyPr/>
        <a:lstStyle/>
        <a:p>
          <a:endParaRPr lang="en-US"/>
        </a:p>
      </dgm:t>
    </dgm:pt>
    <dgm:pt modelId="{9F0BFC45-6889-4057-8828-8012F248571E}" type="sibTrans" cxnId="{94F1DAA4-38A3-42D3-8EF0-9D363B4F546B}">
      <dgm:prSet/>
      <dgm:spPr/>
      <dgm:t>
        <a:bodyPr/>
        <a:lstStyle/>
        <a:p>
          <a:endParaRPr lang="en-US"/>
        </a:p>
      </dgm:t>
    </dgm:pt>
    <dgm:pt modelId="{FAE7B4FA-74C7-4D99-A1F0-608D4CE0A678}">
      <dgm:prSet/>
      <dgm:spPr/>
      <dgm:t>
        <a:bodyPr/>
        <a:lstStyle/>
        <a:p>
          <a:r>
            <a:rPr lang="en-US" dirty="0"/>
            <a:t>Use secure and latest trusted (3</a:t>
          </a:r>
          <a:r>
            <a:rPr lang="en-US" baseline="30000" dirty="0"/>
            <a:t>rd</a:t>
          </a:r>
          <a:r>
            <a:rPr lang="en-US" dirty="0"/>
            <a:t> party) libraries</a:t>
          </a:r>
        </a:p>
      </dgm:t>
    </dgm:pt>
    <dgm:pt modelId="{83FC3379-D4E4-457B-A0EF-1B843DD7F2F1}" type="parTrans" cxnId="{651CFC3F-6497-4959-9009-92563909F8C5}">
      <dgm:prSet/>
      <dgm:spPr/>
      <dgm:t>
        <a:bodyPr/>
        <a:lstStyle/>
        <a:p>
          <a:endParaRPr lang="en-US"/>
        </a:p>
      </dgm:t>
    </dgm:pt>
    <dgm:pt modelId="{0C51AAAF-B78E-477E-9F69-4365773BD634}" type="sibTrans" cxnId="{651CFC3F-6497-4959-9009-92563909F8C5}">
      <dgm:prSet/>
      <dgm:spPr/>
      <dgm:t>
        <a:bodyPr/>
        <a:lstStyle/>
        <a:p>
          <a:endParaRPr lang="en-US"/>
        </a:p>
      </dgm:t>
    </dgm:pt>
    <dgm:pt modelId="{E9731F58-C2CD-417B-9F70-9AE705A5B8E1}">
      <dgm:prSet/>
      <dgm:spPr/>
      <dgm:t>
        <a:bodyPr/>
        <a:lstStyle/>
        <a:p>
          <a:r>
            <a:rPr lang="en-US"/>
            <a:t>Implement fail-secure</a:t>
          </a:r>
        </a:p>
      </dgm:t>
    </dgm:pt>
    <dgm:pt modelId="{7588AF29-29E8-4D65-B291-5073F1B9F942}" type="parTrans" cxnId="{1AF723B9-9638-401E-A08B-9F59D11E7308}">
      <dgm:prSet/>
      <dgm:spPr/>
      <dgm:t>
        <a:bodyPr/>
        <a:lstStyle/>
        <a:p>
          <a:endParaRPr lang="en-US"/>
        </a:p>
      </dgm:t>
    </dgm:pt>
    <dgm:pt modelId="{07FB4E39-27AA-480C-9796-F87F32F9F0C8}" type="sibTrans" cxnId="{1AF723B9-9638-401E-A08B-9F59D11E7308}">
      <dgm:prSet/>
      <dgm:spPr/>
      <dgm:t>
        <a:bodyPr/>
        <a:lstStyle/>
        <a:p>
          <a:endParaRPr lang="en-US"/>
        </a:p>
      </dgm:t>
    </dgm:pt>
    <dgm:pt modelId="{5F8EDA1B-EA69-4823-90E3-C26A61000785}">
      <dgm:prSet/>
      <dgm:spPr/>
      <dgm:t>
        <a:bodyPr/>
        <a:lstStyle/>
        <a:p>
          <a:r>
            <a:rPr lang="en-US"/>
            <a:t>Do not use hard-code credentials</a:t>
          </a:r>
        </a:p>
      </dgm:t>
    </dgm:pt>
    <dgm:pt modelId="{1217BE57-8D1B-429C-9967-32C651CE6CE5}" type="parTrans" cxnId="{BC8C9E2E-5DA4-4A20-B191-67AA68D0A2C0}">
      <dgm:prSet/>
      <dgm:spPr/>
      <dgm:t>
        <a:bodyPr/>
        <a:lstStyle/>
        <a:p>
          <a:endParaRPr lang="en-US"/>
        </a:p>
      </dgm:t>
    </dgm:pt>
    <dgm:pt modelId="{2430760F-79E0-4B36-A878-16C4251C346E}" type="sibTrans" cxnId="{BC8C9E2E-5DA4-4A20-B191-67AA68D0A2C0}">
      <dgm:prSet/>
      <dgm:spPr/>
      <dgm:t>
        <a:bodyPr/>
        <a:lstStyle/>
        <a:p>
          <a:endParaRPr lang="en-US"/>
        </a:p>
      </dgm:t>
    </dgm:pt>
    <dgm:pt modelId="{C45FA6FB-9AFA-4C36-B52E-31151B12722F}">
      <dgm:prSet/>
      <dgm:spPr/>
      <dgm:t>
        <a:bodyPr/>
        <a:lstStyle/>
        <a:p>
          <a:r>
            <a:rPr lang="en-US" dirty="0"/>
            <a:t>Remove/Disable unnecessary libraries</a:t>
          </a:r>
        </a:p>
      </dgm:t>
    </dgm:pt>
    <dgm:pt modelId="{BCE5B2FF-C8FD-4CC4-9608-89200D45B159}" type="parTrans" cxnId="{471C1774-1B77-4B0A-9250-1CF04BE527F3}">
      <dgm:prSet/>
      <dgm:spPr/>
      <dgm:t>
        <a:bodyPr/>
        <a:lstStyle/>
        <a:p>
          <a:endParaRPr lang="en-US"/>
        </a:p>
      </dgm:t>
    </dgm:pt>
    <dgm:pt modelId="{AC33DFCF-1CFE-460F-B7CE-85A33B5266C4}" type="sibTrans" cxnId="{471C1774-1B77-4B0A-9250-1CF04BE527F3}">
      <dgm:prSet/>
      <dgm:spPr/>
      <dgm:t>
        <a:bodyPr/>
        <a:lstStyle/>
        <a:p>
          <a:endParaRPr lang="en-US"/>
        </a:p>
      </dgm:t>
    </dgm:pt>
    <dgm:pt modelId="{5D9E0602-F0DA-4E2A-8C04-4A798DC7A685}" type="pres">
      <dgm:prSet presAssocID="{505FD142-2AC6-404B-A634-8D5CD169A155}" presName="linear" presStyleCnt="0">
        <dgm:presLayoutVars>
          <dgm:animLvl val="lvl"/>
          <dgm:resizeHandles val="exact"/>
        </dgm:presLayoutVars>
      </dgm:prSet>
      <dgm:spPr/>
    </dgm:pt>
    <dgm:pt modelId="{0CE653F1-1DFC-4BC3-9B64-DE9A8BC057F3}" type="pres">
      <dgm:prSet presAssocID="{2917EBD2-827E-4635-AAAE-038D1CFE1AC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F89F891-9FE5-4BA2-A1C3-1F7B61B00202}" type="pres">
      <dgm:prSet presAssocID="{1C74C859-71E8-43DF-BBE8-EAB522272140}" presName="spacer" presStyleCnt="0"/>
      <dgm:spPr/>
    </dgm:pt>
    <dgm:pt modelId="{785235FD-CE08-49B3-950D-63BD323A49CA}" type="pres">
      <dgm:prSet presAssocID="{46183AD6-A76D-47CF-B941-F07F4E268EE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A1C018D-FE32-4449-975F-8A07C176CC46}" type="pres">
      <dgm:prSet presAssocID="{D64EAB5F-FD1A-482D-BD2E-EB9B9E192738}" presName="spacer" presStyleCnt="0"/>
      <dgm:spPr/>
    </dgm:pt>
    <dgm:pt modelId="{3C0B5398-9B4D-455D-8718-DDE3BCAAD1D7}" type="pres">
      <dgm:prSet presAssocID="{2C949FF7-A4C9-403A-9E82-3D6CAB3E454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ED37FD8-D71D-46C8-9185-02C27BB9897D}" type="pres">
      <dgm:prSet presAssocID="{BACB62E7-9EA2-47DC-9DE6-626E0CD75A3F}" presName="spacer" presStyleCnt="0"/>
      <dgm:spPr/>
    </dgm:pt>
    <dgm:pt modelId="{EEE090F8-3FFA-41AC-B06D-EACF63E68003}" type="pres">
      <dgm:prSet presAssocID="{C57F2681-D513-4078-A612-04B7A204145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3C1B6F0-53CC-482B-8595-0866F02974B5}" type="pres">
      <dgm:prSet presAssocID="{B986FA03-7FE3-448D-B7CD-0A07A3C1AC32}" presName="spacer" presStyleCnt="0"/>
      <dgm:spPr/>
    </dgm:pt>
    <dgm:pt modelId="{48C47CBE-2098-4C19-9535-8C5F2425F7EB}" type="pres">
      <dgm:prSet presAssocID="{F49A2E9E-FC27-4429-8E7E-258CBEC1BDB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C249F21-096A-4CAD-BFE0-7F24E17F5857}" type="pres">
      <dgm:prSet presAssocID="{9F0BFC45-6889-4057-8828-8012F248571E}" presName="spacer" presStyleCnt="0"/>
      <dgm:spPr/>
    </dgm:pt>
    <dgm:pt modelId="{471694E0-E99C-4877-A169-3C86AC287415}" type="pres">
      <dgm:prSet presAssocID="{FAE7B4FA-74C7-4D99-A1F0-608D4CE0A67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4518801D-FA47-4E60-BC78-9BD21F7EDD5E}" type="pres">
      <dgm:prSet presAssocID="{0C51AAAF-B78E-477E-9F69-4365773BD634}" presName="spacer" presStyleCnt="0"/>
      <dgm:spPr/>
    </dgm:pt>
    <dgm:pt modelId="{1C5DA2B2-DF1A-46FF-A2C6-0C1AEA38F758}" type="pres">
      <dgm:prSet presAssocID="{C45FA6FB-9AFA-4C36-B52E-31151B12722F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3A2510C-5C1B-4974-84E3-B97CA8E02274}" type="pres">
      <dgm:prSet presAssocID="{AC33DFCF-1CFE-460F-B7CE-85A33B5266C4}" presName="spacer" presStyleCnt="0"/>
      <dgm:spPr/>
    </dgm:pt>
    <dgm:pt modelId="{67D0003F-804D-40EB-9D79-93560B4960D9}" type="pres">
      <dgm:prSet presAssocID="{E9731F58-C2CD-417B-9F70-9AE705A5B8E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A379CA8-AD18-4AF2-BA08-C8A209B3AD58}" type="pres">
      <dgm:prSet presAssocID="{07FB4E39-27AA-480C-9796-F87F32F9F0C8}" presName="spacer" presStyleCnt="0"/>
      <dgm:spPr/>
    </dgm:pt>
    <dgm:pt modelId="{5562D3B7-ABA2-4094-950D-707FC50E3391}" type="pres">
      <dgm:prSet presAssocID="{5F8EDA1B-EA69-4823-90E3-C26A6100078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E302B1C-84B2-44B4-916A-7890E6A63F9A}" srcId="{505FD142-2AC6-404B-A634-8D5CD169A155}" destId="{2917EBD2-827E-4635-AAAE-038D1CFE1AC4}" srcOrd="0" destOrd="0" parTransId="{B3AC8707-884C-48A3-9614-665FCDE79DD5}" sibTransId="{1C74C859-71E8-43DF-BBE8-EAB522272140}"/>
    <dgm:cxn modelId="{0113BF21-08E4-4116-B55B-64F06F55124B}" type="presOf" srcId="{E9731F58-C2CD-417B-9F70-9AE705A5B8E1}" destId="{67D0003F-804D-40EB-9D79-93560B4960D9}" srcOrd="0" destOrd="0" presId="urn:microsoft.com/office/officeart/2005/8/layout/vList2"/>
    <dgm:cxn modelId="{BC8C9E2E-5DA4-4A20-B191-67AA68D0A2C0}" srcId="{505FD142-2AC6-404B-A634-8D5CD169A155}" destId="{5F8EDA1B-EA69-4823-90E3-C26A61000785}" srcOrd="8" destOrd="0" parTransId="{1217BE57-8D1B-429C-9967-32C651CE6CE5}" sibTransId="{2430760F-79E0-4B36-A878-16C4251C346E}"/>
    <dgm:cxn modelId="{651CFC3F-6497-4959-9009-92563909F8C5}" srcId="{505FD142-2AC6-404B-A634-8D5CD169A155}" destId="{FAE7B4FA-74C7-4D99-A1F0-608D4CE0A678}" srcOrd="5" destOrd="0" parTransId="{83FC3379-D4E4-457B-A0EF-1B843DD7F2F1}" sibTransId="{0C51AAAF-B78E-477E-9F69-4365773BD634}"/>
    <dgm:cxn modelId="{D5F0CD40-350A-4176-ADE3-780576DBA41A}" type="presOf" srcId="{2917EBD2-827E-4635-AAAE-038D1CFE1AC4}" destId="{0CE653F1-1DFC-4BC3-9B64-DE9A8BC057F3}" srcOrd="0" destOrd="0" presId="urn:microsoft.com/office/officeart/2005/8/layout/vList2"/>
    <dgm:cxn modelId="{F5F74541-B9D0-409F-B4A9-316302E1B351}" type="presOf" srcId="{2C949FF7-A4C9-403A-9E82-3D6CAB3E454E}" destId="{3C0B5398-9B4D-455D-8718-DDE3BCAAD1D7}" srcOrd="0" destOrd="0" presId="urn:microsoft.com/office/officeart/2005/8/layout/vList2"/>
    <dgm:cxn modelId="{67D39F4D-4079-420B-90C4-33D4B4B05360}" type="presOf" srcId="{5F8EDA1B-EA69-4823-90E3-C26A61000785}" destId="{5562D3B7-ABA2-4094-950D-707FC50E3391}" srcOrd="0" destOrd="0" presId="urn:microsoft.com/office/officeart/2005/8/layout/vList2"/>
    <dgm:cxn modelId="{A09E734E-D773-4D4F-B4C2-9FD4924F2DBC}" srcId="{505FD142-2AC6-404B-A634-8D5CD169A155}" destId="{46183AD6-A76D-47CF-B941-F07F4E268EE8}" srcOrd="1" destOrd="0" parTransId="{A4A0119A-1CD1-4303-95E2-2C59BCAE764B}" sibTransId="{D64EAB5F-FD1A-482D-BD2E-EB9B9E192738}"/>
    <dgm:cxn modelId="{471C1774-1B77-4B0A-9250-1CF04BE527F3}" srcId="{505FD142-2AC6-404B-A634-8D5CD169A155}" destId="{C45FA6FB-9AFA-4C36-B52E-31151B12722F}" srcOrd="6" destOrd="0" parTransId="{BCE5B2FF-C8FD-4CC4-9608-89200D45B159}" sibTransId="{AC33DFCF-1CFE-460F-B7CE-85A33B5266C4}"/>
    <dgm:cxn modelId="{44131775-D92C-4044-B056-ECE5C03E7C4E}" type="presOf" srcId="{C57F2681-D513-4078-A612-04B7A204145D}" destId="{EEE090F8-3FFA-41AC-B06D-EACF63E68003}" srcOrd="0" destOrd="0" presId="urn:microsoft.com/office/officeart/2005/8/layout/vList2"/>
    <dgm:cxn modelId="{F9907988-7D3B-4A23-8EB8-13757C106EF4}" type="presOf" srcId="{C45FA6FB-9AFA-4C36-B52E-31151B12722F}" destId="{1C5DA2B2-DF1A-46FF-A2C6-0C1AEA38F758}" srcOrd="0" destOrd="0" presId="urn:microsoft.com/office/officeart/2005/8/layout/vList2"/>
    <dgm:cxn modelId="{9789CCA3-F40A-4426-9B31-69228A45EE57}" srcId="{505FD142-2AC6-404B-A634-8D5CD169A155}" destId="{2C949FF7-A4C9-403A-9E82-3D6CAB3E454E}" srcOrd="2" destOrd="0" parTransId="{DC1D46FE-C44A-4B84-800E-E7884B779781}" sibTransId="{BACB62E7-9EA2-47DC-9DE6-626E0CD75A3F}"/>
    <dgm:cxn modelId="{94F1DAA4-38A3-42D3-8EF0-9D363B4F546B}" srcId="{505FD142-2AC6-404B-A634-8D5CD169A155}" destId="{F49A2E9E-FC27-4429-8E7E-258CBEC1BDBE}" srcOrd="4" destOrd="0" parTransId="{153519D9-5F33-44C4-935D-D7D4EBB98CC1}" sibTransId="{9F0BFC45-6889-4057-8828-8012F248571E}"/>
    <dgm:cxn modelId="{1AF723B9-9638-401E-A08B-9F59D11E7308}" srcId="{505FD142-2AC6-404B-A634-8D5CD169A155}" destId="{E9731F58-C2CD-417B-9F70-9AE705A5B8E1}" srcOrd="7" destOrd="0" parTransId="{7588AF29-29E8-4D65-B291-5073F1B9F942}" sibTransId="{07FB4E39-27AA-480C-9796-F87F32F9F0C8}"/>
    <dgm:cxn modelId="{70B985C0-A1EF-4D57-AF91-6B3C39D7A688}" type="presOf" srcId="{FAE7B4FA-74C7-4D99-A1F0-608D4CE0A678}" destId="{471694E0-E99C-4877-A169-3C86AC287415}" srcOrd="0" destOrd="0" presId="urn:microsoft.com/office/officeart/2005/8/layout/vList2"/>
    <dgm:cxn modelId="{C672B5EB-8CA5-4363-A578-2B165AC25BD8}" type="presOf" srcId="{46183AD6-A76D-47CF-B941-F07F4E268EE8}" destId="{785235FD-CE08-49B3-950D-63BD323A49CA}" srcOrd="0" destOrd="0" presId="urn:microsoft.com/office/officeart/2005/8/layout/vList2"/>
    <dgm:cxn modelId="{9A97E8EE-89A6-4EC9-8286-BB2686B6939F}" srcId="{505FD142-2AC6-404B-A634-8D5CD169A155}" destId="{C57F2681-D513-4078-A612-04B7A204145D}" srcOrd="3" destOrd="0" parTransId="{8A8D1F41-C923-40E7-A982-9DB06BEE00CC}" sibTransId="{B986FA03-7FE3-448D-B7CD-0A07A3C1AC32}"/>
    <dgm:cxn modelId="{837953FC-1C3D-41D4-94CE-7368045CF0B0}" type="presOf" srcId="{505FD142-2AC6-404B-A634-8D5CD169A155}" destId="{5D9E0602-F0DA-4E2A-8C04-4A798DC7A685}" srcOrd="0" destOrd="0" presId="urn:microsoft.com/office/officeart/2005/8/layout/vList2"/>
    <dgm:cxn modelId="{2CEE7FFE-4311-4EA0-8056-634EAE3684EC}" type="presOf" srcId="{F49A2E9E-FC27-4429-8E7E-258CBEC1BDBE}" destId="{48C47CBE-2098-4C19-9535-8C5F2425F7EB}" srcOrd="0" destOrd="0" presId="urn:microsoft.com/office/officeart/2005/8/layout/vList2"/>
    <dgm:cxn modelId="{D9F07D43-920D-4F65-8A25-DA5B51A7DA97}" type="presParOf" srcId="{5D9E0602-F0DA-4E2A-8C04-4A798DC7A685}" destId="{0CE653F1-1DFC-4BC3-9B64-DE9A8BC057F3}" srcOrd="0" destOrd="0" presId="urn:microsoft.com/office/officeart/2005/8/layout/vList2"/>
    <dgm:cxn modelId="{E2BA724F-2186-4A5B-B4C8-616143B33B33}" type="presParOf" srcId="{5D9E0602-F0DA-4E2A-8C04-4A798DC7A685}" destId="{BF89F891-9FE5-4BA2-A1C3-1F7B61B00202}" srcOrd="1" destOrd="0" presId="urn:microsoft.com/office/officeart/2005/8/layout/vList2"/>
    <dgm:cxn modelId="{25FF8B2C-8CD5-406D-9BBF-2EB463FD2457}" type="presParOf" srcId="{5D9E0602-F0DA-4E2A-8C04-4A798DC7A685}" destId="{785235FD-CE08-49B3-950D-63BD323A49CA}" srcOrd="2" destOrd="0" presId="urn:microsoft.com/office/officeart/2005/8/layout/vList2"/>
    <dgm:cxn modelId="{9DE283E6-7E99-4F59-B904-6B7EE3FAE016}" type="presParOf" srcId="{5D9E0602-F0DA-4E2A-8C04-4A798DC7A685}" destId="{0A1C018D-FE32-4449-975F-8A07C176CC46}" srcOrd="3" destOrd="0" presId="urn:microsoft.com/office/officeart/2005/8/layout/vList2"/>
    <dgm:cxn modelId="{210A87EA-C63D-40A0-A0FA-596168D61AD4}" type="presParOf" srcId="{5D9E0602-F0DA-4E2A-8C04-4A798DC7A685}" destId="{3C0B5398-9B4D-455D-8718-DDE3BCAAD1D7}" srcOrd="4" destOrd="0" presId="urn:microsoft.com/office/officeart/2005/8/layout/vList2"/>
    <dgm:cxn modelId="{61B2F43B-9AA5-412A-924A-7494CAAE9163}" type="presParOf" srcId="{5D9E0602-F0DA-4E2A-8C04-4A798DC7A685}" destId="{6ED37FD8-D71D-46C8-9185-02C27BB9897D}" srcOrd="5" destOrd="0" presId="urn:microsoft.com/office/officeart/2005/8/layout/vList2"/>
    <dgm:cxn modelId="{2C347533-6AC7-4B49-97D0-9966E4BC4AD5}" type="presParOf" srcId="{5D9E0602-F0DA-4E2A-8C04-4A798DC7A685}" destId="{EEE090F8-3FFA-41AC-B06D-EACF63E68003}" srcOrd="6" destOrd="0" presId="urn:microsoft.com/office/officeart/2005/8/layout/vList2"/>
    <dgm:cxn modelId="{786E3A8A-1615-4B57-B8E9-12857B218671}" type="presParOf" srcId="{5D9E0602-F0DA-4E2A-8C04-4A798DC7A685}" destId="{A3C1B6F0-53CC-482B-8595-0866F02974B5}" srcOrd="7" destOrd="0" presId="urn:microsoft.com/office/officeart/2005/8/layout/vList2"/>
    <dgm:cxn modelId="{E0A073D8-1544-44BF-9679-DE103E74314A}" type="presParOf" srcId="{5D9E0602-F0DA-4E2A-8C04-4A798DC7A685}" destId="{48C47CBE-2098-4C19-9535-8C5F2425F7EB}" srcOrd="8" destOrd="0" presId="urn:microsoft.com/office/officeart/2005/8/layout/vList2"/>
    <dgm:cxn modelId="{2C14BBE5-9FE5-4C22-8D78-E1865A1F3F7D}" type="presParOf" srcId="{5D9E0602-F0DA-4E2A-8C04-4A798DC7A685}" destId="{6C249F21-096A-4CAD-BFE0-7F24E17F5857}" srcOrd="9" destOrd="0" presId="urn:microsoft.com/office/officeart/2005/8/layout/vList2"/>
    <dgm:cxn modelId="{99052658-4C5E-4976-8992-6DC42DAD8777}" type="presParOf" srcId="{5D9E0602-F0DA-4E2A-8C04-4A798DC7A685}" destId="{471694E0-E99C-4877-A169-3C86AC287415}" srcOrd="10" destOrd="0" presId="urn:microsoft.com/office/officeart/2005/8/layout/vList2"/>
    <dgm:cxn modelId="{05E6D168-8DBA-4CE3-B4ED-9D90746AD26E}" type="presParOf" srcId="{5D9E0602-F0DA-4E2A-8C04-4A798DC7A685}" destId="{4518801D-FA47-4E60-BC78-9BD21F7EDD5E}" srcOrd="11" destOrd="0" presId="urn:microsoft.com/office/officeart/2005/8/layout/vList2"/>
    <dgm:cxn modelId="{ABDD1B41-BBFF-4BC6-8121-AA7FBF904BA5}" type="presParOf" srcId="{5D9E0602-F0DA-4E2A-8C04-4A798DC7A685}" destId="{1C5DA2B2-DF1A-46FF-A2C6-0C1AEA38F758}" srcOrd="12" destOrd="0" presId="urn:microsoft.com/office/officeart/2005/8/layout/vList2"/>
    <dgm:cxn modelId="{2F308FCF-F54B-45F2-A727-1744E328F0BD}" type="presParOf" srcId="{5D9E0602-F0DA-4E2A-8C04-4A798DC7A685}" destId="{C3A2510C-5C1B-4974-84E3-B97CA8E02274}" srcOrd="13" destOrd="0" presId="urn:microsoft.com/office/officeart/2005/8/layout/vList2"/>
    <dgm:cxn modelId="{5D8A454F-9CA3-4F5D-A658-99E016548936}" type="presParOf" srcId="{5D9E0602-F0DA-4E2A-8C04-4A798DC7A685}" destId="{67D0003F-804D-40EB-9D79-93560B4960D9}" srcOrd="14" destOrd="0" presId="urn:microsoft.com/office/officeart/2005/8/layout/vList2"/>
    <dgm:cxn modelId="{D94F91E8-A8CA-4F7B-B8DB-B1F9D9FC7AAD}" type="presParOf" srcId="{5D9E0602-F0DA-4E2A-8C04-4A798DC7A685}" destId="{5A379CA8-AD18-4AF2-BA08-C8A209B3AD58}" srcOrd="15" destOrd="0" presId="urn:microsoft.com/office/officeart/2005/8/layout/vList2"/>
    <dgm:cxn modelId="{49342E46-1D93-42C6-A957-099A3DE0AFE7}" type="presParOf" srcId="{5D9E0602-F0DA-4E2A-8C04-4A798DC7A685}" destId="{5562D3B7-ABA2-4094-950D-707FC50E339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944A8C-2D16-4D45-AAA3-001B2BB30552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6CF87-BE84-4EB9-8DC4-0769E16B9688}">
      <dgm:prSet/>
      <dgm:spPr/>
      <dgm:t>
        <a:bodyPr/>
        <a:lstStyle/>
        <a:p>
          <a:r>
            <a:rPr lang="en-US"/>
            <a:t>Implement access control</a:t>
          </a:r>
        </a:p>
      </dgm:t>
    </dgm:pt>
    <dgm:pt modelId="{4EAE077A-A871-476C-82A5-1D57B01CD074}" type="parTrans" cxnId="{D617715F-03F3-4C4D-B1D9-59ACCECFECC1}">
      <dgm:prSet/>
      <dgm:spPr/>
      <dgm:t>
        <a:bodyPr/>
        <a:lstStyle/>
        <a:p>
          <a:endParaRPr lang="en-US"/>
        </a:p>
      </dgm:t>
    </dgm:pt>
    <dgm:pt modelId="{BB84E12E-418F-42C7-B941-53DD2A30FBE9}" type="sibTrans" cxnId="{D617715F-03F3-4C4D-B1D9-59ACCECFECC1}">
      <dgm:prSet/>
      <dgm:spPr/>
      <dgm:t>
        <a:bodyPr/>
        <a:lstStyle/>
        <a:p>
          <a:endParaRPr lang="en-US"/>
        </a:p>
      </dgm:t>
    </dgm:pt>
    <dgm:pt modelId="{3643B18B-7B06-4EDD-87F5-FD0A8FC4DC47}">
      <dgm:prSet/>
      <dgm:spPr/>
      <dgm:t>
        <a:bodyPr/>
        <a:lstStyle/>
        <a:p>
          <a:r>
            <a:rPr lang="en-US"/>
            <a:t>limited privileges</a:t>
          </a:r>
        </a:p>
      </dgm:t>
    </dgm:pt>
    <dgm:pt modelId="{13867D0B-0CFD-4B98-9BB3-419BCF007B3C}" type="parTrans" cxnId="{663B9D91-6A9B-462E-AB59-2731DA099C00}">
      <dgm:prSet/>
      <dgm:spPr/>
      <dgm:t>
        <a:bodyPr/>
        <a:lstStyle/>
        <a:p>
          <a:endParaRPr lang="en-US"/>
        </a:p>
      </dgm:t>
    </dgm:pt>
    <dgm:pt modelId="{75D09268-4E33-410A-BB2F-B972CE6CE25F}" type="sibTrans" cxnId="{663B9D91-6A9B-462E-AB59-2731DA099C00}">
      <dgm:prSet/>
      <dgm:spPr/>
      <dgm:t>
        <a:bodyPr/>
        <a:lstStyle/>
        <a:p>
          <a:endParaRPr lang="en-US"/>
        </a:p>
      </dgm:t>
    </dgm:pt>
    <dgm:pt modelId="{A4B0CB86-D8D6-458B-86EA-FCBD1C59924F}">
      <dgm:prSet/>
      <dgm:spPr/>
      <dgm:t>
        <a:bodyPr/>
        <a:lstStyle/>
        <a:p>
          <a:r>
            <a:rPr lang="en-US" dirty="0"/>
            <a:t>Check source of connection request</a:t>
          </a:r>
        </a:p>
      </dgm:t>
    </dgm:pt>
    <dgm:pt modelId="{7E569531-9AF4-4C26-8232-3E4F7230282C}" type="parTrans" cxnId="{56D96321-8589-4660-BAC0-68439CC8A0ED}">
      <dgm:prSet/>
      <dgm:spPr/>
      <dgm:t>
        <a:bodyPr/>
        <a:lstStyle/>
        <a:p>
          <a:endParaRPr lang="en-US"/>
        </a:p>
      </dgm:t>
    </dgm:pt>
    <dgm:pt modelId="{67433E91-D494-4468-8D37-8ABCF3D63912}" type="sibTrans" cxnId="{56D96321-8589-4660-BAC0-68439CC8A0ED}">
      <dgm:prSet/>
      <dgm:spPr/>
      <dgm:t>
        <a:bodyPr/>
        <a:lstStyle/>
        <a:p>
          <a:endParaRPr lang="en-US"/>
        </a:p>
      </dgm:t>
    </dgm:pt>
    <dgm:pt modelId="{9D734CF9-F3B2-4DEB-B180-2B606F9450FC}">
      <dgm:prSet/>
      <dgm:spPr/>
      <dgm:t>
        <a:bodyPr/>
        <a:lstStyle/>
        <a:p>
          <a:r>
            <a:rPr lang="en-US"/>
            <a:t>Keep check on concurrent connection</a:t>
          </a:r>
        </a:p>
      </dgm:t>
    </dgm:pt>
    <dgm:pt modelId="{7B1D0B51-EF57-4631-AA37-597FF7590EBF}" type="parTrans" cxnId="{F069D390-C966-449A-A3A8-FCD5ED0B97A1}">
      <dgm:prSet/>
      <dgm:spPr/>
      <dgm:t>
        <a:bodyPr/>
        <a:lstStyle/>
        <a:p>
          <a:endParaRPr lang="en-US"/>
        </a:p>
      </dgm:t>
    </dgm:pt>
    <dgm:pt modelId="{7AE7A84E-04AC-42D7-87BA-1084EECD4304}" type="sibTrans" cxnId="{F069D390-C966-449A-A3A8-FCD5ED0B97A1}">
      <dgm:prSet/>
      <dgm:spPr/>
      <dgm:t>
        <a:bodyPr/>
        <a:lstStyle/>
        <a:p>
          <a:endParaRPr lang="en-US"/>
        </a:p>
      </dgm:t>
    </dgm:pt>
    <dgm:pt modelId="{AA67D209-24A6-443A-AD39-B83D1579327D}">
      <dgm:prSet/>
      <dgm:spPr/>
      <dgm:t>
        <a:bodyPr/>
        <a:lstStyle/>
        <a:p>
          <a:r>
            <a:rPr lang="en-US"/>
            <a:t>Single source</a:t>
          </a:r>
        </a:p>
      </dgm:t>
    </dgm:pt>
    <dgm:pt modelId="{7C1A69E4-8D80-4093-A5DE-994089B0AD0B}" type="parTrans" cxnId="{F6D76F1B-F787-48F6-BAE2-B71EE7A77FB4}">
      <dgm:prSet/>
      <dgm:spPr/>
      <dgm:t>
        <a:bodyPr/>
        <a:lstStyle/>
        <a:p>
          <a:endParaRPr lang="en-US"/>
        </a:p>
      </dgm:t>
    </dgm:pt>
    <dgm:pt modelId="{1E90A857-AE07-4AC6-9A05-23205A1AAD81}" type="sibTrans" cxnId="{F6D76F1B-F787-48F6-BAE2-B71EE7A77FB4}">
      <dgm:prSet/>
      <dgm:spPr/>
      <dgm:t>
        <a:bodyPr/>
        <a:lstStyle/>
        <a:p>
          <a:endParaRPr lang="en-US"/>
        </a:p>
      </dgm:t>
    </dgm:pt>
    <dgm:pt modelId="{B282FE72-619F-45B3-8F32-D972DF19B757}">
      <dgm:prSet/>
      <dgm:spPr/>
      <dgm:t>
        <a:bodyPr/>
        <a:lstStyle/>
        <a:p>
          <a:r>
            <a:rPr lang="en-US"/>
            <a:t>Multiple source</a:t>
          </a:r>
        </a:p>
      </dgm:t>
    </dgm:pt>
    <dgm:pt modelId="{6B776B99-0465-4613-B44B-9E81D2A89FF9}" type="parTrans" cxnId="{7F80EC1D-302C-4806-B2D4-98F3D3555F9E}">
      <dgm:prSet/>
      <dgm:spPr/>
      <dgm:t>
        <a:bodyPr/>
        <a:lstStyle/>
        <a:p>
          <a:endParaRPr lang="en-US"/>
        </a:p>
      </dgm:t>
    </dgm:pt>
    <dgm:pt modelId="{583DC115-800F-46DF-BEBF-22682261FD5B}" type="sibTrans" cxnId="{7F80EC1D-302C-4806-B2D4-98F3D3555F9E}">
      <dgm:prSet/>
      <dgm:spPr/>
      <dgm:t>
        <a:bodyPr/>
        <a:lstStyle/>
        <a:p>
          <a:endParaRPr lang="en-US"/>
        </a:p>
      </dgm:t>
    </dgm:pt>
    <dgm:pt modelId="{D3CCF4A5-B48E-4C42-9E0E-DF42FF0B86FA}">
      <dgm:prSet/>
      <dgm:spPr/>
      <dgm:t>
        <a:bodyPr/>
        <a:lstStyle/>
        <a:p>
          <a:r>
            <a:rPr lang="en-US" dirty="0"/>
            <a:t>Limit concurrent connections</a:t>
          </a:r>
        </a:p>
      </dgm:t>
    </dgm:pt>
    <dgm:pt modelId="{FD197BBC-8F0F-4940-A4D7-958538EE8828}" type="parTrans" cxnId="{5372FB10-5CDA-46F6-87A6-BD5A2EC7E545}">
      <dgm:prSet/>
      <dgm:spPr/>
    </dgm:pt>
    <dgm:pt modelId="{20803D45-1740-4B18-A80E-32682E24AD7F}" type="sibTrans" cxnId="{5372FB10-5CDA-46F6-87A6-BD5A2EC7E545}">
      <dgm:prSet/>
      <dgm:spPr/>
    </dgm:pt>
    <dgm:pt modelId="{75D9E284-A78D-4C3C-A965-5F18690A2791}" type="pres">
      <dgm:prSet presAssocID="{6C944A8C-2D16-4D45-AAA3-001B2BB30552}" presName="Name0" presStyleCnt="0">
        <dgm:presLayoutVars>
          <dgm:dir/>
          <dgm:animLvl val="lvl"/>
          <dgm:resizeHandles val="exact"/>
        </dgm:presLayoutVars>
      </dgm:prSet>
      <dgm:spPr/>
    </dgm:pt>
    <dgm:pt modelId="{1044CC2D-98CD-4F57-AE29-B8DECC496092}" type="pres">
      <dgm:prSet presAssocID="{FE86CF87-BE84-4EB9-8DC4-0769E16B9688}" presName="linNode" presStyleCnt="0"/>
      <dgm:spPr/>
    </dgm:pt>
    <dgm:pt modelId="{4FFE70B4-5AB1-407E-B33E-4E5E90C60355}" type="pres">
      <dgm:prSet presAssocID="{FE86CF87-BE84-4EB9-8DC4-0769E16B96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0C74F32-F76B-43CD-86F1-818CC7E195C1}" type="pres">
      <dgm:prSet presAssocID="{FE86CF87-BE84-4EB9-8DC4-0769E16B9688}" presName="descendantText" presStyleLbl="alignAccFollowNode1" presStyleIdx="0" presStyleCnt="2">
        <dgm:presLayoutVars>
          <dgm:bulletEnabled val="1"/>
        </dgm:presLayoutVars>
      </dgm:prSet>
      <dgm:spPr/>
    </dgm:pt>
    <dgm:pt modelId="{DF43C075-E340-432B-8028-8F6645808E57}" type="pres">
      <dgm:prSet presAssocID="{BB84E12E-418F-42C7-B941-53DD2A30FBE9}" presName="sp" presStyleCnt="0"/>
      <dgm:spPr/>
    </dgm:pt>
    <dgm:pt modelId="{D3D56691-1A07-42B5-B514-B7E98E34E3A8}" type="pres">
      <dgm:prSet presAssocID="{9D734CF9-F3B2-4DEB-B180-2B606F9450FC}" presName="linNode" presStyleCnt="0"/>
      <dgm:spPr/>
    </dgm:pt>
    <dgm:pt modelId="{F3F7D1DA-A5F0-4B46-8A37-B071CD2BB5F8}" type="pres">
      <dgm:prSet presAssocID="{9D734CF9-F3B2-4DEB-B180-2B606F9450F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0E9F82A-A5B4-4259-916F-3506744C6384}" type="pres">
      <dgm:prSet presAssocID="{9D734CF9-F3B2-4DEB-B180-2B606F9450F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372FB10-5CDA-46F6-87A6-BD5A2EC7E545}" srcId="{FE86CF87-BE84-4EB9-8DC4-0769E16B9688}" destId="{D3CCF4A5-B48E-4C42-9E0E-DF42FF0B86FA}" srcOrd="2" destOrd="0" parTransId="{FD197BBC-8F0F-4940-A4D7-958538EE8828}" sibTransId="{20803D45-1740-4B18-A80E-32682E24AD7F}"/>
    <dgm:cxn modelId="{F6D76F1B-F787-48F6-BAE2-B71EE7A77FB4}" srcId="{9D734CF9-F3B2-4DEB-B180-2B606F9450FC}" destId="{AA67D209-24A6-443A-AD39-B83D1579327D}" srcOrd="0" destOrd="0" parTransId="{7C1A69E4-8D80-4093-A5DE-994089B0AD0B}" sibTransId="{1E90A857-AE07-4AC6-9A05-23205A1AAD81}"/>
    <dgm:cxn modelId="{7F80EC1D-302C-4806-B2D4-98F3D3555F9E}" srcId="{9D734CF9-F3B2-4DEB-B180-2B606F9450FC}" destId="{B282FE72-619F-45B3-8F32-D972DF19B757}" srcOrd="1" destOrd="0" parTransId="{6B776B99-0465-4613-B44B-9E81D2A89FF9}" sibTransId="{583DC115-800F-46DF-BEBF-22682261FD5B}"/>
    <dgm:cxn modelId="{56D96321-8589-4660-BAC0-68439CC8A0ED}" srcId="{FE86CF87-BE84-4EB9-8DC4-0769E16B9688}" destId="{A4B0CB86-D8D6-458B-86EA-FCBD1C59924F}" srcOrd="1" destOrd="0" parTransId="{7E569531-9AF4-4C26-8232-3E4F7230282C}" sibTransId="{67433E91-D494-4468-8D37-8ABCF3D63912}"/>
    <dgm:cxn modelId="{B2B27026-E046-4C4B-9B2C-BA10134D15C9}" type="presOf" srcId="{A4B0CB86-D8D6-458B-86EA-FCBD1C59924F}" destId="{90C74F32-F76B-43CD-86F1-818CC7E195C1}" srcOrd="0" destOrd="1" presId="urn:microsoft.com/office/officeart/2005/8/layout/vList5"/>
    <dgm:cxn modelId="{FCFACA35-6F78-4C04-AB03-90D4134D36CB}" type="presOf" srcId="{6C944A8C-2D16-4D45-AAA3-001B2BB30552}" destId="{75D9E284-A78D-4C3C-A965-5F18690A2791}" srcOrd="0" destOrd="0" presId="urn:microsoft.com/office/officeart/2005/8/layout/vList5"/>
    <dgm:cxn modelId="{D617715F-03F3-4C4D-B1D9-59ACCECFECC1}" srcId="{6C944A8C-2D16-4D45-AAA3-001B2BB30552}" destId="{FE86CF87-BE84-4EB9-8DC4-0769E16B9688}" srcOrd="0" destOrd="0" parTransId="{4EAE077A-A871-476C-82A5-1D57B01CD074}" sibTransId="{BB84E12E-418F-42C7-B941-53DD2A30FBE9}"/>
    <dgm:cxn modelId="{827DF16B-90A5-4C76-8AF6-10399260E2F1}" type="presOf" srcId="{D3CCF4A5-B48E-4C42-9E0E-DF42FF0B86FA}" destId="{90C74F32-F76B-43CD-86F1-818CC7E195C1}" srcOrd="0" destOrd="2" presId="urn:microsoft.com/office/officeart/2005/8/layout/vList5"/>
    <dgm:cxn modelId="{31F15F55-9B0D-4216-BA1F-925951C5AA7A}" type="presOf" srcId="{3643B18B-7B06-4EDD-87F5-FD0A8FC4DC47}" destId="{90C74F32-F76B-43CD-86F1-818CC7E195C1}" srcOrd="0" destOrd="0" presId="urn:microsoft.com/office/officeart/2005/8/layout/vList5"/>
    <dgm:cxn modelId="{F069D390-C966-449A-A3A8-FCD5ED0B97A1}" srcId="{6C944A8C-2D16-4D45-AAA3-001B2BB30552}" destId="{9D734CF9-F3B2-4DEB-B180-2B606F9450FC}" srcOrd="1" destOrd="0" parTransId="{7B1D0B51-EF57-4631-AA37-597FF7590EBF}" sibTransId="{7AE7A84E-04AC-42D7-87BA-1084EECD4304}"/>
    <dgm:cxn modelId="{663B9D91-6A9B-462E-AB59-2731DA099C00}" srcId="{FE86CF87-BE84-4EB9-8DC4-0769E16B9688}" destId="{3643B18B-7B06-4EDD-87F5-FD0A8FC4DC47}" srcOrd="0" destOrd="0" parTransId="{13867D0B-0CFD-4B98-9BB3-419BCF007B3C}" sibTransId="{75D09268-4E33-410A-BB2F-B972CE6CE25F}"/>
    <dgm:cxn modelId="{CBA7469A-D77D-46F7-BE4F-9DF671ADA468}" type="presOf" srcId="{FE86CF87-BE84-4EB9-8DC4-0769E16B9688}" destId="{4FFE70B4-5AB1-407E-B33E-4E5E90C60355}" srcOrd="0" destOrd="0" presId="urn:microsoft.com/office/officeart/2005/8/layout/vList5"/>
    <dgm:cxn modelId="{543765AF-99F9-447E-B46F-A94DA650DA36}" type="presOf" srcId="{AA67D209-24A6-443A-AD39-B83D1579327D}" destId="{D0E9F82A-A5B4-4259-916F-3506744C6384}" srcOrd="0" destOrd="0" presId="urn:microsoft.com/office/officeart/2005/8/layout/vList5"/>
    <dgm:cxn modelId="{5B012CB4-A2AF-45D2-B009-6A7AE00A5A4F}" type="presOf" srcId="{B282FE72-619F-45B3-8F32-D972DF19B757}" destId="{D0E9F82A-A5B4-4259-916F-3506744C6384}" srcOrd="0" destOrd="1" presId="urn:microsoft.com/office/officeart/2005/8/layout/vList5"/>
    <dgm:cxn modelId="{88EBA9D9-8440-4440-9F2B-09F1938BFDBF}" type="presOf" srcId="{9D734CF9-F3B2-4DEB-B180-2B606F9450FC}" destId="{F3F7D1DA-A5F0-4B46-8A37-B071CD2BB5F8}" srcOrd="0" destOrd="0" presId="urn:microsoft.com/office/officeart/2005/8/layout/vList5"/>
    <dgm:cxn modelId="{BD1C5080-C6C1-4112-9599-F94ADF28AA01}" type="presParOf" srcId="{75D9E284-A78D-4C3C-A965-5F18690A2791}" destId="{1044CC2D-98CD-4F57-AE29-B8DECC496092}" srcOrd="0" destOrd="0" presId="urn:microsoft.com/office/officeart/2005/8/layout/vList5"/>
    <dgm:cxn modelId="{7F600E99-DB98-4EED-A4FF-EEA74BA63149}" type="presParOf" srcId="{1044CC2D-98CD-4F57-AE29-B8DECC496092}" destId="{4FFE70B4-5AB1-407E-B33E-4E5E90C60355}" srcOrd="0" destOrd="0" presId="urn:microsoft.com/office/officeart/2005/8/layout/vList5"/>
    <dgm:cxn modelId="{E2A7C6D7-0F93-4806-B7D1-D70282113904}" type="presParOf" srcId="{1044CC2D-98CD-4F57-AE29-B8DECC496092}" destId="{90C74F32-F76B-43CD-86F1-818CC7E195C1}" srcOrd="1" destOrd="0" presId="urn:microsoft.com/office/officeart/2005/8/layout/vList5"/>
    <dgm:cxn modelId="{D1EDF56A-AB01-4826-9C54-9F2EAB011279}" type="presParOf" srcId="{75D9E284-A78D-4C3C-A965-5F18690A2791}" destId="{DF43C075-E340-432B-8028-8F6645808E57}" srcOrd="1" destOrd="0" presId="urn:microsoft.com/office/officeart/2005/8/layout/vList5"/>
    <dgm:cxn modelId="{00C222AE-004D-4F27-9DE6-6BE855A912D1}" type="presParOf" srcId="{75D9E284-A78D-4C3C-A965-5F18690A2791}" destId="{D3D56691-1A07-42B5-B514-B7E98E34E3A8}" srcOrd="2" destOrd="0" presId="urn:microsoft.com/office/officeart/2005/8/layout/vList5"/>
    <dgm:cxn modelId="{97A4A29F-BAAE-4A1F-87FB-925374C1925B}" type="presParOf" srcId="{D3D56691-1A07-42B5-B514-B7E98E34E3A8}" destId="{F3F7D1DA-A5F0-4B46-8A37-B071CD2BB5F8}" srcOrd="0" destOrd="0" presId="urn:microsoft.com/office/officeart/2005/8/layout/vList5"/>
    <dgm:cxn modelId="{619CAE7E-FC96-400D-9EEF-4B43E06108D8}" type="presParOf" srcId="{D3D56691-1A07-42B5-B514-B7E98E34E3A8}" destId="{D0E9F82A-A5B4-4259-916F-3506744C63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37E7AB-8373-47BF-ACA0-8EF43217B5C8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5EA5B8-A96B-4106-8531-21EEFD300BE8}">
      <dgm:prSet/>
      <dgm:spPr/>
      <dgm:t>
        <a:bodyPr/>
        <a:lstStyle/>
        <a:p>
          <a:r>
            <a:rPr lang="en-US"/>
            <a:t>CWE-89	Improper Neutralization of Special Elements used in an SQL Command ('SQL Injection')</a:t>
          </a:r>
        </a:p>
      </dgm:t>
    </dgm:pt>
    <dgm:pt modelId="{C3D9A372-F35D-4D13-B005-ADE99497EF83}" type="parTrans" cxnId="{88D13C79-2595-49D7-A6A1-3344E6E3DD5B}">
      <dgm:prSet/>
      <dgm:spPr/>
      <dgm:t>
        <a:bodyPr/>
        <a:lstStyle/>
        <a:p>
          <a:endParaRPr lang="en-US"/>
        </a:p>
      </dgm:t>
    </dgm:pt>
    <dgm:pt modelId="{BD768643-84D0-4E2A-96FC-B8093C4702B2}" type="sibTrans" cxnId="{88D13C79-2595-49D7-A6A1-3344E6E3DD5B}">
      <dgm:prSet/>
      <dgm:spPr/>
      <dgm:t>
        <a:bodyPr/>
        <a:lstStyle/>
        <a:p>
          <a:endParaRPr lang="en-US"/>
        </a:p>
      </dgm:t>
    </dgm:pt>
    <dgm:pt modelId="{5DD70297-2623-4E6D-A0B6-773E79B6A745}">
      <dgm:prSet/>
      <dgm:spPr/>
      <dgm:t>
        <a:bodyPr/>
        <a:lstStyle/>
        <a:p>
          <a:r>
            <a:rPr lang="en-US"/>
            <a:t>CWE-78	Improper Neutralization of Special Elements used in an OS Command ('OS Command Injection')</a:t>
          </a:r>
        </a:p>
      </dgm:t>
    </dgm:pt>
    <dgm:pt modelId="{6FE8F121-3C35-4251-A4F7-35C6E79A325F}" type="parTrans" cxnId="{CBCFB9E7-25E9-49A2-A608-5B03CEF75924}">
      <dgm:prSet/>
      <dgm:spPr/>
      <dgm:t>
        <a:bodyPr/>
        <a:lstStyle/>
        <a:p>
          <a:endParaRPr lang="en-US"/>
        </a:p>
      </dgm:t>
    </dgm:pt>
    <dgm:pt modelId="{B65E1BDC-79A1-4353-96A4-06E16A34186F}" type="sibTrans" cxnId="{CBCFB9E7-25E9-49A2-A608-5B03CEF75924}">
      <dgm:prSet/>
      <dgm:spPr/>
      <dgm:t>
        <a:bodyPr/>
        <a:lstStyle/>
        <a:p>
          <a:endParaRPr lang="en-US"/>
        </a:p>
      </dgm:t>
    </dgm:pt>
    <dgm:pt modelId="{1720E45B-9510-4091-88B1-E6FD5BC61728}">
      <dgm:prSet/>
      <dgm:spPr/>
      <dgm:t>
        <a:bodyPr/>
        <a:lstStyle/>
        <a:p>
          <a:r>
            <a:rPr lang="en-US"/>
            <a:t>CWE-120	Buffer Copy without Checking Size of Input ('Classic Buffer Overflow')</a:t>
          </a:r>
        </a:p>
      </dgm:t>
    </dgm:pt>
    <dgm:pt modelId="{27D51186-59C5-4A9A-A523-7C0DE027B10F}" type="parTrans" cxnId="{2D66BFDC-C737-4B81-8CAB-82F4177A1A7B}">
      <dgm:prSet/>
      <dgm:spPr/>
      <dgm:t>
        <a:bodyPr/>
        <a:lstStyle/>
        <a:p>
          <a:endParaRPr lang="en-US"/>
        </a:p>
      </dgm:t>
    </dgm:pt>
    <dgm:pt modelId="{0BAC13FF-E9B7-408D-9097-C3BB99D2FE64}" type="sibTrans" cxnId="{2D66BFDC-C737-4B81-8CAB-82F4177A1A7B}">
      <dgm:prSet/>
      <dgm:spPr/>
      <dgm:t>
        <a:bodyPr/>
        <a:lstStyle/>
        <a:p>
          <a:endParaRPr lang="en-US"/>
        </a:p>
      </dgm:t>
    </dgm:pt>
    <dgm:pt modelId="{6EE09C49-0517-4DEC-8841-73964F19794D}">
      <dgm:prSet/>
      <dgm:spPr/>
      <dgm:t>
        <a:bodyPr/>
        <a:lstStyle/>
        <a:p>
          <a:r>
            <a:rPr lang="en-US" dirty="0"/>
            <a:t>CWE-79	Improper Neutralization of Input During Web Page Generation ('Cross-site Scripting')</a:t>
          </a:r>
        </a:p>
      </dgm:t>
    </dgm:pt>
    <dgm:pt modelId="{E2B33819-4FB8-4B16-B2A5-173D58A11FD8}" type="parTrans" cxnId="{ED46C654-7DF0-463A-B846-6F07F1306CC5}">
      <dgm:prSet/>
      <dgm:spPr/>
      <dgm:t>
        <a:bodyPr/>
        <a:lstStyle/>
        <a:p>
          <a:endParaRPr lang="en-US"/>
        </a:p>
      </dgm:t>
    </dgm:pt>
    <dgm:pt modelId="{78E2FB9D-C468-4340-B2DD-E6C87BF99056}" type="sibTrans" cxnId="{ED46C654-7DF0-463A-B846-6F07F1306CC5}">
      <dgm:prSet/>
      <dgm:spPr/>
      <dgm:t>
        <a:bodyPr/>
        <a:lstStyle/>
        <a:p>
          <a:endParaRPr lang="en-US"/>
        </a:p>
      </dgm:t>
    </dgm:pt>
    <dgm:pt modelId="{10E9C205-AB65-4770-A414-02EDC46AF8E4}">
      <dgm:prSet/>
      <dgm:spPr/>
      <dgm:t>
        <a:bodyPr/>
        <a:lstStyle/>
        <a:p>
          <a:r>
            <a:rPr lang="en-US"/>
            <a:t>CWE-306	Missing Authentication for Critical Function</a:t>
          </a:r>
        </a:p>
      </dgm:t>
    </dgm:pt>
    <dgm:pt modelId="{02FE21C4-A4C1-4FF9-AA67-26907FC54059}" type="parTrans" cxnId="{B31B4703-7387-4DB2-B54D-07C692541C45}">
      <dgm:prSet/>
      <dgm:spPr/>
      <dgm:t>
        <a:bodyPr/>
        <a:lstStyle/>
        <a:p>
          <a:endParaRPr lang="en-US"/>
        </a:p>
      </dgm:t>
    </dgm:pt>
    <dgm:pt modelId="{584F32AA-483C-487C-9055-15D332A6EAF1}" type="sibTrans" cxnId="{B31B4703-7387-4DB2-B54D-07C692541C45}">
      <dgm:prSet/>
      <dgm:spPr/>
      <dgm:t>
        <a:bodyPr/>
        <a:lstStyle/>
        <a:p>
          <a:endParaRPr lang="en-US"/>
        </a:p>
      </dgm:t>
    </dgm:pt>
    <dgm:pt modelId="{AC0DA242-EFB1-4BEF-B5F4-409B3CBEEB47}">
      <dgm:prSet/>
      <dgm:spPr/>
      <dgm:t>
        <a:bodyPr/>
        <a:lstStyle/>
        <a:p>
          <a:r>
            <a:rPr lang="en-US"/>
            <a:t>CWE-862	Missing Authorization</a:t>
          </a:r>
        </a:p>
      </dgm:t>
    </dgm:pt>
    <dgm:pt modelId="{1A636E9F-0EC5-464E-95D8-3554555D92DE}" type="parTrans" cxnId="{97E9999D-AE7F-4FB0-BC38-CEE3A532FE8A}">
      <dgm:prSet/>
      <dgm:spPr/>
      <dgm:t>
        <a:bodyPr/>
        <a:lstStyle/>
        <a:p>
          <a:endParaRPr lang="en-US"/>
        </a:p>
      </dgm:t>
    </dgm:pt>
    <dgm:pt modelId="{12B8BD73-0152-4BE3-8585-0E365352C703}" type="sibTrans" cxnId="{97E9999D-AE7F-4FB0-BC38-CEE3A532FE8A}">
      <dgm:prSet/>
      <dgm:spPr/>
      <dgm:t>
        <a:bodyPr/>
        <a:lstStyle/>
        <a:p>
          <a:endParaRPr lang="en-US"/>
        </a:p>
      </dgm:t>
    </dgm:pt>
    <dgm:pt modelId="{E94232F4-AEAF-44C2-BF5B-83AE5AF9BA76}">
      <dgm:prSet/>
      <dgm:spPr/>
      <dgm:t>
        <a:bodyPr/>
        <a:lstStyle/>
        <a:p>
          <a:r>
            <a:rPr lang="en-US"/>
            <a:t>CWE-798	Use of Hard-coded Credentials</a:t>
          </a:r>
        </a:p>
      </dgm:t>
    </dgm:pt>
    <dgm:pt modelId="{F5573161-9E6E-4F0B-817F-F0D260B30D34}" type="parTrans" cxnId="{573892E5-7EF9-453C-B3AC-08E1B74F8CAC}">
      <dgm:prSet/>
      <dgm:spPr/>
      <dgm:t>
        <a:bodyPr/>
        <a:lstStyle/>
        <a:p>
          <a:endParaRPr lang="en-US"/>
        </a:p>
      </dgm:t>
    </dgm:pt>
    <dgm:pt modelId="{5A5470F0-6C49-464D-91EF-9F1B1749C69F}" type="sibTrans" cxnId="{573892E5-7EF9-453C-B3AC-08E1B74F8CAC}">
      <dgm:prSet/>
      <dgm:spPr/>
      <dgm:t>
        <a:bodyPr/>
        <a:lstStyle/>
        <a:p>
          <a:endParaRPr lang="en-US"/>
        </a:p>
      </dgm:t>
    </dgm:pt>
    <dgm:pt modelId="{01D67718-B786-437E-88D1-382598C0F0D6}">
      <dgm:prSet/>
      <dgm:spPr/>
      <dgm:t>
        <a:bodyPr/>
        <a:lstStyle/>
        <a:p>
          <a:r>
            <a:rPr lang="en-US"/>
            <a:t>CWE-311	Missing Encryption of Sensitive Data</a:t>
          </a:r>
        </a:p>
      </dgm:t>
    </dgm:pt>
    <dgm:pt modelId="{C6F770CF-E0AC-4619-B344-325D98E2CF87}" type="parTrans" cxnId="{3C4001A8-FBCB-46CD-9005-FACA345C9546}">
      <dgm:prSet/>
      <dgm:spPr/>
      <dgm:t>
        <a:bodyPr/>
        <a:lstStyle/>
        <a:p>
          <a:endParaRPr lang="en-US"/>
        </a:p>
      </dgm:t>
    </dgm:pt>
    <dgm:pt modelId="{519F4235-F922-465E-A7C9-383CEA823565}" type="sibTrans" cxnId="{3C4001A8-FBCB-46CD-9005-FACA345C9546}">
      <dgm:prSet/>
      <dgm:spPr/>
      <dgm:t>
        <a:bodyPr/>
        <a:lstStyle/>
        <a:p>
          <a:endParaRPr lang="en-US"/>
        </a:p>
      </dgm:t>
    </dgm:pt>
    <dgm:pt modelId="{DAC8D1FC-A188-460C-90F1-713882E65E73}">
      <dgm:prSet/>
      <dgm:spPr/>
      <dgm:t>
        <a:bodyPr/>
        <a:lstStyle/>
        <a:p>
          <a:r>
            <a:rPr lang="en-US"/>
            <a:t>CWE-434	Unrestricted Upload of File with Dangerous Type</a:t>
          </a:r>
        </a:p>
      </dgm:t>
    </dgm:pt>
    <dgm:pt modelId="{70EFEC36-7B44-4C56-B823-5403D15DE350}" type="parTrans" cxnId="{62D1395F-E6D4-49CB-A7F0-1C3711BCA0D5}">
      <dgm:prSet/>
      <dgm:spPr/>
      <dgm:t>
        <a:bodyPr/>
        <a:lstStyle/>
        <a:p>
          <a:endParaRPr lang="en-US"/>
        </a:p>
      </dgm:t>
    </dgm:pt>
    <dgm:pt modelId="{674DBC49-1B24-447A-9167-D5109A93DF20}" type="sibTrans" cxnId="{62D1395F-E6D4-49CB-A7F0-1C3711BCA0D5}">
      <dgm:prSet/>
      <dgm:spPr/>
      <dgm:t>
        <a:bodyPr/>
        <a:lstStyle/>
        <a:p>
          <a:endParaRPr lang="en-US"/>
        </a:p>
      </dgm:t>
    </dgm:pt>
    <dgm:pt modelId="{18FC42D7-13D7-46BE-B22A-3E7CF1997757}">
      <dgm:prSet/>
      <dgm:spPr/>
      <dgm:t>
        <a:bodyPr/>
        <a:lstStyle/>
        <a:p>
          <a:r>
            <a:rPr lang="en-US"/>
            <a:t>CWE-807	Reliance on Untrusted Inputs in a Security Decision</a:t>
          </a:r>
        </a:p>
      </dgm:t>
    </dgm:pt>
    <dgm:pt modelId="{BBDB5F22-E61A-4C8E-AEC7-31F186E3BF42}" type="parTrans" cxnId="{9E459CC3-92AD-4D1E-A8F5-061C2D1073FF}">
      <dgm:prSet/>
      <dgm:spPr/>
      <dgm:t>
        <a:bodyPr/>
        <a:lstStyle/>
        <a:p>
          <a:endParaRPr lang="en-US"/>
        </a:p>
      </dgm:t>
    </dgm:pt>
    <dgm:pt modelId="{FA426317-6E63-4087-B94C-61989787F617}" type="sibTrans" cxnId="{9E459CC3-92AD-4D1E-A8F5-061C2D1073FF}">
      <dgm:prSet/>
      <dgm:spPr/>
      <dgm:t>
        <a:bodyPr/>
        <a:lstStyle/>
        <a:p>
          <a:endParaRPr lang="en-US"/>
        </a:p>
      </dgm:t>
    </dgm:pt>
    <dgm:pt modelId="{334AF802-8B2E-473A-810E-5A1583D526DC}">
      <dgm:prSet/>
      <dgm:spPr/>
      <dgm:t>
        <a:bodyPr/>
        <a:lstStyle/>
        <a:p>
          <a:r>
            <a:rPr lang="en-US"/>
            <a:t>CWE-250	Execution with Unnecessary Privileges</a:t>
          </a:r>
        </a:p>
      </dgm:t>
    </dgm:pt>
    <dgm:pt modelId="{EBD02185-8DC5-4869-9EBB-B55DC23BBB7D}" type="parTrans" cxnId="{B86D9E4F-4AC0-43D4-919D-55E08461877C}">
      <dgm:prSet/>
      <dgm:spPr/>
      <dgm:t>
        <a:bodyPr/>
        <a:lstStyle/>
        <a:p>
          <a:endParaRPr lang="en-US"/>
        </a:p>
      </dgm:t>
    </dgm:pt>
    <dgm:pt modelId="{DD94028D-2FEC-42A1-AA70-D15711B35F44}" type="sibTrans" cxnId="{B86D9E4F-4AC0-43D4-919D-55E08461877C}">
      <dgm:prSet/>
      <dgm:spPr/>
      <dgm:t>
        <a:bodyPr/>
        <a:lstStyle/>
        <a:p>
          <a:endParaRPr lang="en-US"/>
        </a:p>
      </dgm:t>
    </dgm:pt>
    <dgm:pt modelId="{72C0CC05-B171-4BD1-BAC9-DF07056944ED}">
      <dgm:prSet/>
      <dgm:spPr/>
      <dgm:t>
        <a:bodyPr/>
        <a:lstStyle/>
        <a:p>
          <a:r>
            <a:rPr lang="en-US"/>
            <a:t>CWE-352	Cross-Site Request Forgery (CSRF)</a:t>
          </a:r>
        </a:p>
      </dgm:t>
    </dgm:pt>
    <dgm:pt modelId="{BF8F245A-CB3D-4601-8663-8992095619F0}" type="parTrans" cxnId="{4D6273F1-4330-42DC-AEF6-3BD59C409703}">
      <dgm:prSet/>
      <dgm:spPr/>
      <dgm:t>
        <a:bodyPr/>
        <a:lstStyle/>
        <a:p>
          <a:endParaRPr lang="en-US"/>
        </a:p>
      </dgm:t>
    </dgm:pt>
    <dgm:pt modelId="{5FD195B7-2D72-4114-A92A-ED48701FDF1F}" type="sibTrans" cxnId="{4D6273F1-4330-42DC-AEF6-3BD59C409703}">
      <dgm:prSet/>
      <dgm:spPr/>
      <dgm:t>
        <a:bodyPr/>
        <a:lstStyle/>
        <a:p>
          <a:endParaRPr lang="en-US"/>
        </a:p>
      </dgm:t>
    </dgm:pt>
    <dgm:pt modelId="{18A3D7DC-4337-48FF-B02F-24622BBD99AA}">
      <dgm:prSet/>
      <dgm:spPr/>
      <dgm:t>
        <a:bodyPr/>
        <a:lstStyle/>
        <a:p>
          <a:r>
            <a:rPr lang="en-US"/>
            <a:t>CWE-22	Improper Limitation of a Pathname to a Restricted Directory ('Path Traversal')</a:t>
          </a:r>
        </a:p>
      </dgm:t>
    </dgm:pt>
    <dgm:pt modelId="{0C7222B4-AB8B-4C82-863A-D10D8C4C636F}" type="parTrans" cxnId="{100371D5-B4BF-42CD-9090-DB09941C1301}">
      <dgm:prSet/>
      <dgm:spPr/>
      <dgm:t>
        <a:bodyPr/>
        <a:lstStyle/>
        <a:p>
          <a:endParaRPr lang="en-US"/>
        </a:p>
      </dgm:t>
    </dgm:pt>
    <dgm:pt modelId="{1E8F15E8-4536-4B97-B7DC-1E89090139A2}" type="sibTrans" cxnId="{100371D5-B4BF-42CD-9090-DB09941C1301}">
      <dgm:prSet/>
      <dgm:spPr/>
      <dgm:t>
        <a:bodyPr/>
        <a:lstStyle/>
        <a:p>
          <a:endParaRPr lang="en-US"/>
        </a:p>
      </dgm:t>
    </dgm:pt>
    <dgm:pt modelId="{1DFDD49B-3585-41E0-82B7-D98DFEFAE3CF}">
      <dgm:prSet/>
      <dgm:spPr/>
      <dgm:t>
        <a:bodyPr/>
        <a:lstStyle/>
        <a:p>
          <a:r>
            <a:rPr lang="en-US"/>
            <a:t>CWE-494	Download of Code Without Integrity Check</a:t>
          </a:r>
        </a:p>
      </dgm:t>
    </dgm:pt>
    <dgm:pt modelId="{D57E5CC5-FC61-4D77-82FC-4097F6894E3E}" type="parTrans" cxnId="{56464549-8054-4493-9DB3-8034C4603E88}">
      <dgm:prSet/>
      <dgm:spPr/>
      <dgm:t>
        <a:bodyPr/>
        <a:lstStyle/>
        <a:p>
          <a:endParaRPr lang="en-US"/>
        </a:p>
      </dgm:t>
    </dgm:pt>
    <dgm:pt modelId="{FCC96F88-A5B3-400E-98D5-B8936CFDC133}" type="sibTrans" cxnId="{56464549-8054-4493-9DB3-8034C4603E88}">
      <dgm:prSet/>
      <dgm:spPr/>
      <dgm:t>
        <a:bodyPr/>
        <a:lstStyle/>
        <a:p>
          <a:endParaRPr lang="en-US"/>
        </a:p>
      </dgm:t>
    </dgm:pt>
    <dgm:pt modelId="{F307958F-9E08-4BBE-96CC-24CFA7A78FF2}">
      <dgm:prSet/>
      <dgm:spPr/>
      <dgm:t>
        <a:bodyPr/>
        <a:lstStyle/>
        <a:p>
          <a:r>
            <a:rPr lang="en-US"/>
            <a:t>CWE-863	Incorrect Authorization</a:t>
          </a:r>
        </a:p>
      </dgm:t>
    </dgm:pt>
    <dgm:pt modelId="{56C27815-249B-404B-A2C7-260FC242FD92}" type="parTrans" cxnId="{E63F820A-C666-4F46-A517-5E8F10AED1C8}">
      <dgm:prSet/>
      <dgm:spPr/>
      <dgm:t>
        <a:bodyPr/>
        <a:lstStyle/>
        <a:p>
          <a:endParaRPr lang="en-US"/>
        </a:p>
      </dgm:t>
    </dgm:pt>
    <dgm:pt modelId="{59C8E94A-33D0-4005-9F86-10CB7FF2C36D}" type="sibTrans" cxnId="{E63F820A-C666-4F46-A517-5E8F10AED1C8}">
      <dgm:prSet/>
      <dgm:spPr/>
      <dgm:t>
        <a:bodyPr/>
        <a:lstStyle/>
        <a:p>
          <a:endParaRPr lang="en-US"/>
        </a:p>
      </dgm:t>
    </dgm:pt>
    <dgm:pt modelId="{B16A2D3E-B452-4857-A563-6A421FA725CE}">
      <dgm:prSet/>
      <dgm:spPr/>
      <dgm:t>
        <a:bodyPr/>
        <a:lstStyle/>
        <a:p>
          <a:r>
            <a:rPr lang="en-US"/>
            <a:t>CWE-829	Inclusion of Functionality from Untrusted Control Sphere</a:t>
          </a:r>
        </a:p>
      </dgm:t>
    </dgm:pt>
    <dgm:pt modelId="{CBC024AF-76F3-4948-B1F6-3A6065B5D8F9}" type="parTrans" cxnId="{8978E03C-C359-40E2-8850-0A70A032260D}">
      <dgm:prSet/>
      <dgm:spPr/>
      <dgm:t>
        <a:bodyPr/>
        <a:lstStyle/>
        <a:p>
          <a:endParaRPr lang="en-US"/>
        </a:p>
      </dgm:t>
    </dgm:pt>
    <dgm:pt modelId="{52C2C823-E683-4495-B087-E0856FC214B3}" type="sibTrans" cxnId="{8978E03C-C359-40E2-8850-0A70A032260D}">
      <dgm:prSet/>
      <dgm:spPr/>
      <dgm:t>
        <a:bodyPr/>
        <a:lstStyle/>
        <a:p>
          <a:endParaRPr lang="en-US"/>
        </a:p>
      </dgm:t>
    </dgm:pt>
    <dgm:pt modelId="{DE0D612A-4569-4662-A960-AB932E37B100}">
      <dgm:prSet/>
      <dgm:spPr/>
      <dgm:t>
        <a:bodyPr/>
        <a:lstStyle/>
        <a:p>
          <a:r>
            <a:rPr lang="en-US"/>
            <a:t>CWE-732	Incorrect Permission Assignment for Critical Resource</a:t>
          </a:r>
        </a:p>
      </dgm:t>
    </dgm:pt>
    <dgm:pt modelId="{46A426B7-3A23-412C-8634-9E3039DAD49F}" type="parTrans" cxnId="{47B5F8B1-56DE-481D-B984-B038BFF8BAE0}">
      <dgm:prSet/>
      <dgm:spPr/>
      <dgm:t>
        <a:bodyPr/>
        <a:lstStyle/>
        <a:p>
          <a:endParaRPr lang="en-US"/>
        </a:p>
      </dgm:t>
    </dgm:pt>
    <dgm:pt modelId="{F684CE1D-2CFD-4ACA-B344-D9A8B67FE15E}" type="sibTrans" cxnId="{47B5F8B1-56DE-481D-B984-B038BFF8BAE0}">
      <dgm:prSet/>
      <dgm:spPr/>
      <dgm:t>
        <a:bodyPr/>
        <a:lstStyle/>
        <a:p>
          <a:endParaRPr lang="en-US"/>
        </a:p>
      </dgm:t>
    </dgm:pt>
    <dgm:pt modelId="{18BFAD22-D01C-4534-B62F-F89AC51706F8}">
      <dgm:prSet/>
      <dgm:spPr/>
      <dgm:t>
        <a:bodyPr/>
        <a:lstStyle/>
        <a:p>
          <a:r>
            <a:rPr lang="en-US"/>
            <a:t>CWE-676	Use of Potentially Dangerous Function</a:t>
          </a:r>
        </a:p>
      </dgm:t>
    </dgm:pt>
    <dgm:pt modelId="{C9B341A7-E32C-4837-AEAF-28275EA235E3}" type="parTrans" cxnId="{61AF7553-7B4B-43C8-8E7B-0117D48E3893}">
      <dgm:prSet/>
      <dgm:spPr/>
      <dgm:t>
        <a:bodyPr/>
        <a:lstStyle/>
        <a:p>
          <a:endParaRPr lang="en-US"/>
        </a:p>
      </dgm:t>
    </dgm:pt>
    <dgm:pt modelId="{241E447B-9C53-4860-9DE9-671CCFD4E58E}" type="sibTrans" cxnId="{61AF7553-7B4B-43C8-8E7B-0117D48E3893}">
      <dgm:prSet/>
      <dgm:spPr/>
      <dgm:t>
        <a:bodyPr/>
        <a:lstStyle/>
        <a:p>
          <a:endParaRPr lang="en-US"/>
        </a:p>
      </dgm:t>
    </dgm:pt>
    <dgm:pt modelId="{286E9BC5-EAA8-4EA4-8CE0-C08D258A78F3}">
      <dgm:prSet/>
      <dgm:spPr/>
      <dgm:t>
        <a:bodyPr/>
        <a:lstStyle/>
        <a:p>
          <a:r>
            <a:rPr lang="en-US"/>
            <a:t>CWE-327	Use of a Broken or Risky Cryptographic Algorithm</a:t>
          </a:r>
        </a:p>
      </dgm:t>
    </dgm:pt>
    <dgm:pt modelId="{4245BD3D-3DC1-4D6E-8FCC-C6F203298758}" type="parTrans" cxnId="{AD2C87FF-749D-4760-901F-443C676DDC64}">
      <dgm:prSet/>
      <dgm:spPr/>
      <dgm:t>
        <a:bodyPr/>
        <a:lstStyle/>
        <a:p>
          <a:endParaRPr lang="en-US"/>
        </a:p>
      </dgm:t>
    </dgm:pt>
    <dgm:pt modelId="{A79A3AAD-C7AD-4D78-87EA-1B1C9F0DB12D}" type="sibTrans" cxnId="{AD2C87FF-749D-4760-901F-443C676DDC64}">
      <dgm:prSet/>
      <dgm:spPr/>
      <dgm:t>
        <a:bodyPr/>
        <a:lstStyle/>
        <a:p>
          <a:endParaRPr lang="en-US"/>
        </a:p>
      </dgm:t>
    </dgm:pt>
    <dgm:pt modelId="{0FF781C0-9477-4B76-BE1B-8B142CFC9CCB}">
      <dgm:prSet/>
      <dgm:spPr/>
      <dgm:t>
        <a:bodyPr/>
        <a:lstStyle/>
        <a:p>
          <a:r>
            <a:rPr lang="en-US"/>
            <a:t>CWE-131	Incorrect Calculation of Buffer Size</a:t>
          </a:r>
        </a:p>
      </dgm:t>
    </dgm:pt>
    <dgm:pt modelId="{3B025B4D-8A5C-498B-9B2F-544DBD550129}" type="parTrans" cxnId="{F831F34A-3FA6-4F2D-A0B1-F472E2DE899A}">
      <dgm:prSet/>
      <dgm:spPr/>
      <dgm:t>
        <a:bodyPr/>
        <a:lstStyle/>
        <a:p>
          <a:endParaRPr lang="en-US"/>
        </a:p>
      </dgm:t>
    </dgm:pt>
    <dgm:pt modelId="{FA1A823D-B0E0-44F3-AEDE-CBB7ED4F5776}" type="sibTrans" cxnId="{F831F34A-3FA6-4F2D-A0B1-F472E2DE899A}">
      <dgm:prSet/>
      <dgm:spPr/>
      <dgm:t>
        <a:bodyPr/>
        <a:lstStyle/>
        <a:p>
          <a:endParaRPr lang="en-US"/>
        </a:p>
      </dgm:t>
    </dgm:pt>
    <dgm:pt modelId="{3D1D9A17-1350-4390-91D9-4CABDE7802CB}">
      <dgm:prSet/>
      <dgm:spPr/>
      <dgm:t>
        <a:bodyPr/>
        <a:lstStyle/>
        <a:p>
          <a:r>
            <a:rPr lang="en-US"/>
            <a:t>CWE-307	Improper Restriction of Excessive Authentication Attempts</a:t>
          </a:r>
        </a:p>
      </dgm:t>
    </dgm:pt>
    <dgm:pt modelId="{22D91C37-90CF-44F7-813B-F498094BFE41}" type="parTrans" cxnId="{A397A2D6-840A-41C4-BED3-2D81B15512A2}">
      <dgm:prSet/>
      <dgm:spPr/>
      <dgm:t>
        <a:bodyPr/>
        <a:lstStyle/>
        <a:p>
          <a:endParaRPr lang="en-US"/>
        </a:p>
      </dgm:t>
    </dgm:pt>
    <dgm:pt modelId="{47C96EC8-CEC6-47C2-B2C9-5DB7119F7504}" type="sibTrans" cxnId="{A397A2D6-840A-41C4-BED3-2D81B15512A2}">
      <dgm:prSet/>
      <dgm:spPr/>
      <dgm:t>
        <a:bodyPr/>
        <a:lstStyle/>
        <a:p>
          <a:endParaRPr lang="en-US"/>
        </a:p>
      </dgm:t>
    </dgm:pt>
    <dgm:pt modelId="{BA51EF91-3D81-4976-8F2A-C5BAD37D57C8}">
      <dgm:prSet/>
      <dgm:spPr/>
      <dgm:t>
        <a:bodyPr/>
        <a:lstStyle/>
        <a:p>
          <a:r>
            <a:rPr lang="en-US"/>
            <a:t>CWE-601	URL Redirection to Untrusted Site ('Open Redirect')</a:t>
          </a:r>
        </a:p>
      </dgm:t>
    </dgm:pt>
    <dgm:pt modelId="{FEE7CECE-8663-4484-B619-F0EC76507962}" type="parTrans" cxnId="{DBA6320A-8978-4E5E-9D2C-121CBBF7047D}">
      <dgm:prSet/>
      <dgm:spPr/>
      <dgm:t>
        <a:bodyPr/>
        <a:lstStyle/>
        <a:p>
          <a:endParaRPr lang="en-US"/>
        </a:p>
      </dgm:t>
    </dgm:pt>
    <dgm:pt modelId="{BFC8C3DC-8328-4B25-9223-C64832F2E123}" type="sibTrans" cxnId="{DBA6320A-8978-4E5E-9D2C-121CBBF7047D}">
      <dgm:prSet/>
      <dgm:spPr/>
      <dgm:t>
        <a:bodyPr/>
        <a:lstStyle/>
        <a:p>
          <a:endParaRPr lang="en-US"/>
        </a:p>
      </dgm:t>
    </dgm:pt>
    <dgm:pt modelId="{8773915E-631B-4252-8380-64DE0FEB0F44}">
      <dgm:prSet/>
      <dgm:spPr/>
      <dgm:t>
        <a:bodyPr/>
        <a:lstStyle/>
        <a:p>
          <a:r>
            <a:rPr lang="en-US"/>
            <a:t>CWE-134	Uncontrolled Format String</a:t>
          </a:r>
        </a:p>
      </dgm:t>
    </dgm:pt>
    <dgm:pt modelId="{7D6A4CC3-B27F-4F51-AD01-B4D1CC04C4A0}" type="parTrans" cxnId="{2E4AE4CA-CC9A-4518-A0AF-29832B32A597}">
      <dgm:prSet/>
      <dgm:spPr/>
      <dgm:t>
        <a:bodyPr/>
        <a:lstStyle/>
        <a:p>
          <a:endParaRPr lang="en-US"/>
        </a:p>
      </dgm:t>
    </dgm:pt>
    <dgm:pt modelId="{80FA6427-444A-4336-B3C3-2501382AFBD6}" type="sibTrans" cxnId="{2E4AE4CA-CC9A-4518-A0AF-29832B32A597}">
      <dgm:prSet/>
      <dgm:spPr/>
      <dgm:t>
        <a:bodyPr/>
        <a:lstStyle/>
        <a:p>
          <a:endParaRPr lang="en-US"/>
        </a:p>
      </dgm:t>
    </dgm:pt>
    <dgm:pt modelId="{690FC3E6-B377-4620-B8F8-2C3B549C6A4E}">
      <dgm:prSet/>
      <dgm:spPr/>
      <dgm:t>
        <a:bodyPr/>
        <a:lstStyle/>
        <a:p>
          <a:r>
            <a:rPr lang="en-US"/>
            <a:t>CWE-190	Integer Overflow or Wraparound</a:t>
          </a:r>
        </a:p>
      </dgm:t>
    </dgm:pt>
    <dgm:pt modelId="{085E1FE9-AC40-48CB-A86A-10A30914530C}" type="parTrans" cxnId="{A52BC103-4330-4C92-A1FE-4FDCE4E5B772}">
      <dgm:prSet/>
      <dgm:spPr/>
      <dgm:t>
        <a:bodyPr/>
        <a:lstStyle/>
        <a:p>
          <a:endParaRPr lang="en-US"/>
        </a:p>
      </dgm:t>
    </dgm:pt>
    <dgm:pt modelId="{AD2D2C03-2C87-447D-855B-D1DB3558DE90}" type="sibTrans" cxnId="{A52BC103-4330-4C92-A1FE-4FDCE4E5B772}">
      <dgm:prSet/>
      <dgm:spPr/>
      <dgm:t>
        <a:bodyPr/>
        <a:lstStyle/>
        <a:p>
          <a:endParaRPr lang="en-US"/>
        </a:p>
      </dgm:t>
    </dgm:pt>
    <dgm:pt modelId="{C6D27AA8-587C-415E-91E4-545308774A77}">
      <dgm:prSet/>
      <dgm:spPr/>
      <dgm:t>
        <a:bodyPr/>
        <a:lstStyle/>
        <a:p>
          <a:r>
            <a:rPr lang="en-US"/>
            <a:t>CWE-759	Use of a One-Way Hash without a Salt</a:t>
          </a:r>
        </a:p>
      </dgm:t>
    </dgm:pt>
    <dgm:pt modelId="{40BDC39C-017F-4ABF-A31B-B84298AD1409}" type="parTrans" cxnId="{68B59767-B5E4-4AF9-8C4A-4EADB0D655A5}">
      <dgm:prSet/>
      <dgm:spPr/>
      <dgm:t>
        <a:bodyPr/>
        <a:lstStyle/>
        <a:p>
          <a:endParaRPr lang="en-US"/>
        </a:p>
      </dgm:t>
    </dgm:pt>
    <dgm:pt modelId="{F778B5C3-0E90-4CA2-AE98-1D8336B78AF3}" type="sibTrans" cxnId="{68B59767-B5E4-4AF9-8C4A-4EADB0D655A5}">
      <dgm:prSet/>
      <dgm:spPr/>
      <dgm:t>
        <a:bodyPr/>
        <a:lstStyle/>
        <a:p>
          <a:endParaRPr lang="en-US"/>
        </a:p>
      </dgm:t>
    </dgm:pt>
    <dgm:pt modelId="{CDA515BE-427F-4B41-A5FF-5842F3BAC68B}" type="pres">
      <dgm:prSet presAssocID="{6E37E7AB-8373-47BF-ACA0-8EF43217B5C8}" presName="vert0" presStyleCnt="0">
        <dgm:presLayoutVars>
          <dgm:dir/>
          <dgm:animOne val="branch"/>
          <dgm:animLvl val="lvl"/>
        </dgm:presLayoutVars>
      </dgm:prSet>
      <dgm:spPr/>
    </dgm:pt>
    <dgm:pt modelId="{098C2FD0-9568-4B87-B4F5-28E7DF9DDFAF}" type="pres">
      <dgm:prSet presAssocID="{AD5EA5B8-A96B-4106-8531-21EEFD300BE8}" presName="thickLine" presStyleLbl="alignNode1" presStyleIdx="0" presStyleCnt="25"/>
      <dgm:spPr/>
    </dgm:pt>
    <dgm:pt modelId="{DBCB8FD9-1066-40EE-BF5B-531DE2C6DE7B}" type="pres">
      <dgm:prSet presAssocID="{AD5EA5B8-A96B-4106-8531-21EEFD300BE8}" presName="horz1" presStyleCnt="0"/>
      <dgm:spPr/>
    </dgm:pt>
    <dgm:pt modelId="{7F631A01-360B-48DF-ADCC-2D8472845CB6}" type="pres">
      <dgm:prSet presAssocID="{AD5EA5B8-A96B-4106-8531-21EEFD300BE8}" presName="tx1" presStyleLbl="revTx" presStyleIdx="0" presStyleCnt="25"/>
      <dgm:spPr/>
    </dgm:pt>
    <dgm:pt modelId="{6A84919D-F294-431B-8A0B-605204AA8A80}" type="pres">
      <dgm:prSet presAssocID="{AD5EA5B8-A96B-4106-8531-21EEFD300BE8}" presName="vert1" presStyleCnt="0"/>
      <dgm:spPr/>
    </dgm:pt>
    <dgm:pt modelId="{B9A55A89-5941-4853-B82B-19CE05E8100F}" type="pres">
      <dgm:prSet presAssocID="{5DD70297-2623-4E6D-A0B6-773E79B6A745}" presName="thickLine" presStyleLbl="alignNode1" presStyleIdx="1" presStyleCnt="25"/>
      <dgm:spPr/>
    </dgm:pt>
    <dgm:pt modelId="{9D6C0137-C8B0-48B0-AD5F-45571701DF0E}" type="pres">
      <dgm:prSet presAssocID="{5DD70297-2623-4E6D-A0B6-773E79B6A745}" presName="horz1" presStyleCnt="0"/>
      <dgm:spPr/>
    </dgm:pt>
    <dgm:pt modelId="{0B60F78B-B75B-4E54-8AB3-7D4BFAFAB2A6}" type="pres">
      <dgm:prSet presAssocID="{5DD70297-2623-4E6D-A0B6-773E79B6A745}" presName="tx1" presStyleLbl="revTx" presStyleIdx="1" presStyleCnt="25"/>
      <dgm:spPr/>
    </dgm:pt>
    <dgm:pt modelId="{94FF6175-C99C-47C9-872F-F03492E565A5}" type="pres">
      <dgm:prSet presAssocID="{5DD70297-2623-4E6D-A0B6-773E79B6A745}" presName="vert1" presStyleCnt="0"/>
      <dgm:spPr/>
    </dgm:pt>
    <dgm:pt modelId="{834CBB19-D682-4052-BB80-D282256C92F0}" type="pres">
      <dgm:prSet presAssocID="{1720E45B-9510-4091-88B1-E6FD5BC61728}" presName="thickLine" presStyleLbl="alignNode1" presStyleIdx="2" presStyleCnt="25"/>
      <dgm:spPr/>
    </dgm:pt>
    <dgm:pt modelId="{1099C652-E4D4-4CBD-9143-7E73CCB161F2}" type="pres">
      <dgm:prSet presAssocID="{1720E45B-9510-4091-88B1-E6FD5BC61728}" presName="horz1" presStyleCnt="0"/>
      <dgm:spPr/>
    </dgm:pt>
    <dgm:pt modelId="{EEB3DAE4-4EA1-42A0-8C83-52D3296944A8}" type="pres">
      <dgm:prSet presAssocID="{1720E45B-9510-4091-88B1-E6FD5BC61728}" presName="tx1" presStyleLbl="revTx" presStyleIdx="2" presStyleCnt="25"/>
      <dgm:spPr/>
    </dgm:pt>
    <dgm:pt modelId="{97266410-397D-4A6E-912B-5BC16340EE0F}" type="pres">
      <dgm:prSet presAssocID="{1720E45B-9510-4091-88B1-E6FD5BC61728}" presName="vert1" presStyleCnt="0"/>
      <dgm:spPr/>
    </dgm:pt>
    <dgm:pt modelId="{D0AA6A4B-2CE1-48C3-9DD8-9F33A4C03573}" type="pres">
      <dgm:prSet presAssocID="{6EE09C49-0517-4DEC-8841-73964F19794D}" presName="thickLine" presStyleLbl="alignNode1" presStyleIdx="3" presStyleCnt="25"/>
      <dgm:spPr/>
    </dgm:pt>
    <dgm:pt modelId="{1199C1C0-7E83-4A84-8932-1F0084596E03}" type="pres">
      <dgm:prSet presAssocID="{6EE09C49-0517-4DEC-8841-73964F19794D}" presName="horz1" presStyleCnt="0"/>
      <dgm:spPr/>
    </dgm:pt>
    <dgm:pt modelId="{2D1D8FFC-8214-4A26-B768-C93E193A3093}" type="pres">
      <dgm:prSet presAssocID="{6EE09C49-0517-4DEC-8841-73964F19794D}" presName="tx1" presStyleLbl="revTx" presStyleIdx="3" presStyleCnt="25"/>
      <dgm:spPr/>
    </dgm:pt>
    <dgm:pt modelId="{E0971113-CBB3-440B-94C8-B0A267855EFB}" type="pres">
      <dgm:prSet presAssocID="{6EE09C49-0517-4DEC-8841-73964F19794D}" presName="vert1" presStyleCnt="0"/>
      <dgm:spPr/>
    </dgm:pt>
    <dgm:pt modelId="{F07D524E-CED6-4645-840E-E6E904567ED0}" type="pres">
      <dgm:prSet presAssocID="{10E9C205-AB65-4770-A414-02EDC46AF8E4}" presName="thickLine" presStyleLbl="alignNode1" presStyleIdx="4" presStyleCnt="25"/>
      <dgm:spPr/>
    </dgm:pt>
    <dgm:pt modelId="{21E1439A-FB0A-42F5-90CB-666B8B324428}" type="pres">
      <dgm:prSet presAssocID="{10E9C205-AB65-4770-A414-02EDC46AF8E4}" presName="horz1" presStyleCnt="0"/>
      <dgm:spPr/>
    </dgm:pt>
    <dgm:pt modelId="{9FA7E43F-A28F-4BA0-A4AB-B2CA86DB1801}" type="pres">
      <dgm:prSet presAssocID="{10E9C205-AB65-4770-A414-02EDC46AF8E4}" presName="tx1" presStyleLbl="revTx" presStyleIdx="4" presStyleCnt="25"/>
      <dgm:spPr/>
    </dgm:pt>
    <dgm:pt modelId="{93DD8739-321E-4330-AA27-FAA5EF0198E4}" type="pres">
      <dgm:prSet presAssocID="{10E9C205-AB65-4770-A414-02EDC46AF8E4}" presName="vert1" presStyleCnt="0"/>
      <dgm:spPr/>
    </dgm:pt>
    <dgm:pt modelId="{D036A52C-EAE3-4BA6-B399-752923AF0385}" type="pres">
      <dgm:prSet presAssocID="{AC0DA242-EFB1-4BEF-B5F4-409B3CBEEB47}" presName="thickLine" presStyleLbl="alignNode1" presStyleIdx="5" presStyleCnt="25"/>
      <dgm:spPr/>
    </dgm:pt>
    <dgm:pt modelId="{28B0A558-D35A-44CA-8B1C-592A651AD55B}" type="pres">
      <dgm:prSet presAssocID="{AC0DA242-EFB1-4BEF-B5F4-409B3CBEEB47}" presName="horz1" presStyleCnt="0"/>
      <dgm:spPr/>
    </dgm:pt>
    <dgm:pt modelId="{5BA336B8-BE89-46C6-B32A-3F5F017A848F}" type="pres">
      <dgm:prSet presAssocID="{AC0DA242-EFB1-4BEF-B5F4-409B3CBEEB47}" presName="tx1" presStyleLbl="revTx" presStyleIdx="5" presStyleCnt="25"/>
      <dgm:spPr/>
    </dgm:pt>
    <dgm:pt modelId="{6BEDCE8B-904C-4BFA-9592-C7230F24840F}" type="pres">
      <dgm:prSet presAssocID="{AC0DA242-EFB1-4BEF-B5F4-409B3CBEEB47}" presName="vert1" presStyleCnt="0"/>
      <dgm:spPr/>
    </dgm:pt>
    <dgm:pt modelId="{0D032A47-92A8-41E0-A9C6-B6590DC56E80}" type="pres">
      <dgm:prSet presAssocID="{E94232F4-AEAF-44C2-BF5B-83AE5AF9BA76}" presName="thickLine" presStyleLbl="alignNode1" presStyleIdx="6" presStyleCnt="25"/>
      <dgm:spPr/>
    </dgm:pt>
    <dgm:pt modelId="{E6376471-C335-48D4-94F0-CC39D2C6579A}" type="pres">
      <dgm:prSet presAssocID="{E94232F4-AEAF-44C2-BF5B-83AE5AF9BA76}" presName="horz1" presStyleCnt="0"/>
      <dgm:spPr/>
    </dgm:pt>
    <dgm:pt modelId="{B8B7B715-D21F-4CA2-AA38-3B6BF42C074B}" type="pres">
      <dgm:prSet presAssocID="{E94232F4-AEAF-44C2-BF5B-83AE5AF9BA76}" presName="tx1" presStyleLbl="revTx" presStyleIdx="6" presStyleCnt="25"/>
      <dgm:spPr/>
    </dgm:pt>
    <dgm:pt modelId="{FDF15AB1-D122-4AC1-82D7-6A2F3D78243C}" type="pres">
      <dgm:prSet presAssocID="{E94232F4-AEAF-44C2-BF5B-83AE5AF9BA76}" presName="vert1" presStyleCnt="0"/>
      <dgm:spPr/>
    </dgm:pt>
    <dgm:pt modelId="{64CB6600-4428-4797-B47F-102ACAEF89BE}" type="pres">
      <dgm:prSet presAssocID="{01D67718-B786-437E-88D1-382598C0F0D6}" presName="thickLine" presStyleLbl="alignNode1" presStyleIdx="7" presStyleCnt="25"/>
      <dgm:spPr/>
    </dgm:pt>
    <dgm:pt modelId="{E8D4D80B-6FEF-42B2-A43E-F89763A40C64}" type="pres">
      <dgm:prSet presAssocID="{01D67718-B786-437E-88D1-382598C0F0D6}" presName="horz1" presStyleCnt="0"/>
      <dgm:spPr/>
    </dgm:pt>
    <dgm:pt modelId="{39B29BA9-5A90-4CBA-A45C-8657630DAF23}" type="pres">
      <dgm:prSet presAssocID="{01D67718-B786-437E-88D1-382598C0F0D6}" presName="tx1" presStyleLbl="revTx" presStyleIdx="7" presStyleCnt="25"/>
      <dgm:spPr/>
    </dgm:pt>
    <dgm:pt modelId="{BDEBA673-0FC5-4DCD-82CB-D1C3D515FAEA}" type="pres">
      <dgm:prSet presAssocID="{01D67718-B786-437E-88D1-382598C0F0D6}" presName="vert1" presStyleCnt="0"/>
      <dgm:spPr/>
    </dgm:pt>
    <dgm:pt modelId="{14ED7086-1FF2-4AC3-B6DA-4EAF9BE9B6E4}" type="pres">
      <dgm:prSet presAssocID="{DAC8D1FC-A188-460C-90F1-713882E65E73}" presName="thickLine" presStyleLbl="alignNode1" presStyleIdx="8" presStyleCnt="25"/>
      <dgm:spPr/>
    </dgm:pt>
    <dgm:pt modelId="{BAC6546F-2B04-4BD7-A0A5-30F2A2E85351}" type="pres">
      <dgm:prSet presAssocID="{DAC8D1FC-A188-460C-90F1-713882E65E73}" presName="horz1" presStyleCnt="0"/>
      <dgm:spPr/>
    </dgm:pt>
    <dgm:pt modelId="{68493078-F808-4537-85FB-18BB20514396}" type="pres">
      <dgm:prSet presAssocID="{DAC8D1FC-A188-460C-90F1-713882E65E73}" presName="tx1" presStyleLbl="revTx" presStyleIdx="8" presStyleCnt="25"/>
      <dgm:spPr/>
    </dgm:pt>
    <dgm:pt modelId="{FDD5DD46-7C09-44C6-BDB1-067BA3912E74}" type="pres">
      <dgm:prSet presAssocID="{DAC8D1FC-A188-460C-90F1-713882E65E73}" presName="vert1" presStyleCnt="0"/>
      <dgm:spPr/>
    </dgm:pt>
    <dgm:pt modelId="{6D12DBA9-00A6-45B2-9F23-707395502D72}" type="pres">
      <dgm:prSet presAssocID="{18FC42D7-13D7-46BE-B22A-3E7CF1997757}" presName="thickLine" presStyleLbl="alignNode1" presStyleIdx="9" presStyleCnt="25"/>
      <dgm:spPr/>
    </dgm:pt>
    <dgm:pt modelId="{229A4F8E-3DC1-42DE-BB5C-F9FCC1EBC0EB}" type="pres">
      <dgm:prSet presAssocID="{18FC42D7-13D7-46BE-B22A-3E7CF1997757}" presName="horz1" presStyleCnt="0"/>
      <dgm:spPr/>
    </dgm:pt>
    <dgm:pt modelId="{57AEAE9F-6BF0-476D-A4D4-E9F183C8F74E}" type="pres">
      <dgm:prSet presAssocID="{18FC42D7-13D7-46BE-B22A-3E7CF1997757}" presName="tx1" presStyleLbl="revTx" presStyleIdx="9" presStyleCnt="25"/>
      <dgm:spPr/>
    </dgm:pt>
    <dgm:pt modelId="{AE835C69-96DC-40BF-B804-D17539749452}" type="pres">
      <dgm:prSet presAssocID="{18FC42D7-13D7-46BE-B22A-3E7CF1997757}" presName="vert1" presStyleCnt="0"/>
      <dgm:spPr/>
    </dgm:pt>
    <dgm:pt modelId="{3324590E-DCF1-471C-900F-8D94D37CC2E0}" type="pres">
      <dgm:prSet presAssocID="{334AF802-8B2E-473A-810E-5A1583D526DC}" presName="thickLine" presStyleLbl="alignNode1" presStyleIdx="10" presStyleCnt="25"/>
      <dgm:spPr/>
    </dgm:pt>
    <dgm:pt modelId="{75E3B587-C25C-4EA2-93C7-433AB1FDF9AE}" type="pres">
      <dgm:prSet presAssocID="{334AF802-8B2E-473A-810E-5A1583D526DC}" presName="horz1" presStyleCnt="0"/>
      <dgm:spPr/>
    </dgm:pt>
    <dgm:pt modelId="{58F90EE0-DF83-49AA-8D5F-05CCAF074338}" type="pres">
      <dgm:prSet presAssocID="{334AF802-8B2E-473A-810E-5A1583D526DC}" presName="tx1" presStyleLbl="revTx" presStyleIdx="10" presStyleCnt="25"/>
      <dgm:spPr/>
    </dgm:pt>
    <dgm:pt modelId="{CB7904A1-31CE-47BF-9486-338DC5A38882}" type="pres">
      <dgm:prSet presAssocID="{334AF802-8B2E-473A-810E-5A1583D526DC}" presName="vert1" presStyleCnt="0"/>
      <dgm:spPr/>
    </dgm:pt>
    <dgm:pt modelId="{5B9A2B71-6D43-4F63-BCEE-8E8E993A195B}" type="pres">
      <dgm:prSet presAssocID="{72C0CC05-B171-4BD1-BAC9-DF07056944ED}" presName="thickLine" presStyleLbl="alignNode1" presStyleIdx="11" presStyleCnt="25"/>
      <dgm:spPr/>
    </dgm:pt>
    <dgm:pt modelId="{C2043ED5-E1F2-4DCE-B23D-9875141BD809}" type="pres">
      <dgm:prSet presAssocID="{72C0CC05-B171-4BD1-BAC9-DF07056944ED}" presName="horz1" presStyleCnt="0"/>
      <dgm:spPr/>
    </dgm:pt>
    <dgm:pt modelId="{42252DC5-B10D-4262-A124-A33E4AAB9263}" type="pres">
      <dgm:prSet presAssocID="{72C0CC05-B171-4BD1-BAC9-DF07056944ED}" presName="tx1" presStyleLbl="revTx" presStyleIdx="11" presStyleCnt="25"/>
      <dgm:spPr/>
    </dgm:pt>
    <dgm:pt modelId="{ABA86395-1F87-4875-AB81-01B0EA473082}" type="pres">
      <dgm:prSet presAssocID="{72C0CC05-B171-4BD1-BAC9-DF07056944ED}" presName="vert1" presStyleCnt="0"/>
      <dgm:spPr/>
    </dgm:pt>
    <dgm:pt modelId="{CA6C9D6B-A509-4ED5-A0E4-EB061A742CB1}" type="pres">
      <dgm:prSet presAssocID="{18A3D7DC-4337-48FF-B02F-24622BBD99AA}" presName="thickLine" presStyleLbl="alignNode1" presStyleIdx="12" presStyleCnt="25"/>
      <dgm:spPr/>
    </dgm:pt>
    <dgm:pt modelId="{39BCA344-14E7-41AA-9754-897608349080}" type="pres">
      <dgm:prSet presAssocID="{18A3D7DC-4337-48FF-B02F-24622BBD99AA}" presName="horz1" presStyleCnt="0"/>
      <dgm:spPr/>
    </dgm:pt>
    <dgm:pt modelId="{C67191BC-324D-4583-B8C2-0D08115D21BE}" type="pres">
      <dgm:prSet presAssocID="{18A3D7DC-4337-48FF-B02F-24622BBD99AA}" presName="tx1" presStyleLbl="revTx" presStyleIdx="12" presStyleCnt="25"/>
      <dgm:spPr/>
    </dgm:pt>
    <dgm:pt modelId="{545FD3E8-819C-490C-B6AB-92F4592EEA49}" type="pres">
      <dgm:prSet presAssocID="{18A3D7DC-4337-48FF-B02F-24622BBD99AA}" presName="vert1" presStyleCnt="0"/>
      <dgm:spPr/>
    </dgm:pt>
    <dgm:pt modelId="{6DADA2C2-E178-4C02-8D89-BC0E5EF4782A}" type="pres">
      <dgm:prSet presAssocID="{1DFDD49B-3585-41E0-82B7-D98DFEFAE3CF}" presName="thickLine" presStyleLbl="alignNode1" presStyleIdx="13" presStyleCnt="25"/>
      <dgm:spPr/>
    </dgm:pt>
    <dgm:pt modelId="{3C102708-A888-416E-83FB-FE989E918A0A}" type="pres">
      <dgm:prSet presAssocID="{1DFDD49B-3585-41E0-82B7-D98DFEFAE3CF}" presName="horz1" presStyleCnt="0"/>
      <dgm:spPr/>
    </dgm:pt>
    <dgm:pt modelId="{A81F9112-EE43-430A-9851-32FCF1803566}" type="pres">
      <dgm:prSet presAssocID="{1DFDD49B-3585-41E0-82B7-D98DFEFAE3CF}" presName="tx1" presStyleLbl="revTx" presStyleIdx="13" presStyleCnt="25"/>
      <dgm:spPr/>
    </dgm:pt>
    <dgm:pt modelId="{7B6913A8-23DB-4A11-AFFF-69898420CE3A}" type="pres">
      <dgm:prSet presAssocID="{1DFDD49B-3585-41E0-82B7-D98DFEFAE3CF}" presName="vert1" presStyleCnt="0"/>
      <dgm:spPr/>
    </dgm:pt>
    <dgm:pt modelId="{F60B28F7-476B-4D26-92EA-7E746065CDB7}" type="pres">
      <dgm:prSet presAssocID="{F307958F-9E08-4BBE-96CC-24CFA7A78FF2}" presName="thickLine" presStyleLbl="alignNode1" presStyleIdx="14" presStyleCnt="25"/>
      <dgm:spPr/>
    </dgm:pt>
    <dgm:pt modelId="{0DD16FBE-F20F-45EE-9980-740A6D628216}" type="pres">
      <dgm:prSet presAssocID="{F307958F-9E08-4BBE-96CC-24CFA7A78FF2}" presName="horz1" presStyleCnt="0"/>
      <dgm:spPr/>
    </dgm:pt>
    <dgm:pt modelId="{3847EBC6-27E9-4F11-A01B-4F510BFC58CE}" type="pres">
      <dgm:prSet presAssocID="{F307958F-9E08-4BBE-96CC-24CFA7A78FF2}" presName="tx1" presStyleLbl="revTx" presStyleIdx="14" presStyleCnt="25"/>
      <dgm:spPr/>
    </dgm:pt>
    <dgm:pt modelId="{468A52AE-C53B-486F-A026-68C77C81EBE1}" type="pres">
      <dgm:prSet presAssocID="{F307958F-9E08-4BBE-96CC-24CFA7A78FF2}" presName="vert1" presStyleCnt="0"/>
      <dgm:spPr/>
    </dgm:pt>
    <dgm:pt modelId="{39CEE31A-0E7E-4111-992A-7BEAD1B24B32}" type="pres">
      <dgm:prSet presAssocID="{B16A2D3E-B452-4857-A563-6A421FA725CE}" presName="thickLine" presStyleLbl="alignNode1" presStyleIdx="15" presStyleCnt="25"/>
      <dgm:spPr/>
    </dgm:pt>
    <dgm:pt modelId="{271B9EE3-9F4C-4DFF-8445-3B32C905ACEB}" type="pres">
      <dgm:prSet presAssocID="{B16A2D3E-B452-4857-A563-6A421FA725CE}" presName="horz1" presStyleCnt="0"/>
      <dgm:spPr/>
    </dgm:pt>
    <dgm:pt modelId="{4750604B-B856-4587-8B9C-995919A6B3BB}" type="pres">
      <dgm:prSet presAssocID="{B16A2D3E-B452-4857-A563-6A421FA725CE}" presName="tx1" presStyleLbl="revTx" presStyleIdx="15" presStyleCnt="25"/>
      <dgm:spPr/>
    </dgm:pt>
    <dgm:pt modelId="{4A43D27E-22D8-413C-A9B7-E4226463193D}" type="pres">
      <dgm:prSet presAssocID="{B16A2D3E-B452-4857-A563-6A421FA725CE}" presName="vert1" presStyleCnt="0"/>
      <dgm:spPr/>
    </dgm:pt>
    <dgm:pt modelId="{D42425DE-09FA-4BC7-91E9-57EAB678E9FD}" type="pres">
      <dgm:prSet presAssocID="{DE0D612A-4569-4662-A960-AB932E37B100}" presName="thickLine" presStyleLbl="alignNode1" presStyleIdx="16" presStyleCnt="25"/>
      <dgm:spPr/>
    </dgm:pt>
    <dgm:pt modelId="{46B137BD-581E-499C-8F14-935FBDDB2401}" type="pres">
      <dgm:prSet presAssocID="{DE0D612A-4569-4662-A960-AB932E37B100}" presName="horz1" presStyleCnt="0"/>
      <dgm:spPr/>
    </dgm:pt>
    <dgm:pt modelId="{14EAED8A-A5A9-4961-9E09-0F83749F60D9}" type="pres">
      <dgm:prSet presAssocID="{DE0D612A-4569-4662-A960-AB932E37B100}" presName="tx1" presStyleLbl="revTx" presStyleIdx="16" presStyleCnt="25"/>
      <dgm:spPr/>
    </dgm:pt>
    <dgm:pt modelId="{FD233D48-15EA-4851-85EA-4EFB4BB56ED1}" type="pres">
      <dgm:prSet presAssocID="{DE0D612A-4569-4662-A960-AB932E37B100}" presName="vert1" presStyleCnt="0"/>
      <dgm:spPr/>
    </dgm:pt>
    <dgm:pt modelId="{CE010647-4458-46F8-A751-3A3F944F1B54}" type="pres">
      <dgm:prSet presAssocID="{18BFAD22-D01C-4534-B62F-F89AC51706F8}" presName="thickLine" presStyleLbl="alignNode1" presStyleIdx="17" presStyleCnt="25"/>
      <dgm:spPr/>
    </dgm:pt>
    <dgm:pt modelId="{F2875DF7-3DFA-44CB-A8C5-F45717D39954}" type="pres">
      <dgm:prSet presAssocID="{18BFAD22-D01C-4534-B62F-F89AC51706F8}" presName="horz1" presStyleCnt="0"/>
      <dgm:spPr/>
    </dgm:pt>
    <dgm:pt modelId="{207A9A31-17EC-4AAF-8A08-E8490D20C972}" type="pres">
      <dgm:prSet presAssocID="{18BFAD22-D01C-4534-B62F-F89AC51706F8}" presName="tx1" presStyleLbl="revTx" presStyleIdx="17" presStyleCnt="25"/>
      <dgm:spPr/>
    </dgm:pt>
    <dgm:pt modelId="{C0E99F72-FF5C-4059-902D-F46161F6E4D7}" type="pres">
      <dgm:prSet presAssocID="{18BFAD22-D01C-4534-B62F-F89AC51706F8}" presName="vert1" presStyleCnt="0"/>
      <dgm:spPr/>
    </dgm:pt>
    <dgm:pt modelId="{C162D79B-8799-4DFC-9DB2-6745E54C640B}" type="pres">
      <dgm:prSet presAssocID="{286E9BC5-EAA8-4EA4-8CE0-C08D258A78F3}" presName="thickLine" presStyleLbl="alignNode1" presStyleIdx="18" presStyleCnt="25"/>
      <dgm:spPr/>
    </dgm:pt>
    <dgm:pt modelId="{25515C18-9CF7-429F-9828-40D518EC1588}" type="pres">
      <dgm:prSet presAssocID="{286E9BC5-EAA8-4EA4-8CE0-C08D258A78F3}" presName="horz1" presStyleCnt="0"/>
      <dgm:spPr/>
    </dgm:pt>
    <dgm:pt modelId="{7509E780-FE80-4EAE-9E78-C79B8770BAA7}" type="pres">
      <dgm:prSet presAssocID="{286E9BC5-EAA8-4EA4-8CE0-C08D258A78F3}" presName="tx1" presStyleLbl="revTx" presStyleIdx="18" presStyleCnt="25"/>
      <dgm:spPr/>
    </dgm:pt>
    <dgm:pt modelId="{34826C16-3457-41BE-A9AA-04F213990C74}" type="pres">
      <dgm:prSet presAssocID="{286E9BC5-EAA8-4EA4-8CE0-C08D258A78F3}" presName="vert1" presStyleCnt="0"/>
      <dgm:spPr/>
    </dgm:pt>
    <dgm:pt modelId="{EECB0E13-8421-481F-8487-B056B0239589}" type="pres">
      <dgm:prSet presAssocID="{0FF781C0-9477-4B76-BE1B-8B142CFC9CCB}" presName="thickLine" presStyleLbl="alignNode1" presStyleIdx="19" presStyleCnt="25"/>
      <dgm:spPr/>
    </dgm:pt>
    <dgm:pt modelId="{ACF9A1EA-F3F4-4B49-A8CB-792367981899}" type="pres">
      <dgm:prSet presAssocID="{0FF781C0-9477-4B76-BE1B-8B142CFC9CCB}" presName="horz1" presStyleCnt="0"/>
      <dgm:spPr/>
    </dgm:pt>
    <dgm:pt modelId="{370023BF-8704-4960-9ECF-17027BA40E6D}" type="pres">
      <dgm:prSet presAssocID="{0FF781C0-9477-4B76-BE1B-8B142CFC9CCB}" presName="tx1" presStyleLbl="revTx" presStyleIdx="19" presStyleCnt="25"/>
      <dgm:spPr/>
    </dgm:pt>
    <dgm:pt modelId="{0F5029DA-75F2-4908-8F44-727384B243CD}" type="pres">
      <dgm:prSet presAssocID="{0FF781C0-9477-4B76-BE1B-8B142CFC9CCB}" presName="vert1" presStyleCnt="0"/>
      <dgm:spPr/>
    </dgm:pt>
    <dgm:pt modelId="{9BE50EA8-BB94-4F34-AAD3-F70B77A46805}" type="pres">
      <dgm:prSet presAssocID="{3D1D9A17-1350-4390-91D9-4CABDE7802CB}" presName="thickLine" presStyleLbl="alignNode1" presStyleIdx="20" presStyleCnt="25"/>
      <dgm:spPr/>
    </dgm:pt>
    <dgm:pt modelId="{11C57615-F5FA-41DB-A601-E9791C7A87FA}" type="pres">
      <dgm:prSet presAssocID="{3D1D9A17-1350-4390-91D9-4CABDE7802CB}" presName="horz1" presStyleCnt="0"/>
      <dgm:spPr/>
    </dgm:pt>
    <dgm:pt modelId="{1004DC5A-A08B-4441-9387-CB7C29701AA8}" type="pres">
      <dgm:prSet presAssocID="{3D1D9A17-1350-4390-91D9-4CABDE7802CB}" presName="tx1" presStyleLbl="revTx" presStyleIdx="20" presStyleCnt="25"/>
      <dgm:spPr/>
    </dgm:pt>
    <dgm:pt modelId="{9C4292AC-9F62-45CD-BBEA-F096C56B5481}" type="pres">
      <dgm:prSet presAssocID="{3D1D9A17-1350-4390-91D9-4CABDE7802CB}" presName="vert1" presStyleCnt="0"/>
      <dgm:spPr/>
    </dgm:pt>
    <dgm:pt modelId="{883F3C20-9088-48E1-9B97-E95BFED96956}" type="pres">
      <dgm:prSet presAssocID="{BA51EF91-3D81-4976-8F2A-C5BAD37D57C8}" presName="thickLine" presStyleLbl="alignNode1" presStyleIdx="21" presStyleCnt="25"/>
      <dgm:spPr/>
    </dgm:pt>
    <dgm:pt modelId="{112F69B8-8BCC-4D79-AEEA-E071B81A81DF}" type="pres">
      <dgm:prSet presAssocID="{BA51EF91-3D81-4976-8F2A-C5BAD37D57C8}" presName="horz1" presStyleCnt="0"/>
      <dgm:spPr/>
    </dgm:pt>
    <dgm:pt modelId="{F5330D9F-620A-41E9-80B9-3170AE5B64EB}" type="pres">
      <dgm:prSet presAssocID="{BA51EF91-3D81-4976-8F2A-C5BAD37D57C8}" presName="tx1" presStyleLbl="revTx" presStyleIdx="21" presStyleCnt="25"/>
      <dgm:spPr/>
    </dgm:pt>
    <dgm:pt modelId="{B576FD68-C60B-40EF-A947-A5E7510D7157}" type="pres">
      <dgm:prSet presAssocID="{BA51EF91-3D81-4976-8F2A-C5BAD37D57C8}" presName="vert1" presStyleCnt="0"/>
      <dgm:spPr/>
    </dgm:pt>
    <dgm:pt modelId="{9CF824A9-1551-4A39-B8DF-781FE4B6F7CB}" type="pres">
      <dgm:prSet presAssocID="{8773915E-631B-4252-8380-64DE0FEB0F44}" presName="thickLine" presStyleLbl="alignNode1" presStyleIdx="22" presStyleCnt="25"/>
      <dgm:spPr/>
    </dgm:pt>
    <dgm:pt modelId="{8850945B-B9F1-4647-9CAE-4968621E5D79}" type="pres">
      <dgm:prSet presAssocID="{8773915E-631B-4252-8380-64DE0FEB0F44}" presName="horz1" presStyleCnt="0"/>
      <dgm:spPr/>
    </dgm:pt>
    <dgm:pt modelId="{3C111C37-872A-4C2F-8734-4BC34912C567}" type="pres">
      <dgm:prSet presAssocID="{8773915E-631B-4252-8380-64DE0FEB0F44}" presName="tx1" presStyleLbl="revTx" presStyleIdx="22" presStyleCnt="25"/>
      <dgm:spPr/>
    </dgm:pt>
    <dgm:pt modelId="{AC5BCCBD-FD52-4F39-B99B-A74BF0C583B5}" type="pres">
      <dgm:prSet presAssocID="{8773915E-631B-4252-8380-64DE0FEB0F44}" presName="vert1" presStyleCnt="0"/>
      <dgm:spPr/>
    </dgm:pt>
    <dgm:pt modelId="{E9994E30-B5DF-48D0-8600-2C049FEA4183}" type="pres">
      <dgm:prSet presAssocID="{690FC3E6-B377-4620-B8F8-2C3B549C6A4E}" presName="thickLine" presStyleLbl="alignNode1" presStyleIdx="23" presStyleCnt="25"/>
      <dgm:spPr/>
    </dgm:pt>
    <dgm:pt modelId="{919CB058-4AC6-468C-9C23-0E335EFC68CC}" type="pres">
      <dgm:prSet presAssocID="{690FC3E6-B377-4620-B8F8-2C3B549C6A4E}" presName="horz1" presStyleCnt="0"/>
      <dgm:spPr/>
    </dgm:pt>
    <dgm:pt modelId="{DFB8A3B9-CD54-4008-B532-579BD023692A}" type="pres">
      <dgm:prSet presAssocID="{690FC3E6-B377-4620-B8F8-2C3B549C6A4E}" presName="tx1" presStyleLbl="revTx" presStyleIdx="23" presStyleCnt="25"/>
      <dgm:spPr/>
    </dgm:pt>
    <dgm:pt modelId="{C1D8B145-B5E0-45E3-B199-0DF96C3C77AF}" type="pres">
      <dgm:prSet presAssocID="{690FC3E6-B377-4620-B8F8-2C3B549C6A4E}" presName="vert1" presStyleCnt="0"/>
      <dgm:spPr/>
    </dgm:pt>
    <dgm:pt modelId="{8CF812E8-70C5-4966-81BB-EE728671FFE4}" type="pres">
      <dgm:prSet presAssocID="{C6D27AA8-587C-415E-91E4-545308774A77}" presName="thickLine" presStyleLbl="alignNode1" presStyleIdx="24" presStyleCnt="25"/>
      <dgm:spPr/>
    </dgm:pt>
    <dgm:pt modelId="{340622A3-2BB4-4CBA-9B5B-D4CD3D277DC4}" type="pres">
      <dgm:prSet presAssocID="{C6D27AA8-587C-415E-91E4-545308774A77}" presName="horz1" presStyleCnt="0"/>
      <dgm:spPr/>
    </dgm:pt>
    <dgm:pt modelId="{3F84DE05-450C-49FA-888A-070B6B65A68F}" type="pres">
      <dgm:prSet presAssocID="{C6D27AA8-587C-415E-91E4-545308774A77}" presName="tx1" presStyleLbl="revTx" presStyleIdx="24" presStyleCnt="25"/>
      <dgm:spPr/>
    </dgm:pt>
    <dgm:pt modelId="{ABF85788-C3D3-43F7-880A-328C7655794E}" type="pres">
      <dgm:prSet presAssocID="{C6D27AA8-587C-415E-91E4-545308774A77}" presName="vert1" presStyleCnt="0"/>
      <dgm:spPr/>
    </dgm:pt>
  </dgm:ptLst>
  <dgm:cxnLst>
    <dgm:cxn modelId="{39FA3B00-EBD5-4A31-B3D5-A5351833E755}" type="presOf" srcId="{334AF802-8B2E-473A-810E-5A1583D526DC}" destId="{58F90EE0-DF83-49AA-8D5F-05CCAF074338}" srcOrd="0" destOrd="0" presId="urn:microsoft.com/office/officeart/2008/layout/LinedList"/>
    <dgm:cxn modelId="{B31B4703-7387-4DB2-B54D-07C692541C45}" srcId="{6E37E7AB-8373-47BF-ACA0-8EF43217B5C8}" destId="{10E9C205-AB65-4770-A414-02EDC46AF8E4}" srcOrd="4" destOrd="0" parTransId="{02FE21C4-A4C1-4FF9-AA67-26907FC54059}" sibTransId="{584F32AA-483C-487C-9055-15D332A6EAF1}"/>
    <dgm:cxn modelId="{A52BC103-4330-4C92-A1FE-4FDCE4E5B772}" srcId="{6E37E7AB-8373-47BF-ACA0-8EF43217B5C8}" destId="{690FC3E6-B377-4620-B8F8-2C3B549C6A4E}" srcOrd="23" destOrd="0" parTransId="{085E1FE9-AC40-48CB-A86A-10A30914530C}" sibTransId="{AD2D2C03-2C87-447D-855B-D1DB3558DE90}"/>
    <dgm:cxn modelId="{DBA6320A-8978-4E5E-9D2C-121CBBF7047D}" srcId="{6E37E7AB-8373-47BF-ACA0-8EF43217B5C8}" destId="{BA51EF91-3D81-4976-8F2A-C5BAD37D57C8}" srcOrd="21" destOrd="0" parTransId="{FEE7CECE-8663-4484-B619-F0EC76507962}" sibTransId="{BFC8C3DC-8328-4B25-9223-C64832F2E123}"/>
    <dgm:cxn modelId="{E63F820A-C666-4F46-A517-5E8F10AED1C8}" srcId="{6E37E7AB-8373-47BF-ACA0-8EF43217B5C8}" destId="{F307958F-9E08-4BBE-96CC-24CFA7A78FF2}" srcOrd="14" destOrd="0" parTransId="{56C27815-249B-404B-A2C7-260FC242FD92}" sibTransId="{59C8E94A-33D0-4005-9F86-10CB7FF2C36D}"/>
    <dgm:cxn modelId="{85D5C30B-D437-4E5F-B5B6-761CF5B0D3E5}" type="presOf" srcId="{5DD70297-2623-4E6D-A0B6-773E79B6A745}" destId="{0B60F78B-B75B-4E54-8AB3-7D4BFAFAB2A6}" srcOrd="0" destOrd="0" presId="urn:microsoft.com/office/officeart/2008/layout/LinedList"/>
    <dgm:cxn modelId="{92645713-DEFC-4BE9-B232-09A624E8B932}" type="presOf" srcId="{690FC3E6-B377-4620-B8F8-2C3B549C6A4E}" destId="{DFB8A3B9-CD54-4008-B532-579BD023692A}" srcOrd="0" destOrd="0" presId="urn:microsoft.com/office/officeart/2008/layout/LinedList"/>
    <dgm:cxn modelId="{8978E03C-C359-40E2-8850-0A70A032260D}" srcId="{6E37E7AB-8373-47BF-ACA0-8EF43217B5C8}" destId="{B16A2D3E-B452-4857-A563-6A421FA725CE}" srcOrd="15" destOrd="0" parTransId="{CBC024AF-76F3-4948-B1F6-3A6065B5D8F9}" sibTransId="{52C2C823-E683-4495-B087-E0856FC214B3}"/>
    <dgm:cxn modelId="{62D1395F-E6D4-49CB-A7F0-1C3711BCA0D5}" srcId="{6E37E7AB-8373-47BF-ACA0-8EF43217B5C8}" destId="{DAC8D1FC-A188-460C-90F1-713882E65E73}" srcOrd="8" destOrd="0" parTransId="{70EFEC36-7B44-4C56-B823-5403D15DE350}" sibTransId="{674DBC49-1B24-447A-9167-D5109A93DF20}"/>
    <dgm:cxn modelId="{CD19415F-4B26-4CE4-8A18-6ED4247CC966}" type="presOf" srcId="{0FF781C0-9477-4B76-BE1B-8B142CFC9CCB}" destId="{370023BF-8704-4960-9ECF-17027BA40E6D}" srcOrd="0" destOrd="0" presId="urn:microsoft.com/office/officeart/2008/layout/LinedList"/>
    <dgm:cxn modelId="{745D6163-F0C6-4A03-A79A-13A500198226}" type="presOf" srcId="{AC0DA242-EFB1-4BEF-B5F4-409B3CBEEB47}" destId="{5BA336B8-BE89-46C6-B32A-3F5F017A848F}" srcOrd="0" destOrd="0" presId="urn:microsoft.com/office/officeart/2008/layout/LinedList"/>
    <dgm:cxn modelId="{0CA11966-174E-4464-9CAF-D2AE81CED79A}" type="presOf" srcId="{8773915E-631B-4252-8380-64DE0FEB0F44}" destId="{3C111C37-872A-4C2F-8734-4BC34912C567}" srcOrd="0" destOrd="0" presId="urn:microsoft.com/office/officeart/2008/layout/LinedList"/>
    <dgm:cxn modelId="{68B59767-B5E4-4AF9-8C4A-4EADB0D655A5}" srcId="{6E37E7AB-8373-47BF-ACA0-8EF43217B5C8}" destId="{C6D27AA8-587C-415E-91E4-545308774A77}" srcOrd="24" destOrd="0" parTransId="{40BDC39C-017F-4ABF-A31B-B84298AD1409}" sibTransId="{F778B5C3-0E90-4CA2-AE98-1D8336B78AF3}"/>
    <dgm:cxn modelId="{56464549-8054-4493-9DB3-8034C4603E88}" srcId="{6E37E7AB-8373-47BF-ACA0-8EF43217B5C8}" destId="{1DFDD49B-3585-41E0-82B7-D98DFEFAE3CF}" srcOrd="13" destOrd="0" parTransId="{D57E5CC5-FC61-4D77-82FC-4097F6894E3E}" sibTransId="{FCC96F88-A5B3-400E-98D5-B8936CFDC133}"/>
    <dgm:cxn modelId="{F831F34A-3FA6-4F2D-A0B1-F472E2DE899A}" srcId="{6E37E7AB-8373-47BF-ACA0-8EF43217B5C8}" destId="{0FF781C0-9477-4B76-BE1B-8B142CFC9CCB}" srcOrd="19" destOrd="0" parTransId="{3B025B4D-8A5C-498B-9B2F-544DBD550129}" sibTransId="{FA1A823D-B0E0-44F3-AEDE-CBB7ED4F5776}"/>
    <dgm:cxn modelId="{E8525D4C-56AE-4876-B631-2C46E463DAC6}" type="presOf" srcId="{01D67718-B786-437E-88D1-382598C0F0D6}" destId="{39B29BA9-5A90-4CBA-A45C-8657630DAF23}" srcOrd="0" destOrd="0" presId="urn:microsoft.com/office/officeart/2008/layout/LinedList"/>
    <dgm:cxn modelId="{B86D9E4F-4AC0-43D4-919D-55E08461877C}" srcId="{6E37E7AB-8373-47BF-ACA0-8EF43217B5C8}" destId="{334AF802-8B2E-473A-810E-5A1583D526DC}" srcOrd="10" destOrd="0" parTransId="{EBD02185-8DC5-4869-9EBB-B55DC23BBB7D}" sibTransId="{DD94028D-2FEC-42A1-AA70-D15711B35F44}"/>
    <dgm:cxn modelId="{A74B5B52-D140-4CD9-9CDA-DD785AF0E49C}" type="presOf" srcId="{72C0CC05-B171-4BD1-BAC9-DF07056944ED}" destId="{42252DC5-B10D-4262-A124-A33E4AAB9263}" srcOrd="0" destOrd="0" presId="urn:microsoft.com/office/officeart/2008/layout/LinedList"/>
    <dgm:cxn modelId="{61AF7553-7B4B-43C8-8E7B-0117D48E3893}" srcId="{6E37E7AB-8373-47BF-ACA0-8EF43217B5C8}" destId="{18BFAD22-D01C-4534-B62F-F89AC51706F8}" srcOrd="17" destOrd="0" parTransId="{C9B341A7-E32C-4837-AEAF-28275EA235E3}" sibTransId="{241E447B-9C53-4860-9DE9-671CCFD4E58E}"/>
    <dgm:cxn modelId="{ED46C654-7DF0-463A-B846-6F07F1306CC5}" srcId="{6E37E7AB-8373-47BF-ACA0-8EF43217B5C8}" destId="{6EE09C49-0517-4DEC-8841-73964F19794D}" srcOrd="3" destOrd="0" parTransId="{E2B33819-4FB8-4B16-B2A5-173D58A11FD8}" sibTransId="{78E2FB9D-C468-4340-B2DD-E6C87BF99056}"/>
    <dgm:cxn modelId="{7DFD2578-8906-4623-911F-CB27605A6AC3}" type="presOf" srcId="{6E37E7AB-8373-47BF-ACA0-8EF43217B5C8}" destId="{CDA515BE-427F-4B41-A5FF-5842F3BAC68B}" srcOrd="0" destOrd="0" presId="urn:microsoft.com/office/officeart/2008/layout/LinedList"/>
    <dgm:cxn modelId="{FB1B7478-9FCE-4AD7-9030-5CC27E3B2589}" type="presOf" srcId="{18BFAD22-D01C-4534-B62F-F89AC51706F8}" destId="{207A9A31-17EC-4AAF-8A08-E8490D20C972}" srcOrd="0" destOrd="0" presId="urn:microsoft.com/office/officeart/2008/layout/LinedList"/>
    <dgm:cxn modelId="{88D13C79-2595-49D7-A6A1-3344E6E3DD5B}" srcId="{6E37E7AB-8373-47BF-ACA0-8EF43217B5C8}" destId="{AD5EA5B8-A96B-4106-8531-21EEFD300BE8}" srcOrd="0" destOrd="0" parTransId="{C3D9A372-F35D-4D13-B005-ADE99497EF83}" sibTransId="{BD768643-84D0-4E2A-96FC-B8093C4702B2}"/>
    <dgm:cxn modelId="{A7532B7C-39F0-445E-BFF0-9018B59A4806}" type="presOf" srcId="{18A3D7DC-4337-48FF-B02F-24622BBD99AA}" destId="{C67191BC-324D-4583-B8C2-0D08115D21BE}" srcOrd="0" destOrd="0" presId="urn:microsoft.com/office/officeart/2008/layout/LinedList"/>
    <dgm:cxn modelId="{93584086-231E-4849-A67E-603C6830873D}" type="presOf" srcId="{BA51EF91-3D81-4976-8F2A-C5BAD37D57C8}" destId="{F5330D9F-620A-41E9-80B9-3170AE5B64EB}" srcOrd="0" destOrd="0" presId="urn:microsoft.com/office/officeart/2008/layout/LinedList"/>
    <dgm:cxn modelId="{FB35B98B-BDF2-49DE-B3C0-DAD633EC285A}" type="presOf" srcId="{DAC8D1FC-A188-460C-90F1-713882E65E73}" destId="{68493078-F808-4537-85FB-18BB20514396}" srcOrd="0" destOrd="0" presId="urn:microsoft.com/office/officeart/2008/layout/LinedList"/>
    <dgm:cxn modelId="{E3915095-E575-4286-A31B-191F29537451}" type="presOf" srcId="{1DFDD49B-3585-41E0-82B7-D98DFEFAE3CF}" destId="{A81F9112-EE43-430A-9851-32FCF1803566}" srcOrd="0" destOrd="0" presId="urn:microsoft.com/office/officeart/2008/layout/LinedList"/>
    <dgm:cxn modelId="{AFE2CB9C-33B3-4B82-B815-7AC615FE5E36}" type="presOf" srcId="{1720E45B-9510-4091-88B1-E6FD5BC61728}" destId="{EEB3DAE4-4EA1-42A0-8C83-52D3296944A8}" srcOrd="0" destOrd="0" presId="urn:microsoft.com/office/officeart/2008/layout/LinedList"/>
    <dgm:cxn modelId="{97E9999D-AE7F-4FB0-BC38-CEE3A532FE8A}" srcId="{6E37E7AB-8373-47BF-ACA0-8EF43217B5C8}" destId="{AC0DA242-EFB1-4BEF-B5F4-409B3CBEEB47}" srcOrd="5" destOrd="0" parTransId="{1A636E9F-0EC5-464E-95D8-3554555D92DE}" sibTransId="{12B8BD73-0152-4BE3-8585-0E365352C703}"/>
    <dgm:cxn modelId="{BE9E09A0-2145-4C2E-81D6-3DC803388F37}" type="presOf" srcId="{286E9BC5-EAA8-4EA4-8CE0-C08D258A78F3}" destId="{7509E780-FE80-4EAE-9E78-C79B8770BAA7}" srcOrd="0" destOrd="0" presId="urn:microsoft.com/office/officeart/2008/layout/LinedList"/>
    <dgm:cxn modelId="{3C4001A8-FBCB-46CD-9005-FACA345C9546}" srcId="{6E37E7AB-8373-47BF-ACA0-8EF43217B5C8}" destId="{01D67718-B786-437E-88D1-382598C0F0D6}" srcOrd="7" destOrd="0" parTransId="{C6F770CF-E0AC-4619-B344-325D98E2CF87}" sibTransId="{519F4235-F922-465E-A7C9-383CEA823565}"/>
    <dgm:cxn modelId="{47B5F8B1-56DE-481D-B984-B038BFF8BAE0}" srcId="{6E37E7AB-8373-47BF-ACA0-8EF43217B5C8}" destId="{DE0D612A-4569-4662-A960-AB932E37B100}" srcOrd="16" destOrd="0" parTransId="{46A426B7-3A23-412C-8634-9E3039DAD49F}" sibTransId="{F684CE1D-2CFD-4ACA-B344-D9A8B67FE15E}"/>
    <dgm:cxn modelId="{3FDDFCB3-729E-438F-A1CE-B6362DB2F5A6}" type="presOf" srcId="{B16A2D3E-B452-4857-A563-6A421FA725CE}" destId="{4750604B-B856-4587-8B9C-995919A6B3BB}" srcOrd="0" destOrd="0" presId="urn:microsoft.com/office/officeart/2008/layout/LinedList"/>
    <dgm:cxn modelId="{74B340B9-A693-46A3-9142-4D7BA036BEED}" type="presOf" srcId="{3D1D9A17-1350-4390-91D9-4CABDE7802CB}" destId="{1004DC5A-A08B-4441-9387-CB7C29701AA8}" srcOrd="0" destOrd="0" presId="urn:microsoft.com/office/officeart/2008/layout/LinedList"/>
    <dgm:cxn modelId="{488F70BD-C40A-4591-ABE4-8DCC21748A82}" type="presOf" srcId="{10E9C205-AB65-4770-A414-02EDC46AF8E4}" destId="{9FA7E43F-A28F-4BA0-A4AB-B2CA86DB1801}" srcOrd="0" destOrd="0" presId="urn:microsoft.com/office/officeart/2008/layout/LinedList"/>
    <dgm:cxn modelId="{92E680C0-7AF6-4E20-A648-8DD2FB88BB8A}" type="presOf" srcId="{18FC42D7-13D7-46BE-B22A-3E7CF1997757}" destId="{57AEAE9F-6BF0-476D-A4D4-E9F183C8F74E}" srcOrd="0" destOrd="0" presId="urn:microsoft.com/office/officeart/2008/layout/LinedList"/>
    <dgm:cxn modelId="{0044DBC0-B382-4E7F-8E82-C0E3D02355D9}" type="presOf" srcId="{DE0D612A-4569-4662-A960-AB932E37B100}" destId="{14EAED8A-A5A9-4961-9E09-0F83749F60D9}" srcOrd="0" destOrd="0" presId="urn:microsoft.com/office/officeart/2008/layout/LinedList"/>
    <dgm:cxn modelId="{9E459CC3-92AD-4D1E-A8F5-061C2D1073FF}" srcId="{6E37E7AB-8373-47BF-ACA0-8EF43217B5C8}" destId="{18FC42D7-13D7-46BE-B22A-3E7CF1997757}" srcOrd="9" destOrd="0" parTransId="{BBDB5F22-E61A-4C8E-AEC7-31F186E3BF42}" sibTransId="{FA426317-6E63-4087-B94C-61989787F617}"/>
    <dgm:cxn modelId="{2E4AE4CA-CC9A-4518-A0AF-29832B32A597}" srcId="{6E37E7AB-8373-47BF-ACA0-8EF43217B5C8}" destId="{8773915E-631B-4252-8380-64DE0FEB0F44}" srcOrd="22" destOrd="0" parTransId="{7D6A4CC3-B27F-4F51-AD01-B4D1CC04C4A0}" sibTransId="{80FA6427-444A-4336-B3C3-2501382AFBD6}"/>
    <dgm:cxn modelId="{100371D5-B4BF-42CD-9090-DB09941C1301}" srcId="{6E37E7AB-8373-47BF-ACA0-8EF43217B5C8}" destId="{18A3D7DC-4337-48FF-B02F-24622BBD99AA}" srcOrd="12" destOrd="0" parTransId="{0C7222B4-AB8B-4C82-863A-D10D8C4C636F}" sibTransId="{1E8F15E8-4536-4B97-B7DC-1E89090139A2}"/>
    <dgm:cxn modelId="{A397A2D6-840A-41C4-BED3-2D81B15512A2}" srcId="{6E37E7AB-8373-47BF-ACA0-8EF43217B5C8}" destId="{3D1D9A17-1350-4390-91D9-4CABDE7802CB}" srcOrd="20" destOrd="0" parTransId="{22D91C37-90CF-44F7-813B-F498094BFE41}" sibTransId="{47C96EC8-CEC6-47C2-B2C9-5DB7119F7504}"/>
    <dgm:cxn modelId="{2D66BFDC-C737-4B81-8CAB-82F4177A1A7B}" srcId="{6E37E7AB-8373-47BF-ACA0-8EF43217B5C8}" destId="{1720E45B-9510-4091-88B1-E6FD5BC61728}" srcOrd="2" destOrd="0" parTransId="{27D51186-59C5-4A9A-A523-7C0DE027B10F}" sibTransId="{0BAC13FF-E9B7-408D-9097-C3BB99D2FE64}"/>
    <dgm:cxn modelId="{120BB1DD-C1ED-449A-A371-27E18200FFDD}" type="presOf" srcId="{AD5EA5B8-A96B-4106-8531-21EEFD300BE8}" destId="{7F631A01-360B-48DF-ADCC-2D8472845CB6}" srcOrd="0" destOrd="0" presId="urn:microsoft.com/office/officeart/2008/layout/LinedList"/>
    <dgm:cxn modelId="{592D24E5-EB80-4A48-989B-85E2B038528E}" type="presOf" srcId="{6EE09C49-0517-4DEC-8841-73964F19794D}" destId="{2D1D8FFC-8214-4A26-B768-C93E193A3093}" srcOrd="0" destOrd="0" presId="urn:microsoft.com/office/officeart/2008/layout/LinedList"/>
    <dgm:cxn modelId="{573892E5-7EF9-453C-B3AC-08E1B74F8CAC}" srcId="{6E37E7AB-8373-47BF-ACA0-8EF43217B5C8}" destId="{E94232F4-AEAF-44C2-BF5B-83AE5AF9BA76}" srcOrd="6" destOrd="0" parTransId="{F5573161-9E6E-4F0B-817F-F0D260B30D34}" sibTransId="{5A5470F0-6C49-464D-91EF-9F1B1749C69F}"/>
    <dgm:cxn modelId="{CBCFB9E7-25E9-49A2-A608-5B03CEF75924}" srcId="{6E37E7AB-8373-47BF-ACA0-8EF43217B5C8}" destId="{5DD70297-2623-4E6D-A0B6-773E79B6A745}" srcOrd="1" destOrd="0" parTransId="{6FE8F121-3C35-4251-A4F7-35C6E79A325F}" sibTransId="{B65E1BDC-79A1-4353-96A4-06E16A34186F}"/>
    <dgm:cxn modelId="{05499BED-9508-4860-B80D-59A1FC4DE6D9}" type="presOf" srcId="{F307958F-9E08-4BBE-96CC-24CFA7A78FF2}" destId="{3847EBC6-27E9-4F11-A01B-4F510BFC58CE}" srcOrd="0" destOrd="0" presId="urn:microsoft.com/office/officeart/2008/layout/LinedList"/>
    <dgm:cxn modelId="{4D6273F1-4330-42DC-AEF6-3BD59C409703}" srcId="{6E37E7AB-8373-47BF-ACA0-8EF43217B5C8}" destId="{72C0CC05-B171-4BD1-BAC9-DF07056944ED}" srcOrd="11" destOrd="0" parTransId="{BF8F245A-CB3D-4601-8663-8992095619F0}" sibTransId="{5FD195B7-2D72-4114-A92A-ED48701FDF1F}"/>
    <dgm:cxn modelId="{132297F1-69BF-45E4-94D2-4E45081CF6DC}" type="presOf" srcId="{C6D27AA8-587C-415E-91E4-545308774A77}" destId="{3F84DE05-450C-49FA-888A-070B6B65A68F}" srcOrd="0" destOrd="0" presId="urn:microsoft.com/office/officeart/2008/layout/LinedList"/>
    <dgm:cxn modelId="{F1F216FD-7B94-4F8D-8ACC-A4B17D786123}" type="presOf" srcId="{E94232F4-AEAF-44C2-BF5B-83AE5AF9BA76}" destId="{B8B7B715-D21F-4CA2-AA38-3B6BF42C074B}" srcOrd="0" destOrd="0" presId="urn:microsoft.com/office/officeart/2008/layout/LinedList"/>
    <dgm:cxn modelId="{AD2C87FF-749D-4760-901F-443C676DDC64}" srcId="{6E37E7AB-8373-47BF-ACA0-8EF43217B5C8}" destId="{286E9BC5-EAA8-4EA4-8CE0-C08D258A78F3}" srcOrd="18" destOrd="0" parTransId="{4245BD3D-3DC1-4D6E-8FCC-C6F203298758}" sibTransId="{A79A3AAD-C7AD-4D78-87EA-1B1C9F0DB12D}"/>
    <dgm:cxn modelId="{6A50033D-58AD-4917-8DF5-C8EBA02365E5}" type="presParOf" srcId="{CDA515BE-427F-4B41-A5FF-5842F3BAC68B}" destId="{098C2FD0-9568-4B87-B4F5-28E7DF9DDFAF}" srcOrd="0" destOrd="0" presId="urn:microsoft.com/office/officeart/2008/layout/LinedList"/>
    <dgm:cxn modelId="{87909422-4E7E-49DB-9E3F-59433D16D00F}" type="presParOf" srcId="{CDA515BE-427F-4B41-A5FF-5842F3BAC68B}" destId="{DBCB8FD9-1066-40EE-BF5B-531DE2C6DE7B}" srcOrd="1" destOrd="0" presId="urn:microsoft.com/office/officeart/2008/layout/LinedList"/>
    <dgm:cxn modelId="{A99007E2-44A6-431B-87DC-0F6BDFBB03D5}" type="presParOf" srcId="{DBCB8FD9-1066-40EE-BF5B-531DE2C6DE7B}" destId="{7F631A01-360B-48DF-ADCC-2D8472845CB6}" srcOrd="0" destOrd="0" presId="urn:microsoft.com/office/officeart/2008/layout/LinedList"/>
    <dgm:cxn modelId="{29D39838-C0A9-4085-9071-01E596AAC63F}" type="presParOf" srcId="{DBCB8FD9-1066-40EE-BF5B-531DE2C6DE7B}" destId="{6A84919D-F294-431B-8A0B-605204AA8A80}" srcOrd="1" destOrd="0" presId="urn:microsoft.com/office/officeart/2008/layout/LinedList"/>
    <dgm:cxn modelId="{640CC52A-1296-4577-B963-BE07B01AA978}" type="presParOf" srcId="{CDA515BE-427F-4B41-A5FF-5842F3BAC68B}" destId="{B9A55A89-5941-4853-B82B-19CE05E8100F}" srcOrd="2" destOrd="0" presId="urn:microsoft.com/office/officeart/2008/layout/LinedList"/>
    <dgm:cxn modelId="{9417CBE2-AA7B-425A-8C6A-4E12F00F648F}" type="presParOf" srcId="{CDA515BE-427F-4B41-A5FF-5842F3BAC68B}" destId="{9D6C0137-C8B0-48B0-AD5F-45571701DF0E}" srcOrd="3" destOrd="0" presId="urn:microsoft.com/office/officeart/2008/layout/LinedList"/>
    <dgm:cxn modelId="{8B67AF3D-D3AF-4DF1-B743-50B823D3FB8C}" type="presParOf" srcId="{9D6C0137-C8B0-48B0-AD5F-45571701DF0E}" destId="{0B60F78B-B75B-4E54-8AB3-7D4BFAFAB2A6}" srcOrd="0" destOrd="0" presId="urn:microsoft.com/office/officeart/2008/layout/LinedList"/>
    <dgm:cxn modelId="{F74E2868-B389-472D-8E83-3488FD012742}" type="presParOf" srcId="{9D6C0137-C8B0-48B0-AD5F-45571701DF0E}" destId="{94FF6175-C99C-47C9-872F-F03492E565A5}" srcOrd="1" destOrd="0" presId="urn:microsoft.com/office/officeart/2008/layout/LinedList"/>
    <dgm:cxn modelId="{0CE7DCD0-D7F4-46EF-907D-25814D764E03}" type="presParOf" srcId="{CDA515BE-427F-4B41-A5FF-5842F3BAC68B}" destId="{834CBB19-D682-4052-BB80-D282256C92F0}" srcOrd="4" destOrd="0" presId="urn:microsoft.com/office/officeart/2008/layout/LinedList"/>
    <dgm:cxn modelId="{E32EDDD5-EC6C-42D5-8661-886E06077C23}" type="presParOf" srcId="{CDA515BE-427F-4B41-A5FF-5842F3BAC68B}" destId="{1099C652-E4D4-4CBD-9143-7E73CCB161F2}" srcOrd="5" destOrd="0" presId="urn:microsoft.com/office/officeart/2008/layout/LinedList"/>
    <dgm:cxn modelId="{1B378DA7-4A82-4DBE-A68C-6DD54ACDA274}" type="presParOf" srcId="{1099C652-E4D4-4CBD-9143-7E73CCB161F2}" destId="{EEB3DAE4-4EA1-42A0-8C83-52D3296944A8}" srcOrd="0" destOrd="0" presId="urn:microsoft.com/office/officeart/2008/layout/LinedList"/>
    <dgm:cxn modelId="{6D7A4DFC-E597-4013-B22B-4F9B6A45B264}" type="presParOf" srcId="{1099C652-E4D4-4CBD-9143-7E73CCB161F2}" destId="{97266410-397D-4A6E-912B-5BC16340EE0F}" srcOrd="1" destOrd="0" presId="urn:microsoft.com/office/officeart/2008/layout/LinedList"/>
    <dgm:cxn modelId="{061C3067-2065-4988-BB3F-A0A25F914C8F}" type="presParOf" srcId="{CDA515BE-427F-4B41-A5FF-5842F3BAC68B}" destId="{D0AA6A4B-2CE1-48C3-9DD8-9F33A4C03573}" srcOrd="6" destOrd="0" presId="urn:microsoft.com/office/officeart/2008/layout/LinedList"/>
    <dgm:cxn modelId="{CA0E21B2-87CC-459A-B98F-CFDD70A3C105}" type="presParOf" srcId="{CDA515BE-427F-4B41-A5FF-5842F3BAC68B}" destId="{1199C1C0-7E83-4A84-8932-1F0084596E03}" srcOrd="7" destOrd="0" presId="urn:microsoft.com/office/officeart/2008/layout/LinedList"/>
    <dgm:cxn modelId="{CAACB527-F08F-4E7F-B2BA-638FEE9EB684}" type="presParOf" srcId="{1199C1C0-7E83-4A84-8932-1F0084596E03}" destId="{2D1D8FFC-8214-4A26-B768-C93E193A3093}" srcOrd="0" destOrd="0" presId="urn:microsoft.com/office/officeart/2008/layout/LinedList"/>
    <dgm:cxn modelId="{653CE139-B373-4519-99BC-7FD942B42903}" type="presParOf" srcId="{1199C1C0-7E83-4A84-8932-1F0084596E03}" destId="{E0971113-CBB3-440B-94C8-B0A267855EFB}" srcOrd="1" destOrd="0" presId="urn:microsoft.com/office/officeart/2008/layout/LinedList"/>
    <dgm:cxn modelId="{FA1A202A-F2AD-4039-9622-920483078A37}" type="presParOf" srcId="{CDA515BE-427F-4B41-A5FF-5842F3BAC68B}" destId="{F07D524E-CED6-4645-840E-E6E904567ED0}" srcOrd="8" destOrd="0" presId="urn:microsoft.com/office/officeart/2008/layout/LinedList"/>
    <dgm:cxn modelId="{6CCBCD9F-5A83-429E-A74D-118F0DF156AA}" type="presParOf" srcId="{CDA515BE-427F-4B41-A5FF-5842F3BAC68B}" destId="{21E1439A-FB0A-42F5-90CB-666B8B324428}" srcOrd="9" destOrd="0" presId="urn:microsoft.com/office/officeart/2008/layout/LinedList"/>
    <dgm:cxn modelId="{760E3BF1-8C66-4E41-8386-F357316A8CCD}" type="presParOf" srcId="{21E1439A-FB0A-42F5-90CB-666B8B324428}" destId="{9FA7E43F-A28F-4BA0-A4AB-B2CA86DB1801}" srcOrd="0" destOrd="0" presId="urn:microsoft.com/office/officeart/2008/layout/LinedList"/>
    <dgm:cxn modelId="{DB93D341-4F57-4B5A-A3BE-138BF7C204B2}" type="presParOf" srcId="{21E1439A-FB0A-42F5-90CB-666B8B324428}" destId="{93DD8739-321E-4330-AA27-FAA5EF0198E4}" srcOrd="1" destOrd="0" presId="urn:microsoft.com/office/officeart/2008/layout/LinedList"/>
    <dgm:cxn modelId="{EB58F422-3D85-4E71-AA16-8C592CE67C51}" type="presParOf" srcId="{CDA515BE-427F-4B41-A5FF-5842F3BAC68B}" destId="{D036A52C-EAE3-4BA6-B399-752923AF0385}" srcOrd="10" destOrd="0" presId="urn:microsoft.com/office/officeart/2008/layout/LinedList"/>
    <dgm:cxn modelId="{219E2F0F-0224-40B2-81A7-5C0478985CA4}" type="presParOf" srcId="{CDA515BE-427F-4B41-A5FF-5842F3BAC68B}" destId="{28B0A558-D35A-44CA-8B1C-592A651AD55B}" srcOrd="11" destOrd="0" presId="urn:microsoft.com/office/officeart/2008/layout/LinedList"/>
    <dgm:cxn modelId="{19E8FF97-8393-42E3-A078-3FE48F495E46}" type="presParOf" srcId="{28B0A558-D35A-44CA-8B1C-592A651AD55B}" destId="{5BA336B8-BE89-46C6-B32A-3F5F017A848F}" srcOrd="0" destOrd="0" presId="urn:microsoft.com/office/officeart/2008/layout/LinedList"/>
    <dgm:cxn modelId="{CB757284-70BB-46D3-855A-7B70302F1DB6}" type="presParOf" srcId="{28B0A558-D35A-44CA-8B1C-592A651AD55B}" destId="{6BEDCE8B-904C-4BFA-9592-C7230F24840F}" srcOrd="1" destOrd="0" presId="urn:microsoft.com/office/officeart/2008/layout/LinedList"/>
    <dgm:cxn modelId="{254EBD54-7906-4051-B460-C4224CE04F3D}" type="presParOf" srcId="{CDA515BE-427F-4B41-A5FF-5842F3BAC68B}" destId="{0D032A47-92A8-41E0-A9C6-B6590DC56E80}" srcOrd="12" destOrd="0" presId="urn:microsoft.com/office/officeart/2008/layout/LinedList"/>
    <dgm:cxn modelId="{0D19C7F4-0F06-40F5-BC7D-F02B5189053E}" type="presParOf" srcId="{CDA515BE-427F-4B41-A5FF-5842F3BAC68B}" destId="{E6376471-C335-48D4-94F0-CC39D2C6579A}" srcOrd="13" destOrd="0" presId="urn:microsoft.com/office/officeart/2008/layout/LinedList"/>
    <dgm:cxn modelId="{D8F97B6E-401F-40F5-80A0-BF1CD1503AE7}" type="presParOf" srcId="{E6376471-C335-48D4-94F0-CC39D2C6579A}" destId="{B8B7B715-D21F-4CA2-AA38-3B6BF42C074B}" srcOrd="0" destOrd="0" presId="urn:microsoft.com/office/officeart/2008/layout/LinedList"/>
    <dgm:cxn modelId="{95B6428A-5E26-4A16-9D3C-8D3B4CA02DA5}" type="presParOf" srcId="{E6376471-C335-48D4-94F0-CC39D2C6579A}" destId="{FDF15AB1-D122-4AC1-82D7-6A2F3D78243C}" srcOrd="1" destOrd="0" presId="urn:microsoft.com/office/officeart/2008/layout/LinedList"/>
    <dgm:cxn modelId="{3C6C7AFA-B20C-4011-87EF-21D9A9740257}" type="presParOf" srcId="{CDA515BE-427F-4B41-A5FF-5842F3BAC68B}" destId="{64CB6600-4428-4797-B47F-102ACAEF89BE}" srcOrd="14" destOrd="0" presId="urn:microsoft.com/office/officeart/2008/layout/LinedList"/>
    <dgm:cxn modelId="{1542FE3A-040F-443B-9375-092C70D4CE90}" type="presParOf" srcId="{CDA515BE-427F-4B41-A5FF-5842F3BAC68B}" destId="{E8D4D80B-6FEF-42B2-A43E-F89763A40C64}" srcOrd="15" destOrd="0" presId="urn:microsoft.com/office/officeart/2008/layout/LinedList"/>
    <dgm:cxn modelId="{7DDF274A-3E25-4A77-81F4-FF86D160BCA6}" type="presParOf" srcId="{E8D4D80B-6FEF-42B2-A43E-F89763A40C64}" destId="{39B29BA9-5A90-4CBA-A45C-8657630DAF23}" srcOrd="0" destOrd="0" presId="urn:microsoft.com/office/officeart/2008/layout/LinedList"/>
    <dgm:cxn modelId="{D40583C0-4FD7-4A0C-A2E1-8382F2326861}" type="presParOf" srcId="{E8D4D80B-6FEF-42B2-A43E-F89763A40C64}" destId="{BDEBA673-0FC5-4DCD-82CB-D1C3D515FAEA}" srcOrd="1" destOrd="0" presId="urn:microsoft.com/office/officeart/2008/layout/LinedList"/>
    <dgm:cxn modelId="{C0BE7555-33B8-4323-9A67-228D5131D59F}" type="presParOf" srcId="{CDA515BE-427F-4B41-A5FF-5842F3BAC68B}" destId="{14ED7086-1FF2-4AC3-B6DA-4EAF9BE9B6E4}" srcOrd="16" destOrd="0" presId="urn:microsoft.com/office/officeart/2008/layout/LinedList"/>
    <dgm:cxn modelId="{4D55C531-529A-48C3-A43E-CA413EF8D421}" type="presParOf" srcId="{CDA515BE-427F-4B41-A5FF-5842F3BAC68B}" destId="{BAC6546F-2B04-4BD7-A0A5-30F2A2E85351}" srcOrd="17" destOrd="0" presId="urn:microsoft.com/office/officeart/2008/layout/LinedList"/>
    <dgm:cxn modelId="{5318EDBB-422B-4504-9CC3-DB7416DE70C9}" type="presParOf" srcId="{BAC6546F-2B04-4BD7-A0A5-30F2A2E85351}" destId="{68493078-F808-4537-85FB-18BB20514396}" srcOrd="0" destOrd="0" presId="urn:microsoft.com/office/officeart/2008/layout/LinedList"/>
    <dgm:cxn modelId="{55F54624-E1DD-4088-826D-96CE0EB7E23C}" type="presParOf" srcId="{BAC6546F-2B04-4BD7-A0A5-30F2A2E85351}" destId="{FDD5DD46-7C09-44C6-BDB1-067BA3912E74}" srcOrd="1" destOrd="0" presId="urn:microsoft.com/office/officeart/2008/layout/LinedList"/>
    <dgm:cxn modelId="{DEBD3799-A139-465C-9DB9-EA1CB633BF91}" type="presParOf" srcId="{CDA515BE-427F-4B41-A5FF-5842F3BAC68B}" destId="{6D12DBA9-00A6-45B2-9F23-707395502D72}" srcOrd="18" destOrd="0" presId="urn:microsoft.com/office/officeart/2008/layout/LinedList"/>
    <dgm:cxn modelId="{F25DBCB7-9157-4E68-BE68-02072D1913B0}" type="presParOf" srcId="{CDA515BE-427F-4B41-A5FF-5842F3BAC68B}" destId="{229A4F8E-3DC1-42DE-BB5C-F9FCC1EBC0EB}" srcOrd="19" destOrd="0" presId="urn:microsoft.com/office/officeart/2008/layout/LinedList"/>
    <dgm:cxn modelId="{D07B6681-D586-4423-8A55-2DA523B19F46}" type="presParOf" srcId="{229A4F8E-3DC1-42DE-BB5C-F9FCC1EBC0EB}" destId="{57AEAE9F-6BF0-476D-A4D4-E9F183C8F74E}" srcOrd="0" destOrd="0" presId="urn:microsoft.com/office/officeart/2008/layout/LinedList"/>
    <dgm:cxn modelId="{08482699-635D-4AF6-85AA-ED127F87E9A6}" type="presParOf" srcId="{229A4F8E-3DC1-42DE-BB5C-F9FCC1EBC0EB}" destId="{AE835C69-96DC-40BF-B804-D17539749452}" srcOrd="1" destOrd="0" presId="urn:microsoft.com/office/officeart/2008/layout/LinedList"/>
    <dgm:cxn modelId="{E759526E-B7C9-4719-8A71-B08379D0815A}" type="presParOf" srcId="{CDA515BE-427F-4B41-A5FF-5842F3BAC68B}" destId="{3324590E-DCF1-471C-900F-8D94D37CC2E0}" srcOrd="20" destOrd="0" presId="urn:microsoft.com/office/officeart/2008/layout/LinedList"/>
    <dgm:cxn modelId="{89F30516-5100-4FDA-A3F9-41A714AA67C9}" type="presParOf" srcId="{CDA515BE-427F-4B41-A5FF-5842F3BAC68B}" destId="{75E3B587-C25C-4EA2-93C7-433AB1FDF9AE}" srcOrd="21" destOrd="0" presId="urn:microsoft.com/office/officeart/2008/layout/LinedList"/>
    <dgm:cxn modelId="{CE9A99BA-625E-435B-8D78-A6429B4F48AB}" type="presParOf" srcId="{75E3B587-C25C-4EA2-93C7-433AB1FDF9AE}" destId="{58F90EE0-DF83-49AA-8D5F-05CCAF074338}" srcOrd="0" destOrd="0" presId="urn:microsoft.com/office/officeart/2008/layout/LinedList"/>
    <dgm:cxn modelId="{2C98D23D-9A93-4736-9C44-4EE0EA9415C3}" type="presParOf" srcId="{75E3B587-C25C-4EA2-93C7-433AB1FDF9AE}" destId="{CB7904A1-31CE-47BF-9486-338DC5A38882}" srcOrd="1" destOrd="0" presId="urn:microsoft.com/office/officeart/2008/layout/LinedList"/>
    <dgm:cxn modelId="{423824F6-A829-49A0-8CE8-7462E2273F0F}" type="presParOf" srcId="{CDA515BE-427F-4B41-A5FF-5842F3BAC68B}" destId="{5B9A2B71-6D43-4F63-BCEE-8E8E993A195B}" srcOrd="22" destOrd="0" presId="urn:microsoft.com/office/officeart/2008/layout/LinedList"/>
    <dgm:cxn modelId="{19A237A8-597F-4D65-9B05-C8F07686199C}" type="presParOf" srcId="{CDA515BE-427F-4B41-A5FF-5842F3BAC68B}" destId="{C2043ED5-E1F2-4DCE-B23D-9875141BD809}" srcOrd="23" destOrd="0" presId="urn:microsoft.com/office/officeart/2008/layout/LinedList"/>
    <dgm:cxn modelId="{D9C937E2-81DF-473E-9D3D-9815F2691B5D}" type="presParOf" srcId="{C2043ED5-E1F2-4DCE-B23D-9875141BD809}" destId="{42252DC5-B10D-4262-A124-A33E4AAB9263}" srcOrd="0" destOrd="0" presId="urn:microsoft.com/office/officeart/2008/layout/LinedList"/>
    <dgm:cxn modelId="{A96354FB-016E-413F-97EE-F1DAA6016DA5}" type="presParOf" srcId="{C2043ED5-E1F2-4DCE-B23D-9875141BD809}" destId="{ABA86395-1F87-4875-AB81-01B0EA473082}" srcOrd="1" destOrd="0" presId="urn:microsoft.com/office/officeart/2008/layout/LinedList"/>
    <dgm:cxn modelId="{214DE2EE-2434-454C-8286-329CB75D3E41}" type="presParOf" srcId="{CDA515BE-427F-4B41-A5FF-5842F3BAC68B}" destId="{CA6C9D6B-A509-4ED5-A0E4-EB061A742CB1}" srcOrd="24" destOrd="0" presId="urn:microsoft.com/office/officeart/2008/layout/LinedList"/>
    <dgm:cxn modelId="{F036EC8C-737B-448D-AF23-BA77FD15C244}" type="presParOf" srcId="{CDA515BE-427F-4B41-A5FF-5842F3BAC68B}" destId="{39BCA344-14E7-41AA-9754-897608349080}" srcOrd="25" destOrd="0" presId="urn:microsoft.com/office/officeart/2008/layout/LinedList"/>
    <dgm:cxn modelId="{75250F0D-74F3-4BE0-B8A9-050269BB68BF}" type="presParOf" srcId="{39BCA344-14E7-41AA-9754-897608349080}" destId="{C67191BC-324D-4583-B8C2-0D08115D21BE}" srcOrd="0" destOrd="0" presId="urn:microsoft.com/office/officeart/2008/layout/LinedList"/>
    <dgm:cxn modelId="{87267F4D-5ECB-462D-804F-6F08A8B9DFCA}" type="presParOf" srcId="{39BCA344-14E7-41AA-9754-897608349080}" destId="{545FD3E8-819C-490C-B6AB-92F4592EEA49}" srcOrd="1" destOrd="0" presId="urn:microsoft.com/office/officeart/2008/layout/LinedList"/>
    <dgm:cxn modelId="{E3B8C308-7115-4CF1-9367-484573A2172B}" type="presParOf" srcId="{CDA515BE-427F-4B41-A5FF-5842F3BAC68B}" destId="{6DADA2C2-E178-4C02-8D89-BC0E5EF4782A}" srcOrd="26" destOrd="0" presId="urn:microsoft.com/office/officeart/2008/layout/LinedList"/>
    <dgm:cxn modelId="{2530EB9F-6965-451C-B40B-54199EB54A9D}" type="presParOf" srcId="{CDA515BE-427F-4B41-A5FF-5842F3BAC68B}" destId="{3C102708-A888-416E-83FB-FE989E918A0A}" srcOrd="27" destOrd="0" presId="urn:microsoft.com/office/officeart/2008/layout/LinedList"/>
    <dgm:cxn modelId="{F00019E2-C866-45D6-9622-151905D0A395}" type="presParOf" srcId="{3C102708-A888-416E-83FB-FE989E918A0A}" destId="{A81F9112-EE43-430A-9851-32FCF1803566}" srcOrd="0" destOrd="0" presId="urn:microsoft.com/office/officeart/2008/layout/LinedList"/>
    <dgm:cxn modelId="{0C4D58BE-FFDA-4AE0-B6D6-F739472F232B}" type="presParOf" srcId="{3C102708-A888-416E-83FB-FE989E918A0A}" destId="{7B6913A8-23DB-4A11-AFFF-69898420CE3A}" srcOrd="1" destOrd="0" presId="urn:microsoft.com/office/officeart/2008/layout/LinedList"/>
    <dgm:cxn modelId="{4DD0BF63-7FC6-43F9-9270-832E3847184D}" type="presParOf" srcId="{CDA515BE-427F-4B41-A5FF-5842F3BAC68B}" destId="{F60B28F7-476B-4D26-92EA-7E746065CDB7}" srcOrd="28" destOrd="0" presId="urn:microsoft.com/office/officeart/2008/layout/LinedList"/>
    <dgm:cxn modelId="{FC451E17-982E-4114-9154-FB02261A1023}" type="presParOf" srcId="{CDA515BE-427F-4B41-A5FF-5842F3BAC68B}" destId="{0DD16FBE-F20F-45EE-9980-740A6D628216}" srcOrd="29" destOrd="0" presId="urn:microsoft.com/office/officeart/2008/layout/LinedList"/>
    <dgm:cxn modelId="{19FF93EB-5C4E-4F9F-8E04-2F28D5A7DF77}" type="presParOf" srcId="{0DD16FBE-F20F-45EE-9980-740A6D628216}" destId="{3847EBC6-27E9-4F11-A01B-4F510BFC58CE}" srcOrd="0" destOrd="0" presId="urn:microsoft.com/office/officeart/2008/layout/LinedList"/>
    <dgm:cxn modelId="{4D1D2599-686C-4DFB-9E48-74B0D04DEDDD}" type="presParOf" srcId="{0DD16FBE-F20F-45EE-9980-740A6D628216}" destId="{468A52AE-C53B-486F-A026-68C77C81EBE1}" srcOrd="1" destOrd="0" presId="urn:microsoft.com/office/officeart/2008/layout/LinedList"/>
    <dgm:cxn modelId="{FEBA1FF0-1B9F-4A50-A34B-57F076B71E4F}" type="presParOf" srcId="{CDA515BE-427F-4B41-A5FF-5842F3BAC68B}" destId="{39CEE31A-0E7E-4111-992A-7BEAD1B24B32}" srcOrd="30" destOrd="0" presId="urn:microsoft.com/office/officeart/2008/layout/LinedList"/>
    <dgm:cxn modelId="{3CB2CA73-362E-4CE8-A04C-BEB82AA621EB}" type="presParOf" srcId="{CDA515BE-427F-4B41-A5FF-5842F3BAC68B}" destId="{271B9EE3-9F4C-4DFF-8445-3B32C905ACEB}" srcOrd="31" destOrd="0" presId="urn:microsoft.com/office/officeart/2008/layout/LinedList"/>
    <dgm:cxn modelId="{DCFC200B-5AC2-4C24-BBCF-3C9FFAC3576E}" type="presParOf" srcId="{271B9EE3-9F4C-4DFF-8445-3B32C905ACEB}" destId="{4750604B-B856-4587-8B9C-995919A6B3BB}" srcOrd="0" destOrd="0" presId="urn:microsoft.com/office/officeart/2008/layout/LinedList"/>
    <dgm:cxn modelId="{73397C9B-BAFD-4DDB-AB03-EEC4A13509BA}" type="presParOf" srcId="{271B9EE3-9F4C-4DFF-8445-3B32C905ACEB}" destId="{4A43D27E-22D8-413C-A9B7-E4226463193D}" srcOrd="1" destOrd="0" presId="urn:microsoft.com/office/officeart/2008/layout/LinedList"/>
    <dgm:cxn modelId="{78825D49-3459-4FE2-950E-5217EF297CE1}" type="presParOf" srcId="{CDA515BE-427F-4B41-A5FF-5842F3BAC68B}" destId="{D42425DE-09FA-4BC7-91E9-57EAB678E9FD}" srcOrd="32" destOrd="0" presId="urn:microsoft.com/office/officeart/2008/layout/LinedList"/>
    <dgm:cxn modelId="{50E4ACF1-985E-4857-A329-CF583EB87DD3}" type="presParOf" srcId="{CDA515BE-427F-4B41-A5FF-5842F3BAC68B}" destId="{46B137BD-581E-499C-8F14-935FBDDB2401}" srcOrd="33" destOrd="0" presId="urn:microsoft.com/office/officeart/2008/layout/LinedList"/>
    <dgm:cxn modelId="{91708832-2548-47EF-9E20-29EB9F2015F7}" type="presParOf" srcId="{46B137BD-581E-499C-8F14-935FBDDB2401}" destId="{14EAED8A-A5A9-4961-9E09-0F83749F60D9}" srcOrd="0" destOrd="0" presId="urn:microsoft.com/office/officeart/2008/layout/LinedList"/>
    <dgm:cxn modelId="{9A30CA54-8803-4203-8E74-572089F2CDD4}" type="presParOf" srcId="{46B137BD-581E-499C-8F14-935FBDDB2401}" destId="{FD233D48-15EA-4851-85EA-4EFB4BB56ED1}" srcOrd="1" destOrd="0" presId="urn:microsoft.com/office/officeart/2008/layout/LinedList"/>
    <dgm:cxn modelId="{59896F68-E873-4C4A-ADF9-3E11FB18AFA8}" type="presParOf" srcId="{CDA515BE-427F-4B41-A5FF-5842F3BAC68B}" destId="{CE010647-4458-46F8-A751-3A3F944F1B54}" srcOrd="34" destOrd="0" presId="urn:microsoft.com/office/officeart/2008/layout/LinedList"/>
    <dgm:cxn modelId="{E0A9BEB1-328C-45F3-A1F5-FAB987E68898}" type="presParOf" srcId="{CDA515BE-427F-4B41-A5FF-5842F3BAC68B}" destId="{F2875DF7-3DFA-44CB-A8C5-F45717D39954}" srcOrd="35" destOrd="0" presId="urn:microsoft.com/office/officeart/2008/layout/LinedList"/>
    <dgm:cxn modelId="{8AE97D48-FFAB-46A6-A90B-9D78171BF5A3}" type="presParOf" srcId="{F2875DF7-3DFA-44CB-A8C5-F45717D39954}" destId="{207A9A31-17EC-4AAF-8A08-E8490D20C972}" srcOrd="0" destOrd="0" presId="urn:microsoft.com/office/officeart/2008/layout/LinedList"/>
    <dgm:cxn modelId="{8930D622-5869-416A-BC51-167B4E7E7F08}" type="presParOf" srcId="{F2875DF7-3DFA-44CB-A8C5-F45717D39954}" destId="{C0E99F72-FF5C-4059-902D-F46161F6E4D7}" srcOrd="1" destOrd="0" presId="urn:microsoft.com/office/officeart/2008/layout/LinedList"/>
    <dgm:cxn modelId="{E1D61B49-0111-4F88-9F23-F33BF57DCFAF}" type="presParOf" srcId="{CDA515BE-427F-4B41-A5FF-5842F3BAC68B}" destId="{C162D79B-8799-4DFC-9DB2-6745E54C640B}" srcOrd="36" destOrd="0" presId="urn:microsoft.com/office/officeart/2008/layout/LinedList"/>
    <dgm:cxn modelId="{FDD658D4-06FA-4A70-8CC6-E84E46E3D47F}" type="presParOf" srcId="{CDA515BE-427F-4B41-A5FF-5842F3BAC68B}" destId="{25515C18-9CF7-429F-9828-40D518EC1588}" srcOrd="37" destOrd="0" presId="urn:microsoft.com/office/officeart/2008/layout/LinedList"/>
    <dgm:cxn modelId="{8A200544-7750-4FE9-A32F-7B393903561A}" type="presParOf" srcId="{25515C18-9CF7-429F-9828-40D518EC1588}" destId="{7509E780-FE80-4EAE-9E78-C79B8770BAA7}" srcOrd="0" destOrd="0" presId="urn:microsoft.com/office/officeart/2008/layout/LinedList"/>
    <dgm:cxn modelId="{BF50FF8A-A2E1-467F-B5C5-2E8891E7D11C}" type="presParOf" srcId="{25515C18-9CF7-429F-9828-40D518EC1588}" destId="{34826C16-3457-41BE-A9AA-04F213990C74}" srcOrd="1" destOrd="0" presId="urn:microsoft.com/office/officeart/2008/layout/LinedList"/>
    <dgm:cxn modelId="{50CBAD18-FC3D-48D3-943D-4760F86F1284}" type="presParOf" srcId="{CDA515BE-427F-4B41-A5FF-5842F3BAC68B}" destId="{EECB0E13-8421-481F-8487-B056B0239589}" srcOrd="38" destOrd="0" presId="urn:microsoft.com/office/officeart/2008/layout/LinedList"/>
    <dgm:cxn modelId="{E99A5163-D0D4-4D96-AB80-8FBE7F5DCBF3}" type="presParOf" srcId="{CDA515BE-427F-4B41-A5FF-5842F3BAC68B}" destId="{ACF9A1EA-F3F4-4B49-A8CB-792367981899}" srcOrd="39" destOrd="0" presId="urn:microsoft.com/office/officeart/2008/layout/LinedList"/>
    <dgm:cxn modelId="{EC80644E-DB2D-41B4-B0EF-B71CA481A883}" type="presParOf" srcId="{ACF9A1EA-F3F4-4B49-A8CB-792367981899}" destId="{370023BF-8704-4960-9ECF-17027BA40E6D}" srcOrd="0" destOrd="0" presId="urn:microsoft.com/office/officeart/2008/layout/LinedList"/>
    <dgm:cxn modelId="{9D843819-5858-4F28-B22A-61CB35366C39}" type="presParOf" srcId="{ACF9A1EA-F3F4-4B49-A8CB-792367981899}" destId="{0F5029DA-75F2-4908-8F44-727384B243CD}" srcOrd="1" destOrd="0" presId="urn:microsoft.com/office/officeart/2008/layout/LinedList"/>
    <dgm:cxn modelId="{B0680DAA-7FBC-4664-A012-BC28C0AC3D01}" type="presParOf" srcId="{CDA515BE-427F-4B41-A5FF-5842F3BAC68B}" destId="{9BE50EA8-BB94-4F34-AAD3-F70B77A46805}" srcOrd="40" destOrd="0" presId="urn:microsoft.com/office/officeart/2008/layout/LinedList"/>
    <dgm:cxn modelId="{C05BE848-B786-4A29-94C5-CE6E455C2522}" type="presParOf" srcId="{CDA515BE-427F-4B41-A5FF-5842F3BAC68B}" destId="{11C57615-F5FA-41DB-A601-E9791C7A87FA}" srcOrd="41" destOrd="0" presId="urn:microsoft.com/office/officeart/2008/layout/LinedList"/>
    <dgm:cxn modelId="{3D0E3512-57C5-4E01-8F48-CD7A0C53F1E1}" type="presParOf" srcId="{11C57615-F5FA-41DB-A601-E9791C7A87FA}" destId="{1004DC5A-A08B-4441-9387-CB7C29701AA8}" srcOrd="0" destOrd="0" presId="urn:microsoft.com/office/officeart/2008/layout/LinedList"/>
    <dgm:cxn modelId="{685D6D35-9CE8-41D1-A865-55BAD34BDD3C}" type="presParOf" srcId="{11C57615-F5FA-41DB-A601-E9791C7A87FA}" destId="{9C4292AC-9F62-45CD-BBEA-F096C56B5481}" srcOrd="1" destOrd="0" presId="urn:microsoft.com/office/officeart/2008/layout/LinedList"/>
    <dgm:cxn modelId="{702FC9D1-53E4-4866-B1DB-D9D4D63F9A7D}" type="presParOf" srcId="{CDA515BE-427F-4B41-A5FF-5842F3BAC68B}" destId="{883F3C20-9088-48E1-9B97-E95BFED96956}" srcOrd="42" destOrd="0" presId="urn:microsoft.com/office/officeart/2008/layout/LinedList"/>
    <dgm:cxn modelId="{CD497389-3252-4B03-9567-1AD846AA130E}" type="presParOf" srcId="{CDA515BE-427F-4B41-A5FF-5842F3BAC68B}" destId="{112F69B8-8BCC-4D79-AEEA-E071B81A81DF}" srcOrd="43" destOrd="0" presId="urn:microsoft.com/office/officeart/2008/layout/LinedList"/>
    <dgm:cxn modelId="{241E5D44-7EB2-4DC6-B259-B2254D7FFDAD}" type="presParOf" srcId="{112F69B8-8BCC-4D79-AEEA-E071B81A81DF}" destId="{F5330D9F-620A-41E9-80B9-3170AE5B64EB}" srcOrd="0" destOrd="0" presId="urn:microsoft.com/office/officeart/2008/layout/LinedList"/>
    <dgm:cxn modelId="{AC7FD3BB-1790-49E8-A242-C73E8D5D4535}" type="presParOf" srcId="{112F69B8-8BCC-4D79-AEEA-E071B81A81DF}" destId="{B576FD68-C60B-40EF-A947-A5E7510D7157}" srcOrd="1" destOrd="0" presId="urn:microsoft.com/office/officeart/2008/layout/LinedList"/>
    <dgm:cxn modelId="{59CADE63-7A76-4D53-9682-9652E1A38450}" type="presParOf" srcId="{CDA515BE-427F-4B41-A5FF-5842F3BAC68B}" destId="{9CF824A9-1551-4A39-B8DF-781FE4B6F7CB}" srcOrd="44" destOrd="0" presId="urn:microsoft.com/office/officeart/2008/layout/LinedList"/>
    <dgm:cxn modelId="{3693C423-A8BC-423E-BE99-58B7D78FED47}" type="presParOf" srcId="{CDA515BE-427F-4B41-A5FF-5842F3BAC68B}" destId="{8850945B-B9F1-4647-9CAE-4968621E5D79}" srcOrd="45" destOrd="0" presId="urn:microsoft.com/office/officeart/2008/layout/LinedList"/>
    <dgm:cxn modelId="{7415E360-ECD1-4676-A878-E826BCCC1237}" type="presParOf" srcId="{8850945B-B9F1-4647-9CAE-4968621E5D79}" destId="{3C111C37-872A-4C2F-8734-4BC34912C567}" srcOrd="0" destOrd="0" presId="urn:microsoft.com/office/officeart/2008/layout/LinedList"/>
    <dgm:cxn modelId="{F8E121CB-8C61-40C2-9347-79820A5E6EAA}" type="presParOf" srcId="{8850945B-B9F1-4647-9CAE-4968621E5D79}" destId="{AC5BCCBD-FD52-4F39-B99B-A74BF0C583B5}" srcOrd="1" destOrd="0" presId="urn:microsoft.com/office/officeart/2008/layout/LinedList"/>
    <dgm:cxn modelId="{1FE55F15-F232-4F87-8478-2604CC79A908}" type="presParOf" srcId="{CDA515BE-427F-4B41-A5FF-5842F3BAC68B}" destId="{E9994E30-B5DF-48D0-8600-2C049FEA4183}" srcOrd="46" destOrd="0" presId="urn:microsoft.com/office/officeart/2008/layout/LinedList"/>
    <dgm:cxn modelId="{9759E393-8AE9-43E5-80CE-5206239A1989}" type="presParOf" srcId="{CDA515BE-427F-4B41-A5FF-5842F3BAC68B}" destId="{919CB058-4AC6-468C-9C23-0E335EFC68CC}" srcOrd="47" destOrd="0" presId="urn:microsoft.com/office/officeart/2008/layout/LinedList"/>
    <dgm:cxn modelId="{45880F92-2F57-42F0-8299-F6DAFB34C832}" type="presParOf" srcId="{919CB058-4AC6-468C-9C23-0E335EFC68CC}" destId="{DFB8A3B9-CD54-4008-B532-579BD023692A}" srcOrd="0" destOrd="0" presId="urn:microsoft.com/office/officeart/2008/layout/LinedList"/>
    <dgm:cxn modelId="{1B619762-E0C3-48F6-8E9C-069661001D9F}" type="presParOf" srcId="{919CB058-4AC6-468C-9C23-0E335EFC68CC}" destId="{C1D8B145-B5E0-45E3-B199-0DF96C3C77AF}" srcOrd="1" destOrd="0" presId="urn:microsoft.com/office/officeart/2008/layout/LinedList"/>
    <dgm:cxn modelId="{6058D545-3458-4375-8D8B-4CC08901711A}" type="presParOf" srcId="{CDA515BE-427F-4B41-A5FF-5842F3BAC68B}" destId="{8CF812E8-70C5-4966-81BB-EE728671FFE4}" srcOrd="48" destOrd="0" presId="urn:microsoft.com/office/officeart/2008/layout/LinedList"/>
    <dgm:cxn modelId="{ABF91322-E851-4F91-8EE1-29C62691A15E}" type="presParOf" srcId="{CDA515BE-427F-4B41-A5FF-5842F3BAC68B}" destId="{340622A3-2BB4-4CBA-9B5B-D4CD3D277DC4}" srcOrd="49" destOrd="0" presId="urn:microsoft.com/office/officeart/2008/layout/LinedList"/>
    <dgm:cxn modelId="{959B1C76-5188-47BD-ABE7-FDB963272FA3}" type="presParOf" srcId="{340622A3-2BB4-4CBA-9B5B-D4CD3D277DC4}" destId="{3F84DE05-450C-49FA-888A-070B6B65A68F}" srcOrd="0" destOrd="0" presId="urn:microsoft.com/office/officeart/2008/layout/LinedList"/>
    <dgm:cxn modelId="{BAFB01EC-ADA3-419D-BDB2-6A07D564F536}" type="presParOf" srcId="{340622A3-2BB4-4CBA-9B5B-D4CD3D277DC4}" destId="{ABF85788-C3D3-43F7-880A-328C765579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C418B-0494-4CC4-ABA8-3CD379709EE5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F2062-03DF-4AC9-A43C-84670B90FD42}">
      <dsp:nvSpPr>
        <dsp:cNvPr id="0" name=""/>
        <dsp:cNvSpPr/>
      </dsp:nvSpPr>
      <dsp:spPr>
        <a:xfrm>
          <a:off x="459645" y="304702"/>
          <a:ext cx="7701930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Passwords, Bank/Credit Card details, Personal Information etc.</a:t>
          </a:r>
        </a:p>
      </dsp:txBody>
      <dsp:txXfrm>
        <a:off x="459645" y="304702"/>
        <a:ext cx="7701930" cy="609795"/>
      </dsp:txXfrm>
    </dsp:sp>
    <dsp:sp modelId="{244EFD4C-4CD2-4397-A5C7-EDC91EDD77C2}">
      <dsp:nvSpPr>
        <dsp:cNvPr id="0" name=""/>
        <dsp:cNvSpPr/>
      </dsp:nvSpPr>
      <dsp:spPr>
        <a:xfrm>
          <a:off x="78523" y="2284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EE6C3-246F-47D0-BC1D-FF5A383DC04D}">
      <dsp:nvSpPr>
        <dsp:cNvPr id="0" name=""/>
        <dsp:cNvSpPr/>
      </dsp:nvSpPr>
      <dsp:spPr>
        <a:xfrm>
          <a:off x="896607" y="1219102"/>
          <a:ext cx="7264968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Researchers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Chrysler, GM</a:t>
          </a:r>
        </a:p>
      </dsp:txBody>
      <dsp:txXfrm>
        <a:off x="896607" y="1219102"/>
        <a:ext cx="7264968" cy="609795"/>
      </dsp:txXfrm>
    </dsp:sp>
    <dsp:sp modelId="{68702DA5-1869-4507-B234-8565A078D523}">
      <dsp:nvSpPr>
        <dsp:cNvPr id="0" name=""/>
        <dsp:cNvSpPr/>
      </dsp:nvSpPr>
      <dsp:spPr>
        <a:xfrm>
          <a:off x="515485" y="11428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A9296-22ED-4ED1-BB21-0FB4F6D2E944}">
      <dsp:nvSpPr>
        <dsp:cNvPr id="0" name=""/>
        <dsp:cNvSpPr/>
      </dsp:nvSpPr>
      <dsp:spPr>
        <a:xfrm>
          <a:off x="1030719" y="2133502"/>
          <a:ext cx="7130856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Banks, Stock Markets, Financial Organization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JP Morgan Chase</a:t>
          </a:r>
        </a:p>
      </dsp:txBody>
      <dsp:txXfrm>
        <a:off x="1030719" y="2133502"/>
        <a:ext cx="7130856" cy="609795"/>
      </dsp:txXfrm>
    </dsp:sp>
    <dsp:sp modelId="{A95034C5-DF27-4610-A8C2-4E16EC5875D4}">
      <dsp:nvSpPr>
        <dsp:cNvPr id="0" name=""/>
        <dsp:cNvSpPr/>
      </dsp:nvSpPr>
      <dsp:spPr>
        <a:xfrm>
          <a:off x="649597" y="20572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18FA4-2A68-4327-B538-5624959A5110}">
      <dsp:nvSpPr>
        <dsp:cNvPr id="0" name=""/>
        <dsp:cNvSpPr/>
      </dsp:nvSpPr>
      <dsp:spPr>
        <a:xfrm>
          <a:off x="896607" y="3047902"/>
          <a:ext cx="7264968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Small/Large Business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OlaCabs, Ebay, Sony, LinkedIn, NASA, ISRO and many more…..</a:t>
          </a:r>
        </a:p>
      </dsp:txBody>
      <dsp:txXfrm>
        <a:off x="896607" y="3047902"/>
        <a:ext cx="7264968" cy="609795"/>
      </dsp:txXfrm>
    </dsp:sp>
    <dsp:sp modelId="{91F35945-DFCF-4137-B790-B78D42470BCC}">
      <dsp:nvSpPr>
        <dsp:cNvPr id="0" name=""/>
        <dsp:cNvSpPr/>
      </dsp:nvSpPr>
      <dsp:spPr>
        <a:xfrm>
          <a:off x="515485" y="29716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9EC9E-377D-4418-968B-712A1DC26D11}">
      <dsp:nvSpPr>
        <dsp:cNvPr id="0" name=""/>
        <dsp:cNvSpPr/>
      </dsp:nvSpPr>
      <dsp:spPr>
        <a:xfrm>
          <a:off x="459645" y="3962302"/>
          <a:ext cx="7701930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Countries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India, USA, UK, Japan, Pakistan, Iran, S. Korea, and every single country</a:t>
          </a:r>
        </a:p>
      </dsp:txBody>
      <dsp:txXfrm>
        <a:off x="459645" y="3962302"/>
        <a:ext cx="7701930" cy="609795"/>
      </dsp:txXfrm>
    </dsp:sp>
    <dsp:sp modelId="{95FA5876-158D-4990-8B7A-B70777BE9A86}">
      <dsp:nvSpPr>
        <dsp:cNvPr id="0" name=""/>
        <dsp:cNvSpPr/>
      </dsp:nvSpPr>
      <dsp:spPr>
        <a:xfrm>
          <a:off x="78523" y="38860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9E8C4-C982-4908-B73B-75F11D1B2966}">
      <dsp:nvSpPr>
        <dsp:cNvPr id="0" name=""/>
        <dsp:cNvSpPr/>
      </dsp:nvSpPr>
      <dsp:spPr>
        <a:xfrm>
          <a:off x="2996524" y="1409"/>
          <a:ext cx="1550751" cy="1007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Security</a:t>
          </a:r>
        </a:p>
      </dsp:txBody>
      <dsp:txXfrm>
        <a:off x="3045730" y="50615"/>
        <a:ext cx="1452339" cy="909576"/>
      </dsp:txXfrm>
    </dsp:sp>
    <dsp:sp modelId="{0056A9F0-0923-438D-9C65-6EC14F39EFBC}">
      <dsp:nvSpPr>
        <dsp:cNvPr id="0" name=""/>
        <dsp:cNvSpPr/>
      </dsp:nvSpPr>
      <dsp:spPr>
        <a:xfrm>
          <a:off x="2105603" y="505403"/>
          <a:ext cx="3332592" cy="3332592"/>
        </a:xfrm>
        <a:custGeom>
          <a:avLst/>
          <a:gdLst/>
          <a:ahLst/>
          <a:cxnLst/>
          <a:rect l="0" t="0" r="0" b="0"/>
          <a:pathLst>
            <a:path>
              <a:moveTo>
                <a:pt x="2452857" y="197329"/>
              </a:moveTo>
              <a:arcTo wR="1666296" hR="1666296" stAng="17890015" swAng="262752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BCE40-BFDD-4502-BA41-69EEA9020A0C}">
      <dsp:nvSpPr>
        <dsp:cNvPr id="0" name=""/>
        <dsp:cNvSpPr/>
      </dsp:nvSpPr>
      <dsp:spPr>
        <a:xfrm>
          <a:off x="4662820" y="1667705"/>
          <a:ext cx="1550751" cy="1007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 Security</a:t>
          </a:r>
        </a:p>
      </dsp:txBody>
      <dsp:txXfrm>
        <a:off x="4712026" y="1716911"/>
        <a:ext cx="1452339" cy="909576"/>
      </dsp:txXfrm>
    </dsp:sp>
    <dsp:sp modelId="{26FE1C69-5E7C-4639-B217-8A1336B6AED3}">
      <dsp:nvSpPr>
        <dsp:cNvPr id="0" name=""/>
        <dsp:cNvSpPr/>
      </dsp:nvSpPr>
      <dsp:spPr>
        <a:xfrm>
          <a:off x="2105603" y="505403"/>
          <a:ext cx="3332592" cy="3332592"/>
        </a:xfrm>
        <a:custGeom>
          <a:avLst/>
          <a:gdLst/>
          <a:ahLst/>
          <a:cxnLst/>
          <a:rect l="0" t="0" r="0" b="0"/>
          <a:pathLst>
            <a:path>
              <a:moveTo>
                <a:pt x="3250668" y="2182345"/>
              </a:moveTo>
              <a:arcTo wR="1666296" hR="1666296" stAng="1082463" swAng="262752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B7C0E-A6D2-4EF4-9F3C-17DD8CCE2AD3}">
      <dsp:nvSpPr>
        <dsp:cNvPr id="0" name=""/>
        <dsp:cNvSpPr/>
      </dsp:nvSpPr>
      <dsp:spPr>
        <a:xfrm>
          <a:off x="2996524" y="3334001"/>
          <a:ext cx="1550751" cy="1007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 Security</a:t>
          </a:r>
        </a:p>
      </dsp:txBody>
      <dsp:txXfrm>
        <a:off x="3045730" y="3383207"/>
        <a:ext cx="1452339" cy="909576"/>
      </dsp:txXfrm>
    </dsp:sp>
    <dsp:sp modelId="{A23BDA94-2B81-4D6F-B106-951E0243EAED}">
      <dsp:nvSpPr>
        <dsp:cNvPr id="0" name=""/>
        <dsp:cNvSpPr/>
      </dsp:nvSpPr>
      <dsp:spPr>
        <a:xfrm>
          <a:off x="2105603" y="505403"/>
          <a:ext cx="3332592" cy="3332592"/>
        </a:xfrm>
        <a:custGeom>
          <a:avLst/>
          <a:gdLst/>
          <a:ahLst/>
          <a:cxnLst/>
          <a:rect l="0" t="0" r="0" b="0"/>
          <a:pathLst>
            <a:path>
              <a:moveTo>
                <a:pt x="879734" y="3135263"/>
              </a:moveTo>
              <a:arcTo wR="1666296" hR="1666296" stAng="7090015" swAng="262752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20949-6217-4FFA-8B95-38B15EFDD21C}">
      <dsp:nvSpPr>
        <dsp:cNvPr id="0" name=""/>
        <dsp:cNvSpPr/>
      </dsp:nvSpPr>
      <dsp:spPr>
        <a:xfrm>
          <a:off x="1330227" y="1667705"/>
          <a:ext cx="1550751" cy="1007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DB Security</a:t>
          </a:r>
        </a:p>
      </dsp:txBody>
      <dsp:txXfrm>
        <a:off x="1379433" y="1716911"/>
        <a:ext cx="1452339" cy="909576"/>
      </dsp:txXfrm>
    </dsp:sp>
    <dsp:sp modelId="{EA120072-52DF-43B3-9523-BDCE48EDBED8}">
      <dsp:nvSpPr>
        <dsp:cNvPr id="0" name=""/>
        <dsp:cNvSpPr/>
      </dsp:nvSpPr>
      <dsp:spPr>
        <a:xfrm>
          <a:off x="2105603" y="505403"/>
          <a:ext cx="3332592" cy="3332592"/>
        </a:xfrm>
        <a:custGeom>
          <a:avLst/>
          <a:gdLst/>
          <a:ahLst/>
          <a:cxnLst/>
          <a:rect l="0" t="0" r="0" b="0"/>
          <a:pathLst>
            <a:path>
              <a:moveTo>
                <a:pt x="81923" y="1150247"/>
              </a:moveTo>
              <a:arcTo wR="1666296" hR="1666296" stAng="11882463" swAng="262752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E4B06-547D-4B81-83AF-BA69577398B4}">
      <dsp:nvSpPr>
        <dsp:cNvPr id="0" name=""/>
        <dsp:cNvSpPr/>
      </dsp:nvSpPr>
      <dsp:spPr>
        <a:xfrm>
          <a:off x="0" y="112800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 password at the first time use</a:t>
          </a:r>
        </a:p>
      </dsp:txBody>
      <dsp:txXfrm>
        <a:off x="19419" y="132219"/>
        <a:ext cx="8190762" cy="358962"/>
      </dsp:txXfrm>
    </dsp:sp>
    <dsp:sp modelId="{7EB6AB50-3015-472E-B225-792214C821B6}">
      <dsp:nvSpPr>
        <dsp:cNvPr id="0" name=""/>
        <dsp:cNvSpPr/>
      </dsp:nvSpPr>
      <dsp:spPr>
        <a:xfrm>
          <a:off x="0" y="559560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Two-Factor authentication and proper authorization</a:t>
          </a:r>
        </a:p>
      </dsp:txBody>
      <dsp:txXfrm>
        <a:off x="19419" y="578979"/>
        <a:ext cx="8190762" cy="358962"/>
      </dsp:txXfrm>
    </dsp:sp>
    <dsp:sp modelId="{D21D8AD2-2B99-411F-8CFA-D731F88B1B41}">
      <dsp:nvSpPr>
        <dsp:cNvPr id="0" name=""/>
        <dsp:cNvSpPr/>
      </dsp:nvSpPr>
      <dsp:spPr>
        <a:xfrm>
          <a:off x="0" y="1006320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 password in hash</a:t>
          </a:r>
        </a:p>
      </dsp:txBody>
      <dsp:txXfrm>
        <a:off x="19419" y="1025739"/>
        <a:ext cx="8190762" cy="358962"/>
      </dsp:txXfrm>
    </dsp:sp>
    <dsp:sp modelId="{2295E59F-E29E-4158-99AA-12BBAA504216}">
      <dsp:nvSpPr>
        <dsp:cNvPr id="0" name=""/>
        <dsp:cNvSpPr/>
      </dsp:nvSpPr>
      <dsp:spPr>
        <a:xfrm>
          <a:off x="0" y="1453080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 strong password with lock and expiry</a:t>
          </a:r>
        </a:p>
      </dsp:txBody>
      <dsp:txXfrm>
        <a:off x="19419" y="1472499"/>
        <a:ext cx="8190762" cy="358962"/>
      </dsp:txXfrm>
    </dsp:sp>
    <dsp:sp modelId="{9EB4C1DC-C086-4494-BDF7-5BF2EFA19880}">
      <dsp:nvSpPr>
        <dsp:cNvPr id="0" name=""/>
        <dsp:cNvSpPr/>
      </dsp:nvSpPr>
      <dsp:spPr>
        <a:xfrm>
          <a:off x="0" y="1899840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 input validation</a:t>
          </a:r>
        </a:p>
      </dsp:txBody>
      <dsp:txXfrm>
        <a:off x="19419" y="1919259"/>
        <a:ext cx="8190762" cy="358962"/>
      </dsp:txXfrm>
    </dsp:sp>
    <dsp:sp modelId="{0660E5F1-0A7A-48E6-995C-EC56A602296D}">
      <dsp:nvSpPr>
        <dsp:cNvPr id="0" name=""/>
        <dsp:cNvSpPr/>
      </dsp:nvSpPr>
      <dsp:spPr>
        <a:xfrm>
          <a:off x="0" y="2297640"/>
          <a:ext cx="8229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Server-side validation</a:t>
          </a:r>
        </a:p>
      </dsp:txBody>
      <dsp:txXfrm>
        <a:off x="0" y="2297640"/>
        <a:ext cx="8229600" cy="281520"/>
      </dsp:txXfrm>
    </dsp:sp>
    <dsp:sp modelId="{214302D1-31F5-4E49-8BB0-DFCC29EA68A5}">
      <dsp:nvSpPr>
        <dsp:cNvPr id="0" name=""/>
        <dsp:cNvSpPr/>
      </dsp:nvSpPr>
      <dsp:spPr>
        <a:xfrm>
          <a:off x="0" y="2579160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non-admin/root user (Least Privilege)</a:t>
          </a:r>
        </a:p>
      </dsp:txBody>
      <dsp:txXfrm>
        <a:off x="19419" y="2598579"/>
        <a:ext cx="8190762" cy="358962"/>
      </dsp:txXfrm>
    </dsp:sp>
    <dsp:sp modelId="{6B01F3F9-A66E-4CE6-A23D-7C2DCAC2004C}">
      <dsp:nvSpPr>
        <dsp:cNvPr id="0" name=""/>
        <dsp:cNvSpPr/>
      </dsp:nvSpPr>
      <dsp:spPr>
        <a:xfrm>
          <a:off x="0" y="3025919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safer protocols</a:t>
          </a:r>
        </a:p>
      </dsp:txBody>
      <dsp:txXfrm>
        <a:off x="19419" y="3045338"/>
        <a:ext cx="8190762" cy="358962"/>
      </dsp:txXfrm>
    </dsp:sp>
    <dsp:sp modelId="{64E24AE3-8756-4C5F-B6CC-C4C5375E94E0}">
      <dsp:nvSpPr>
        <dsp:cNvPr id="0" name=""/>
        <dsp:cNvSpPr/>
      </dsp:nvSpPr>
      <dsp:spPr>
        <a:xfrm>
          <a:off x="0" y="3472680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well known strong algorithms</a:t>
          </a:r>
        </a:p>
      </dsp:txBody>
      <dsp:txXfrm>
        <a:off x="19419" y="3492099"/>
        <a:ext cx="8190762" cy="358962"/>
      </dsp:txXfrm>
    </dsp:sp>
    <dsp:sp modelId="{BB923947-F19A-4113-91DF-DA8C5A26912D}">
      <dsp:nvSpPr>
        <dsp:cNvPr id="0" name=""/>
        <dsp:cNvSpPr/>
      </dsp:nvSpPr>
      <dsp:spPr>
        <a:xfrm>
          <a:off x="0" y="3919439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 file upload checks</a:t>
          </a:r>
        </a:p>
      </dsp:txBody>
      <dsp:txXfrm>
        <a:off x="19419" y="3938858"/>
        <a:ext cx="8190762" cy="358962"/>
      </dsp:txXfrm>
    </dsp:sp>
    <dsp:sp modelId="{71442860-510C-4EDE-91C4-321D7141E331}">
      <dsp:nvSpPr>
        <dsp:cNvPr id="0" name=""/>
        <dsp:cNvSpPr/>
      </dsp:nvSpPr>
      <dsp:spPr>
        <a:xfrm>
          <a:off x="0" y="4366199"/>
          <a:ext cx="82296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 limited information</a:t>
          </a:r>
        </a:p>
      </dsp:txBody>
      <dsp:txXfrm>
        <a:off x="19419" y="4385618"/>
        <a:ext cx="8190762" cy="358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99ADE-F494-4C92-894B-DC4D83485545}">
      <dsp:nvSpPr>
        <dsp:cNvPr id="0" name=""/>
        <dsp:cNvSpPr/>
      </dsp:nvSpPr>
      <dsp:spPr>
        <a:xfrm rot="5400000">
          <a:off x="4644580" y="-1443978"/>
          <a:ext cx="190309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Input length validation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Input type validation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Input range validation</a:t>
          </a:r>
        </a:p>
      </dsp:txBody>
      <dsp:txXfrm rot="-5400000">
        <a:off x="2962656" y="330847"/>
        <a:ext cx="5174043" cy="1717292"/>
      </dsp:txXfrm>
    </dsp:sp>
    <dsp:sp modelId="{87E54D02-5C50-4DA8-BC4F-B6719DF58D93}">
      <dsp:nvSpPr>
        <dsp:cNvPr id="0" name=""/>
        <dsp:cNvSpPr/>
      </dsp:nvSpPr>
      <dsp:spPr>
        <a:xfrm>
          <a:off x="0" y="59"/>
          <a:ext cx="2962656" cy="23788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Implement input validation</a:t>
          </a:r>
        </a:p>
      </dsp:txBody>
      <dsp:txXfrm>
        <a:off x="116127" y="116186"/>
        <a:ext cx="2730402" cy="2146614"/>
      </dsp:txXfrm>
    </dsp:sp>
    <dsp:sp modelId="{DA2AAF46-D40E-42DC-8318-2E97EC574F81}">
      <dsp:nvSpPr>
        <dsp:cNvPr id="0" name=""/>
        <dsp:cNvSpPr/>
      </dsp:nvSpPr>
      <dsp:spPr>
        <a:xfrm rot="5400000">
          <a:off x="4644580" y="1053834"/>
          <a:ext cx="190309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Logs sanitization</a:t>
          </a:r>
        </a:p>
      </dsp:txBody>
      <dsp:txXfrm rot="-5400000">
        <a:off x="2962656" y="2828660"/>
        <a:ext cx="5174043" cy="1717292"/>
      </dsp:txXfrm>
    </dsp:sp>
    <dsp:sp modelId="{D355B2A1-2737-42FE-9459-8C220D8B6D5A}">
      <dsp:nvSpPr>
        <dsp:cNvPr id="0" name=""/>
        <dsp:cNvSpPr/>
      </dsp:nvSpPr>
      <dsp:spPr>
        <a:xfrm>
          <a:off x="0" y="2497871"/>
          <a:ext cx="2962656" cy="23788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Implement output validation</a:t>
          </a:r>
        </a:p>
      </dsp:txBody>
      <dsp:txXfrm>
        <a:off x="116127" y="2613998"/>
        <a:ext cx="2730402" cy="21466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653F1-1DFC-4BC3-9B64-DE9A8BC057F3}">
      <dsp:nvSpPr>
        <dsp:cNvPr id="0" name=""/>
        <dsp:cNvSpPr/>
      </dsp:nvSpPr>
      <dsp:spPr>
        <a:xfrm>
          <a:off x="0" y="1020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defense-in-depth</a:t>
          </a:r>
        </a:p>
      </dsp:txBody>
      <dsp:txXfrm>
        <a:off x="22846" y="124846"/>
        <a:ext cx="8183908" cy="422308"/>
      </dsp:txXfrm>
    </dsp:sp>
    <dsp:sp modelId="{785235FD-CE08-49B3-950D-63BD323A49CA}">
      <dsp:nvSpPr>
        <dsp:cNvPr id="0" name=""/>
        <dsp:cNvSpPr/>
      </dsp:nvSpPr>
      <dsp:spPr>
        <a:xfrm>
          <a:off x="0" y="6276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 exceptions and errors</a:t>
          </a:r>
        </a:p>
      </dsp:txBody>
      <dsp:txXfrm>
        <a:off x="22846" y="650446"/>
        <a:ext cx="8183908" cy="422308"/>
      </dsp:txXfrm>
    </dsp:sp>
    <dsp:sp modelId="{3C0B5398-9B4D-455D-8718-DDE3BCAAD1D7}">
      <dsp:nvSpPr>
        <dsp:cNvPr id="0" name=""/>
        <dsp:cNvSpPr/>
      </dsp:nvSpPr>
      <dsp:spPr>
        <a:xfrm>
          <a:off x="0" y="11532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secure OS configurations</a:t>
          </a:r>
        </a:p>
      </dsp:txBody>
      <dsp:txXfrm>
        <a:off x="22846" y="1176046"/>
        <a:ext cx="8183908" cy="422308"/>
      </dsp:txXfrm>
    </dsp:sp>
    <dsp:sp modelId="{EEE090F8-3FFA-41AC-B06D-EACF63E68003}">
      <dsp:nvSpPr>
        <dsp:cNvPr id="0" name=""/>
        <dsp:cNvSpPr/>
      </dsp:nvSpPr>
      <dsp:spPr>
        <a:xfrm>
          <a:off x="0" y="16788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encryption of data</a:t>
          </a:r>
        </a:p>
      </dsp:txBody>
      <dsp:txXfrm>
        <a:off x="22846" y="1701646"/>
        <a:ext cx="8183908" cy="422308"/>
      </dsp:txXfrm>
    </dsp:sp>
    <dsp:sp modelId="{48C47CBE-2098-4C19-9535-8C5F2425F7EB}">
      <dsp:nvSpPr>
        <dsp:cNvPr id="0" name=""/>
        <dsp:cNvSpPr/>
      </dsp:nvSpPr>
      <dsp:spPr>
        <a:xfrm>
          <a:off x="0" y="22044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Check/Maintain default values in libraries</a:t>
          </a:r>
        </a:p>
      </dsp:txBody>
      <dsp:txXfrm>
        <a:off x="22846" y="2227246"/>
        <a:ext cx="8183908" cy="422308"/>
      </dsp:txXfrm>
    </dsp:sp>
    <dsp:sp modelId="{471694E0-E99C-4877-A169-3C86AC287415}">
      <dsp:nvSpPr>
        <dsp:cNvPr id="0" name=""/>
        <dsp:cNvSpPr/>
      </dsp:nvSpPr>
      <dsp:spPr>
        <a:xfrm>
          <a:off x="0" y="27300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secure and latest trusted (3</a:t>
          </a:r>
          <a:r>
            <a:rPr lang="en-US" sz="2000" kern="1200" baseline="30000" dirty="0"/>
            <a:t>rd</a:t>
          </a:r>
          <a:r>
            <a:rPr lang="en-US" sz="2000" kern="1200" dirty="0"/>
            <a:t> party) libraries</a:t>
          </a:r>
        </a:p>
      </dsp:txBody>
      <dsp:txXfrm>
        <a:off x="22846" y="2752846"/>
        <a:ext cx="8183908" cy="422308"/>
      </dsp:txXfrm>
    </dsp:sp>
    <dsp:sp modelId="{1C5DA2B2-DF1A-46FF-A2C6-0C1AEA38F758}">
      <dsp:nvSpPr>
        <dsp:cNvPr id="0" name=""/>
        <dsp:cNvSpPr/>
      </dsp:nvSpPr>
      <dsp:spPr>
        <a:xfrm>
          <a:off x="0" y="32556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Remove/Disable unnecessary libraries</a:t>
          </a:r>
        </a:p>
      </dsp:txBody>
      <dsp:txXfrm>
        <a:off x="22846" y="3278446"/>
        <a:ext cx="8183908" cy="422308"/>
      </dsp:txXfrm>
    </dsp:sp>
    <dsp:sp modelId="{67D0003F-804D-40EB-9D79-93560B4960D9}">
      <dsp:nvSpPr>
        <dsp:cNvPr id="0" name=""/>
        <dsp:cNvSpPr/>
      </dsp:nvSpPr>
      <dsp:spPr>
        <a:xfrm>
          <a:off x="0" y="37812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 fail-secure</a:t>
          </a:r>
        </a:p>
      </dsp:txBody>
      <dsp:txXfrm>
        <a:off x="22846" y="3804046"/>
        <a:ext cx="8183908" cy="422308"/>
      </dsp:txXfrm>
    </dsp:sp>
    <dsp:sp modelId="{5562D3B7-ABA2-4094-950D-707FC50E3391}">
      <dsp:nvSpPr>
        <dsp:cNvPr id="0" name=""/>
        <dsp:cNvSpPr/>
      </dsp:nvSpPr>
      <dsp:spPr>
        <a:xfrm>
          <a:off x="0" y="4306800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 not use hard-code credentials</a:t>
          </a:r>
        </a:p>
      </dsp:txBody>
      <dsp:txXfrm>
        <a:off x="22846" y="4329646"/>
        <a:ext cx="8183908" cy="42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74F32-F76B-43CD-86F1-818CC7E195C1}">
      <dsp:nvSpPr>
        <dsp:cNvPr id="0" name=""/>
        <dsp:cNvSpPr/>
      </dsp:nvSpPr>
      <dsp:spPr>
        <a:xfrm rot="5400000">
          <a:off x="4644580" y="-1443978"/>
          <a:ext cx="190309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limited privileges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Check source of connection request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Limit concurrent connections</a:t>
          </a:r>
        </a:p>
      </dsp:txBody>
      <dsp:txXfrm rot="-5400000">
        <a:off x="2962656" y="330847"/>
        <a:ext cx="5174043" cy="1717292"/>
      </dsp:txXfrm>
    </dsp:sp>
    <dsp:sp modelId="{4FFE70B4-5AB1-407E-B33E-4E5E90C60355}">
      <dsp:nvSpPr>
        <dsp:cNvPr id="0" name=""/>
        <dsp:cNvSpPr/>
      </dsp:nvSpPr>
      <dsp:spPr>
        <a:xfrm>
          <a:off x="0" y="59"/>
          <a:ext cx="2962656" cy="23788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Implement access control</a:t>
          </a:r>
        </a:p>
      </dsp:txBody>
      <dsp:txXfrm>
        <a:off x="116127" y="116186"/>
        <a:ext cx="2730402" cy="2146614"/>
      </dsp:txXfrm>
    </dsp:sp>
    <dsp:sp modelId="{D0E9F82A-A5B4-4259-916F-3506744C6384}">
      <dsp:nvSpPr>
        <dsp:cNvPr id="0" name=""/>
        <dsp:cNvSpPr/>
      </dsp:nvSpPr>
      <dsp:spPr>
        <a:xfrm rot="5400000">
          <a:off x="4644580" y="1053834"/>
          <a:ext cx="190309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Single source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Multiple source</a:t>
          </a:r>
        </a:p>
      </dsp:txBody>
      <dsp:txXfrm rot="-5400000">
        <a:off x="2962656" y="2828660"/>
        <a:ext cx="5174043" cy="1717292"/>
      </dsp:txXfrm>
    </dsp:sp>
    <dsp:sp modelId="{F3F7D1DA-A5F0-4B46-8A37-B071CD2BB5F8}">
      <dsp:nvSpPr>
        <dsp:cNvPr id="0" name=""/>
        <dsp:cNvSpPr/>
      </dsp:nvSpPr>
      <dsp:spPr>
        <a:xfrm>
          <a:off x="0" y="2497871"/>
          <a:ext cx="2962656" cy="23788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Keep check on concurrent connection</a:t>
          </a:r>
        </a:p>
      </dsp:txBody>
      <dsp:txXfrm>
        <a:off x="116127" y="2613998"/>
        <a:ext cx="2730402" cy="21466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C2FD0-9568-4B87-B4F5-28E7DF9DDFAF}">
      <dsp:nvSpPr>
        <dsp:cNvPr id="0" name=""/>
        <dsp:cNvSpPr/>
      </dsp:nvSpPr>
      <dsp:spPr>
        <a:xfrm>
          <a:off x="0" y="133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31A01-360B-48DF-ADCC-2D8472845CB6}">
      <dsp:nvSpPr>
        <dsp:cNvPr id="0" name=""/>
        <dsp:cNvSpPr/>
      </dsp:nvSpPr>
      <dsp:spPr>
        <a:xfrm>
          <a:off x="0" y="1339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CWE-89	Improper Neutralization of Special Elements used in an SQL Command ('SQL Injection')</a:t>
          </a:r>
        </a:p>
      </dsp:txBody>
      <dsp:txXfrm>
        <a:off x="0" y="1339"/>
        <a:ext cx="8229600" cy="194964"/>
      </dsp:txXfrm>
    </dsp:sp>
    <dsp:sp modelId="{B9A55A89-5941-4853-B82B-19CE05E8100F}">
      <dsp:nvSpPr>
        <dsp:cNvPr id="0" name=""/>
        <dsp:cNvSpPr/>
      </dsp:nvSpPr>
      <dsp:spPr>
        <a:xfrm>
          <a:off x="0" y="19630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F78B-B75B-4E54-8AB3-7D4BFAFAB2A6}">
      <dsp:nvSpPr>
        <dsp:cNvPr id="0" name=""/>
        <dsp:cNvSpPr/>
      </dsp:nvSpPr>
      <dsp:spPr>
        <a:xfrm>
          <a:off x="0" y="196304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CWE-78	Improper Neutralization of Special Elements used in an OS Command ('OS Command Injection')</a:t>
          </a:r>
        </a:p>
      </dsp:txBody>
      <dsp:txXfrm>
        <a:off x="0" y="196304"/>
        <a:ext cx="8229600" cy="194964"/>
      </dsp:txXfrm>
    </dsp:sp>
    <dsp:sp modelId="{834CBB19-D682-4052-BB80-D282256C92F0}">
      <dsp:nvSpPr>
        <dsp:cNvPr id="0" name=""/>
        <dsp:cNvSpPr/>
      </dsp:nvSpPr>
      <dsp:spPr>
        <a:xfrm>
          <a:off x="0" y="39126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3DAE4-4EA1-42A0-8C83-52D3296944A8}">
      <dsp:nvSpPr>
        <dsp:cNvPr id="0" name=""/>
        <dsp:cNvSpPr/>
      </dsp:nvSpPr>
      <dsp:spPr>
        <a:xfrm>
          <a:off x="0" y="391269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CWE-120	Buffer Copy without Checking Size of Input ('Classic Buffer Overflow')</a:t>
          </a:r>
        </a:p>
      </dsp:txBody>
      <dsp:txXfrm>
        <a:off x="0" y="391269"/>
        <a:ext cx="8229600" cy="194964"/>
      </dsp:txXfrm>
    </dsp:sp>
    <dsp:sp modelId="{D0AA6A4B-2CE1-48C3-9DD8-9F33A4C03573}">
      <dsp:nvSpPr>
        <dsp:cNvPr id="0" name=""/>
        <dsp:cNvSpPr/>
      </dsp:nvSpPr>
      <dsp:spPr>
        <a:xfrm>
          <a:off x="0" y="58623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8FFC-8214-4A26-B768-C93E193A3093}">
      <dsp:nvSpPr>
        <dsp:cNvPr id="0" name=""/>
        <dsp:cNvSpPr/>
      </dsp:nvSpPr>
      <dsp:spPr>
        <a:xfrm>
          <a:off x="0" y="586233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CWE-79	Improper Neutralization of Input During Web Page Generation ('Cross-site Scripting')</a:t>
          </a:r>
        </a:p>
      </dsp:txBody>
      <dsp:txXfrm>
        <a:off x="0" y="586233"/>
        <a:ext cx="8229600" cy="194964"/>
      </dsp:txXfrm>
    </dsp:sp>
    <dsp:sp modelId="{F07D524E-CED6-4645-840E-E6E904567ED0}">
      <dsp:nvSpPr>
        <dsp:cNvPr id="0" name=""/>
        <dsp:cNvSpPr/>
      </dsp:nvSpPr>
      <dsp:spPr>
        <a:xfrm>
          <a:off x="0" y="78119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7E43F-A28F-4BA0-A4AB-B2CA86DB1801}">
      <dsp:nvSpPr>
        <dsp:cNvPr id="0" name=""/>
        <dsp:cNvSpPr/>
      </dsp:nvSpPr>
      <dsp:spPr>
        <a:xfrm>
          <a:off x="0" y="781198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CWE-306	Missing Authentication for Critical Function</a:t>
          </a:r>
        </a:p>
      </dsp:txBody>
      <dsp:txXfrm>
        <a:off x="0" y="781198"/>
        <a:ext cx="8229600" cy="194964"/>
      </dsp:txXfrm>
    </dsp:sp>
    <dsp:sp modelId="{D036A52C-EAE3-4BA6-B399-752923AF0385}">
      <dsp:nvSpPr>
        <dsp:cNvPr id="0" name=""/>
        <dsp:cNvSpPr/>
      </dsp:nvSpPr>
      <dsp:spPr>
        <a:xfrm>
          <a:off x="0" y="97616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336B8-BE89-46C6-B32A-3F5F017A848F}">
      <dsp:nvSpPr>
        <dsp:cNvPr id="0" name=""/>
        <dsp:cNvSpPr/>
      </dsp:nvSpPr>
      <dsp:spPr>
        <a:xfrm>
          <a:off x="0" y="976163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CWE-862	Missing Authorization</a:t>
          </a:r>
        </a:p>
      </dsp:txBody>
      <dsp:txXfrm>
        <a:off x="0" y="976163"/>
        <a:ext cx="8229600" cy="194964"/>
      </dsp:txXfrm>
    </dsp:sp>
    <dsp:sp modelId="{0D032A47-92A8-41E0-A9C6-B6590DC56E80}">
      <dsp:nvSpPr>
        <dsp:cNvPr id="0" name=""/>
        <dsp:cNvSpPr/>
      </dsp:nvSpPr>
      <dsp:spPr>
        <a:xfrm>
          <a:off x="0" y="117112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7B715-D21F-4CA2-AA38-3B6BF42C074B}">
      <dsp:nvSpPr>
        <dsp:cNvPr id="0" name=""/>
        <dsp:cNvSpPr/>
      </dsp:nvSpPr>
      <dsp:spPr>
        <a:xfrm>
          <a:off x="0" y="1171128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CWE-798	Use of Hard-coded Credentials</a:t>
          </a:r>
        </a:p>
      </dsp:txBody>
      <dsp:txXfrm>
        <a:off x="0" y="1171128"/>
        <a:ext cx="8229600" cy="194964"/>
      </dsp:txXfrm>
    </dsp:sp>
    <dsp:sp modelId="{64CB6600-4428-4797-B47F-102ACAEF89BE}">
      <dsp:nvSpPr>
        <dsp:cNvPr id="0" name=""/>
        <dsp:cNvSpPr/>
      </dsp:nvSpPr>
      <dsp:spPr>
        <a:xfrm>
          <a:off x="0" y="136609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29BA9-5A90-4CBA-A45C-8657630DAF23}">
      <dsp:nvSpPr>
        <dsp:cNvPr id="0" name=""/>
        <dsp:cNvSpPr/>
      </dsp:nvSpPr>
      <dsp:spPr>
        <a:xfrm>
          <a:off x="0" y="1366093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CWE-311	Missing Encryption of Sensitive Data</a:t>
          </a:r>
        </a:p>
      </dsp:txBody>
      <dsp:txXfrm>
        <a:off x="0" y="1366093"/>
        <a:ext cx="8229600" cy="194964"/>
      </dsp:txXfrm>
    </dsp:sp>
    <dsp:sp modelId="{14ED7086-1FF2-4AC3-B6DA-4EAF9BE9B6E4}">
      <dsp:nvSpPr>
        <dsp:cNvPr id="0" name=""/>
        <dsp:cNvSpPr/>
      </dsp:nvSpPr>
      <dsp:spPr>
        <a:xfrm>
          <a:off x="0" y="156105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93078-F808-4537-85FB-18BB20514396}">
      <dsp:nvSpPr>
        <dsp:cNvPr id="0" name=""/>
        <dsp:cNvSpPr/>
      </dsp:nvSpPr>
      <dsp:spPr>
        <a:xfrm>
          <a:off x="0" y="1561058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CWE-434	Unrestricted Upload of File with Dangerous Type</a:t>
          </a:r>
        </a:p>
      </dsp:txBody>
      <dsp:txXfrm>
        <a:off x="0" y="1561058"/>
        <a:ext cx="8229600" cy="194964"/>
      </dsp:txXfrm>
    </dsp:sp>
    <dsp:sp modelId="{6D12DBA9-00A6-45B2-9F23-707395502D72}">
      <dsp:nvSpPr>
        <dsp:cNvPr id="0" name=""/>
        <dsp:cNvSpPr/>
      </dsp:nvSpPr>
      <dsp:spPr>
        <a:xfrm>
          <a:off x="0" y="175602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AE9F-6BF0-476D-A4D4-E9F183C8F74E}">
      <dsp:nvSpPr>
        <dsp:cNvPr id="0" name=""/>
        <dsp:cNvSpPr/>
      </dsp:nvSpPr>
      <dsp:spPr>
        <a:xfrm>
          <a:off x="0" y="1756023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CWE-807	Reliance on Untrusted Inputs in a Security Decision</a:t>
          </a:r>
        </a:p>
      </dsp:txBody>
      <dsp:txXfrm>
        <a:off x="0" y="1756023"/>
        <a:ext cx="8229600" cy="194964"/>
      </dsp:txXfrm>
    </dsp:sp>
    <dsp:sp modelId="{3324590E-DCF1-471C-900F-8D94D37CC2E0}">
      <dsp:nvSpPr>
        <dsp:cNvPr id="0" name=""/>
        <dsp:cNvSpPr/>
      </dsp:nvSpPr>
      <dsp:spPr>
        <a:xfrm>
          <a:off x="0" y="195098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90EE0-DF83-49AA-8D5F-05CCAF074338}">
      <dsp:nvSpPr>
        <dsp:cNvPr id="0" name=""/>
        <dsp:cNvSpPr/>
      </dsp:nvSpPr>
      <dsp:spPr>
        <a:xfrm>
          <a:off x="0" y="1950987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CWE-250	Execution with Unnecessary Privileges</a:t>
          </a:r>
        </a:p>
      </dsp:txBody>
      <dsp:txXfrm>
        <a:off x="0" y="1950987"/>
        <a:ext cx="8229600" cy="194964"/>
      </dsp:txXfrm>
    </dsp:sp>
    <dsp:sp modelId="{5B9A2B71-6D43-4F63-BCEE-8E8E993A195B}">
      <dsp:nvSpPr>
        <dsp:cNvPr id="0" name=""/>
        <dsp:cNvSpPr/>
      </dsp:nvSpPr>
      <dsp:spPr>
        <a:xfrm>
          <a:off x="0" y="21459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52DC5-B10D-4262-A124-A33E4AAB9263}">
      <dsp:nvSpPr>
        <dsp:cNvPr id="0" name=""/>
        <dsp:cNvSpPr/>
      </dsp:nvSpPr>
      <dsp:spPr>
        <a:xfrm>
          <a:off x="0" y="2145952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CWE-352	Cross-Site Request Forgery (CSRF)</a:t>
          </a:r>
        </a:p>
      </dsp:txBody>
      <dsp:txXfrm>
        <a:off x="0" y="2145952"/>
        <a:ext cx="8229600" cy="194964"/>
      </dsp:txXfrm>
    </dsp:sp>
    <dsp:sp modelId="{CA6C9D6B-A509-4ED5-A0E4-EB061A742CB1}">
      <dsp:nvSpPr>
        <dsp:cNvPr id="0" name=""/>
        <dsp:cNvSpPr/>
      </dsp:nvSpPr>
      <dsp:spPr>
        <a:xfrm>
          <a:off x="0" y="234091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191BC-324D-4583-B8C2-0D08115D21BE}">
      <dsp:nvSpPr>
        <dsp:cNvPr id="0" name=""/>
        <dsp:cNvSpPr/>
      </dsp:nvSpPr>
      <dsp:spPr>
        <a:xfrm>
          <a:off x="0" y="2340917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CWE-22	Improper Limitation of a Pathname to a Restricted Directory ('Path Traversal')</a:t>
          </a:r>
        </a:p>
      </dsp:txBody>
      <dsp:txXfrm>
        <a:off x="0" y="2340917"/>
        <a:ext cx="8229600" cy="194964"/>
      </dsp:txXfrm>
    </dsp:sp>
    <dsp:sp modelId="{6DADA2C2-E178-4C02-8D89-BC0E5EF4782A}">
      <dsp:nvSpPr>
        <dsp:cNvPr id="0" name=""/>
        <dsp:cNvSpPr/>
      </dsp:nvSpPr>
      <dsp:spPr>
        <a:xfrm>
          <a:off x="0" y="253588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F9112-EE43-430A-9851-32FCF1803566}">
      <dsp:nvSpPr>
        <dsp:cNvPr id="0" name=""/>
        <dsp:cNvSpPr/>
      </dsp:nvSpPr>
      <dsp:spPr>
        <a:xfrm>
          <a:off x="0" y="2535882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CWE-494	Download of Code Without Integrity Check</a:t>
          </a:r>
        </a:p>
      </dsp:txBody>
      <dsp:txXfrm>
        <a:off x="0" y="2535882"/>
        <a:ext cx="8229600" cy="194964"/>
      </dsp:txXfrm>
    </dsp:sp>
    <dsp:sp modelId="{F60B28F7-476B-4D26-92EA-7E746065CDB7}">
      <dsp:nvSpPr>
        <dsp:cNvPr id="0" name=""/>
        <dsp:cNvSpPr/>
      </dsp:nvSpPr>
      <dsp:spPr>
        <a:xfrm>
          <a:off x="0" y="273084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7EBC6-27E9-4F11-A01B-4F510BFC58CE}">
      <dsp:nvSpPr>
        <dsp:cNvPr id="0" name=""/>
        <dsp:cNvSpPr/>
      </dsp:nvSpPr>
      <dsp:spPr>
        <a:xfrm>
          <a:off x="0" y="2730847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CWE-863	Incorrect Authorization</a:t>
          </a:r>
        </a:p>
      </dsp:txBody>
      <dsp:txXfrm>
        <a:off x="0" y="2730847"/>
        <a:ext cx="8229600" cy="194964"/>
      </dsp:txXfrm>
    </dsp:sp>
    <dsp:sp modelId="{39CEE31A-0E7E-4111-992A-7BEAD1B24B32}">
      <dsp:nvSpPr>
        <dsp:cNvPr id="0" name=""/>
        <dsp:cNvSpPr/>
      </dsp:nvSpPr>
      <dsp:spPr>
        <a:xfrm>
          <a:off x="0" y="292581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0604B-B856-4587-8B9C-995919A6B3BB}">
      <dsp:nvSpPr>
        <dsp:cNvPr id="0" name=""/>
        <dsp:cNvSpPr/>
      </dsp:nvSpPr>
      <dsp:spPr>
        <a:xfrm>
          <a:off x="0" y="2925812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CWE-829	Inclusion of Functionality from Untrusted Control Sphere</a:t>
          </a:r>
        </a:p>
      </dsp:txBody>
      <dsp:txXfrm>
        <a:off x="0" y="2925812"/>
        <a:ext cx="8229600" cy="194964"/>
      </dsp:txXfrm>
    </dsp:sp>
    <dsp:sp modelId="{D42425DE-09FA-4BC7-91E9-57EAB678E9FD}">
      <dsp:nvSpPr>
        <dsp:cNvPr id="0" name=""/>
        <dsp:cNvSpPr/>
      </dsp:nvSpPr>
      <dsp:spPr>
        <a:xfrm>
          <a:off x="0" y="312077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AED8A-A5A9-4961-9E09-0F83749F60D9}">
      <dsp:nvSpPr>
        <dsp:cNvPr id="0" name=""/>
        <dsp:cNvSpPr/>
      </dsp:nvSpPr>
      <dsp:spPr>
        <a:xfrm>
          <a:off x="0" y="3120776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CWE-732	Incorrect Permission Assignment for Critical Resource</a:t>
          </a:r>
        </a:p>
      </dsp:txBody>
      <dsp:txXfrm>
        <a:off x="0" y="3120776"/>
        <a:ext cx="8229600" cy="194964"/>
      </dsp:txXfrm>
    </dsp:sp>
    <dsp:sp modelId="{CE010647-4458-46F8-A751-3A3F944F1B54}">
      <dsp:nvSpPr>
        <dsp:cNvPr id="0" name=""/>
        <dsp:cNvSpPr/>
      </dsp:nvSpPr>
      <dsp:spPr>
        <a:xfrm>
          <a:off x="0" y="331574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A9A31-17EC-4AAF-8A08-E8490D20C972}">
      <dsp:nvSpPr>
        <dsp:cNvPr id="0" name=""/>
        <dsp:cNvSpPr/>
      </dsp:nvSpPr>
      <dsp:spPr>
        <a:xfrm>
          <a:off x="0" y="3315741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CWE-676	Use of Potentially Dangerous Function</a:t>
          </a:r>
        </a:p>
      </dsp:txBody>
      <dsp:txXfrm>
        <a:off x="0" y="3315741"/>
        <a:ext cx="8229600" cy="194964"/>
      </dsp:txXfrm>
    </dsp:sp>
    <dsp:sp modelId="{C162D79B-8799-4DFC-9DB2-6745E54C640B}">
      <dsp:nvSpPr>
        <dsp:cNvPr id="0" name=""/>
        <dsp:cNvSpPr/>
      </dsp:nvSpPr>
      <dsp:spPr>
        <a:xfrm>
          <a:off x="0" y="351070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9E780-FE80-4EAE-9E78-C79B8770BAA7}">
      <dsp:nvSpPr>
        <dsp:cNvPr id="0" name=""/>
        <dsp:cNvSpPr/>
      </dsp:nvSpPr>
      <dsp:spPr>
        <a:xfrm>
          <a:off x="0" y="3510706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CWE-327	Use of a Broken or Risky Cryptographic Algorithm</a:t>
          </a:r>
        </a:p>
      </dsp:txBody>
      <dsp:txXfrm>
        <a:off x="0" y="3510706"/>
        <a:ext cx="8229600" cy="194964"/>
      </dsp:txXfrm>
    </dsp:sp>
    <dsp:sp modelId="{EECB0E13-8421-481F-8487-B056B0239589}">
      <dsp:nvSpPr>
        <dsp:cNvPr id="0" name=""/>
        <dsp:cNvSpPr/>
      </dsp:nvSpPr>
      <dsp:spPr>
        <a:xfrm>
          <a:off x="0" y="370567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023BF-8704-4960-9ECF-17027BA40E6D}">
      <dsp:nvSpPr>
        <dsp:cNvPr id="0" name=""/>
        <dsp:cNvSpPr/>
      </dsp:nvSpPr>
      <dsp:spPr>
        <a:xfrm>
          <a:off x="0" y="3705671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CWE-131	Incorrect Calculation of Buffer Size</a:t>
          </a:r>
        </a:p>
      </dsp:txBody>
      <dsp:txXfrm>
        <a:off x="0" y="3705671"/>
        <a:ext cx="8229600" cy="194964"/>
      </dsp:txXfrm>
    </dsp:sp>
    <dsp:sp modelId="{9BE50EA8-BB94-4F34-AAD3-F70B77A46805}">
      <dsp:nvSpPr>
        <dsp:cNvPr id="0" name=""/>
        <dsp:cNvSpPr/>
      </dsp:nvSpPr>
      <dsp:spPr>
        <a:xfrm>
          <a:off x="0" y="390063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4DC5A-A08B-4441-9387-CB7C29701AA8}">
      <dsp:nvSpPr>
        <dsp:cNvPr id="0" name=""/>
        <dsp:cNvSpPr/>
      </dsp:nvSpPr>
      <dsp:spPr>
        <a:xfrm>
          <a:off x="0" y="3900636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CWE-307	Improper Restriction of Excessive Authentication Attempts</a:t>
          </a:r>
        </a:p>
      </dsp:txBody>
      <dsp:txXfrm>
        <a:off x="0" y="3900636"/>
        <a:ext cx="8229600" cy="194964"/>
      </dsp:txXfrm>
    </dsp:sp>
    <dsp:sp modelId="{883F3C20-9088-48E1-9B97-E95BFED96956}">
      <dsp:nvSpPr>
        <dsp:cNvPr id="0" name=""/>
        <dsp:cNvSpPr/>
      </dsp:nvSpPr>
      <dsp:spPr>
        <a:xfrm>
          <a:off x="0" y="409560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30D9F-620A-41E9-80B9-3170AE5B64EB}">
      <dsp:nvSpPr>
        <dsp:cNvPr id="0" name=""/>
        <dsp:cNvSpPr/>
      </dsp:nvSpPr>
      <dsp:spPr>
        <a:xfrm>
          <a:off x="0" y="4095601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CWE-601	URL Redirection to Untrusted Site ('Open Redirect')</a:t>
          </a:r>
        </a:p>
      </dsp:txBody>
      <dsp:txXfrm>
        <a:off x="0" y="4095601"/>
        <a:ext cx="8229600" cy="194964"/>
      </dsp:txXfrm>
    </dsp:sp>
    <dsp:sp modelId="{9CF824A9-1551-4A39-B8DF-781FE4B6F7CB}">
      <dsp:nvSpPr>
        <dsp:cNvPr id="0" name=""/>
        <dsp:cNvSpPr/>
      </dsp:nvSpPr>
      <dsp:spPr>
        <a:xfrm>
          <a:off x="0" y="429056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11C37-872A-4C2F-8734-4BC34912C567}">
      <dsp:nvSpPr>
        <dsp:cNvPr id="0" name=""/>
        <dsp:cNvSpPr/>
      </dsp:nvSpPr>
      <dsp:spPr>
        <a:xfrm>
          <a:off x="0" y="4290566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CWE-134	Uncontrolled Format String</a:t>
          </a:r>
        </a:p>
      </dsp:txBody>
      <dsp:txXfrm>
        <a:off x="0" y="4290566"/>
        <a:ext cx="8229600" cy="194964"/>
      </dsp:txXfrm>
    </dsp:sp>
    <dsp:sp modelId="{E9994E30-B5DF-48D0-8600-2C049FEA4183}">
      <dsp:nvSpPr>
        <dsp:cNvPr id="0" name=""/>
        <dsp:cNvSpPr/>
      </dsp:nvSpPr>
      <dsp:spPr>
        <a:xfrm>
          <a:off x="0" y="448553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8A3B9-CD54-4008-B532-579BD023692A}">
      <dsp:nvSpPr>
        <dsp:cNvPr id="0" name=""/>
        <dsp:cNvSpPr/>
      </dsp:nvSpPr>
      <dsp:spPr>
        <a:xfrm>
          <a:off x="0" y="4485530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CWE-190	Integer Overflow or Wraparound</a:t>
          </a:r>
        </a:p>
      </dsp:txBody>
      <dsp:txXfrm>
        <a:off x="0" y="4485530"/>
        <a:ext cx="8229600" cy="194964"/>
      </dsp:txXfrm>
    </dsp:sp>
    <dsp:sp modelId="{8CF812E8-70C5-4966-81BB-EE728671FFE4}">
      <dsp:nvSpPr>
        <dsp:cNvPr id="0" name=""/>
        <dsp:cNvSpPr/>
      </dsp:nvSpPr>
      <dsp:spPr>
        <a:xfrm>
          <a:off x="0" y="468049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4DE05-450C-49FA-888A-070B6B65A68F}">
      <dsp:nvSpPr>
        <dsp:cNvPr id="0" name=""/>
        <dsp:cNvSpPr/>
      </dsp:nvSpPr>
      <dsp:spPr>
        <a:xfrm>
          <a:off x="0" y="4680495"/>
          <a:ext cx="8229600" cy="19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CWE-759	Use of a One-Way Hash without a Salt</a:t>
          </a:r>
        </a:p>
      </dsp:txBody>
      <dsp:txXfrm>
        <a:off x="0" y="4680495"/>
        <a:ext cx="8229600" cy="194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22ECB-E00F-4A51-837B-A5AF7EAE8E5A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96D75-5D96-4710-98B5-4EA671FC5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2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</a:t>
            </a:r>
            <a:r>
              <a:rPr lang="en-US" sz="1200" baseline="0" dirty="0"/>
              <a:t> numbers for Sony even went </a:t>
            </a:r>
            <a:r>
              <a:rPr lang="en-US" sz="1200" baseline="0" dirty="0" err="1"/>
              <a:t>upto</a:t>
            </a:r>
            <a:r>
              <a:rPr lang="en-US" sz="1200" baseline="0" dirty="0"/>
              <a:t> $171 million</a:t>
            </a:r>
          </a:p>
          <a:p>
            <a:r>
              <a:rPr lang="en-US" sz="1200" baseline="0" dirty="0"/>
              <a:t>Target hack could be </a:t>
            </a:r>
            <a:r>
              <a:rPr lang="en-US" sz="1200" baseline="0" dirty="0" err="1"/>
              <a:t>upto</a:t>
            </a:r>
            <a:r>
              <a:rPr lang="en-US" sz="1200" baseline="0" dirty="0"/>
              <a:t> $450 million</a:t>
            </a:r>
          </a:p>
          <a:p>
            <a:r>
              <a:rPr lang="en-US" sz="1200" dirty="0"/>
              <a:t>https://www.mcafee.com/enterprise/en-us/assets/executive-summaries/es-economic-impact-cybercrime.pdf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http://www.wired.com/2015/07/hackers-remotely-kill-jeep-highway/</a:t>
            </a:r>
          </a:p>
          <a:p>
            <a:r>
              <a:rPr lang="en-US" dirty="0"/>
              <a:t>http://www.informationisbeautiful.net/visualizations/worlds-biggest-data-breaches-hacks/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http://www.wired.com/2015/07/hackers-remotely-kill-jeep-highway/</a:t>
            </a:r>
          </a:p>
          <a:p>
            <a:r>
              <a:rPr lang="en-US" dirty="0"/>
              <a:t>http://www.informationisbeautiful.net/visualizations/worlds-biggest-data-breaches-hacks/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96D75-5D96-4710-98B5-4EA671FC59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D30081-628D-4E10-99B5-E24FA814470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726A7E0-036D-460A-8C9E-B7697FBCC0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twitter.com/BhPawan" TargetMode="External"/><Relationship Id="rId7" Type="http://schemas.openxmlformats.org/officeDocument/2006/relationships/hyperlink" Target="mailto:pawan.bhandari@yaho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pawanbhandari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stackoverflow.com/users/4349429/paw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marx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://cwe.mitre.org/top25/index.html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/>
              <a:t>PRODUCT </a:t>
            </a:r>
            <a:r>
              <a:rPr lang="en-US" sz="4400" dirty="0"/>
              <a:t>Security</a:t>
            </a:r>
            <a:br>
              <a:rPr lang="en-US" sz="4400" dirty="0"/>
            </a:br>
            <a:r>
              <a:rPr lang="en-US" sz="4400" dirty="0"/>
              <a:t>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865" y="3886200"/>
            <a:ext cx="6400800" cy="121920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dirty="0"/>
              <a:t>Pawan Bhandari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44E4A0F-B875-492C-B57B-AC8D865E7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006" y="5081953"/>
            <a:ext cx="580794" cy="503843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3141C7EE-C959-42B5-AB17-93C74D3B8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4104" y="5081953"/>
            <a:ext cx="520096" cy="503843"/>
          </a:xfrm>
          <a:prstGeom prst="rect">
            <a:avLst/>
          </a:prstGeom>
        </p:spPr>
      </p:pic>
      <p:pic>
        <p:nvPicPr>
          <p:cNvPr id="1026" name="Picture 2" descr="https://www.droid-life.com/wp-content/uploads/2014/05/yahoo-mail-logo.jpg">
            <a:hlinkClick r:id="rId7"/>
            <a:extLst>
              <a:ext uri="{FF2B5EF4-FFF2-40B4-BE49-F238E27FC236}">
                <a16:creationId xmlns:a16="http://schemas.microsoft.com/office/drawing/2014/main" id="{0D9C60DC-A50F-47EF-BCC0-6AB00193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36" y="5081953"/>
            <a:ext cx="933164" cy="50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hlinkClick r:id="rId9"/>
            <a:extLst>
              <a:ext uri="{FF2B5EF4-FFF2-40B4-BE49-F238E27FC236}">
                <a16:creationId xmlns:a16="http://schemas.microsoft.com/office/drawing/2014/main" id="{6AD7FBA3-E833-4FAA-8F07-5E0F2477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550" y="5103443"/>
            <a:ext cx="434850" cy="48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2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Prevention is Better Than Cure</a:t>
            </a:r>
          </a:p>
        </p:txBody>
      </p:sp>
      <p:pic>
        <p:nvPicPr>
          <p:cNvPr id="1026" name="Picture 2" descr="https://www.checkmarx.com/wp-content/uploads/2016/02/NIST-cost-to-fix.png">
            <a:extLst>
              <a:ext uri="{FF2B5EF4-FFF2-40B4-BE49-F238E27FC236}">
                <a16:creationId xmlns:a16="http://schemas.microsoft.com/office/drawing/2014/main" id="{2CF975F0-E905-457D-9173-A9A4964D9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63" y="1828800"/>
            <a:ext cx="6639674" cy="41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583063-A00D-42F6-92C6-63E91F1B40CE}"/>
              </a:ext>
            </a:extLst>
          </p:cNvPr>
          <p:cNvSpPr txBox="1">
            <a:spLocks/>
          </p:cNvSpPr>
          <p:nvPr/>
        </p:nvSpPr>
        <p:spPr>
          <a:xfrm>
            <a:off x="6019800" y="6485106"/>
            <a:ext cx="2667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0070C0"/>
                </a:solidFill>
              </a:rPr>
              <a:t>Source: </a:t>
            </a:r>
            <a:r>
              <a:rPr lang="en-US" sz="1200" dirty="0">
                <a:hlinkClick r:id="rId3"/>
              </a:rPr>
              <a:t>https://www.checkmarx.com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 software secure and robust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8A27FC9-5652-4D49-B23A-E593A2023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303706"/>
              </p:ext>
            </p:extLst>
          </p:nvPr>
        </p:nvGraphicFramePr>
        <p:xfrm>
          <a:off x="800100" y="2133600"/>
          <a:ext cx="7543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43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For Web Security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E831FF-181E-483E-88FC-15EE27BD6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61847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AC10193-F000-4F59-97D0-A22E7B3B61EA}"/>
              </a:ext>
            </a:extLst>
          </p:cNvPr>
          <p:cNvSpPr txBox="1">
            <a:spLocks/>
          </p:cNvSpPr>
          <p:nvPr/>
        </p:nvSpPr>
        <p:spPr>
          <a:xfrm>
            <a:off x="6019800" y="6485106"/>
            <a:ext cx="2667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0070C0"/>
                </a:solidFill>
              </a:rPr>
              <a:t>NOTE: Applicable in other components also</a:t>
            </a:r>
          </a:p>
        </p:txBody>
      </p:sp>
    </p:spTree>
    <p:extLst>
      <p:ext uri="{BB962C8B-B14F-4D97-AF65-F5344CB8AC3E}">
        <p14:creationId xmlns:p14="http://schemas.microsoft.com/office/powerpoint/2010/main" val="7871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/>
              <a:t>Best Practices For CLI 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B61B97-4AD3-4877-81AA-2A3AE34DC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92200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6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Best</a:t>
            </a:r>
            <a:r>
              <a:rPr lang="en-US" dirty="0"/>
              <a:t> </a:t>
            </a:r>
            <a:r>
              <a:rPr lang="en-US" sz="4400" dirty="0"/>
              <a:t>Practices</a:t>
            </a:r>
            <a:r>
              <a:rPr lang="en-US" dirty="0"/>
              <a:t> </a:t>
            </a:r>
            <a:r>
              <a:rPr lang="en-US" sz="4400" dirty="0"/>
              <a:t>For</a:t>
            </a:r>
            <a:r>
              <a:rPr lang="en-US" dirty="0"/>
              <a:t> </a:t>
            </a:r>
            <a:r>
              <a:rPr lang="en-US" sz="4400" dirty="0"/>
              <a:t>Application</a:t>
            </a:r>
            <a:r>
              <a:rPr lang="en-US" dirty="0"/>
              <a:t> </a:t>
            </a:r>
            <a:r>
              <a:rPr lang="en-US" sz="4400" dirty="0"/>
              <a:t>Security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192E77-EF33-4839-9E57-694E64B09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024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4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For DB 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EDCD24-4BB6-43B8-A1FF-EF0BB38FE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95553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0600"/>
          </a:xfrm>
        </p:spPr>
        <p:txBody>
          <a:bodyPr>
            <a:normAutofit/>
          </a:bodyPr>
          <a:lstStyle/>
          <a:p>
            <a:r>
              <a:rPr lang="en-US" sz="4400" dirty="0"/>
              <a:t>Top 25 Weaknesses (CWE)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1D40F8A-13D3-434C-9063-579AADEC959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4A69025-ED6F-450B-B7BE-ECFA84103520}"/>
              </a:ext>
            </a:extLst>
          </p:cNvPr>
          <p:cNvSpPr txBox="1">
            <a:spLocks/>
          </p:cNvSpPr>
          <p:nvPr/>
        </p:nvSpPr>
        <p:spPr>
          <a:xfrm>
            <a:off x="6477000" y="6485106"/>
            <a:ext cx="220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0070C0"/>
                </a:solidFill>
                <a:hlinkClick r:id="rId7"/>
              </a:rPr>
              <a:t>http://cwe.mitre.org/top25/index.html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92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DO WE ACHIEVE THIS?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B50EB-EB04-42CF-9630-58285295A14E}"/>
              </a:ext>
            </a:extLst>
          </p:cNvPr>
          <p:cNvSpPr txBox="1">
            <a:spLocks/>
          </p:cNvSpPr>
          <p:nvPr/>
        </p:nvSpPr>
        <p:spPr>
          <a:xfrm>
            <a:off x="762000" y="5715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More on Backup Slides</a:t>
            </a:r>
          </a:p>
        </p:txBody>
      </p:sp>
    </p:spTree>
    <p:extLst>
      <p:ext uri="{BB962C8B-B14F-4D97-AF65-F5344CB8AC3E}">
        <p14:creationId xmlns:p14="http://schemas.microsoft.com/office/powerpoint/2010/main" val="225580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Development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than regular Software Development Life Cycle</a:t>
            </a:r>
          </a:p>
          <a:p>
            <a:endParaRPr lang="en-US" dirty="0"/>
          </a:p>
          <a:p>
            <a:r>
              <a:rPr lang="en-US" dirty="0"/>
              <a:t>Security is required at every step of development: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Requirements (Architectural Risk Analysis, Security Requirement)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Design (Security Oriented Design)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Implementation (Secure Coding, Code Reviews)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Testing/ Quality Assurance (Security Tests, Penetration Testing)</a:t>
            </a:r>
          </a:p>
        </p:txBody>
      </p:sp>
    </p:spTree>
    <p:extLst>
      <p:ext uri="{BB962C8B-B14F-4D97-AF65-F5344CB8AC3E}">
        <p14:creationId xmlns:p14="http://schemas.microsoft.com/office/powerpoint/2010/main" val="1094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= </a:t>
            </a:r>
            <a:r>
              <a:rPr lang="en-US" dirty="0" err="1"/>
              <a:t>ytilaeR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the people are not even aware of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Those who are aware, don’t accept till it happens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Lack of resources</a:t>
            </a:r>
          </a:p>
          <a:p>
            <a:endParaRPr lang="en-US" dirty="0"/>
          </a:p>
          <a:p>
            <a:r>
              <a:rPr lang="en-US" dirty="0"/>
              <a:t>Need time/ resources to create secure software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 competition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Short time to market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Everyone is looking for fast solution aka Agile DevOps</a:t>
            </a:r>
          </a:p>
        </p:txBody>
      </p:sp>
    </p:spTree>
    <p:extLst>
      <p:ext uri="{BB962C8B-B14F-4D97-AF65-F5344CB8AC3E}">
        <p14:creationId xmlns:p14="http://schemas.microsoft.com/office/powerpoint/2010/main" val="41596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524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The opinions and thoughts expressed in this presentation and subsequent slides are solely of my own and do not necessary reflect the views or position of my employer.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C19650-BDA6-438E-99D4-5B0648D8D39A}"/>
              </a:ext>
            </a:extLst>
          </p:cNvPr>
          <p:cNvSpPr txBox="1">
            <a:spLocks/>
          </p:cNvSpPr>
          <p:nvPr/>
        </p:nvSpPr>
        <p:spPr>
          <a:xfrm>
            <a:off x="609600" y="41910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200" dirty="0"/>
              <a:t>The information provided in the slides are not comprehensive and created solely on the basis of experience I gather while working in projects.</a:t>
            </a:r>
          </a:p>
        </p:txBody>
      </p:sp>
    </p:spTree>
    <p:extLst>
      <p:ext uri="{BB962C8B-B14F-4D97-AF65-F5344CB8AC3E}">
        <p14:creationId xmlns:p14="http://schemas.microsoft.com/office/powerpoint/2010/main" val="6377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133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84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Who I am</a:t>
            </a:r>
          </a:p>
          <a:p>
            <a:r>
              <a:rPr lang="en-US" dirty="0"/>
              <a:t>Currently working with McAfee</a:t>
            </a:r>
          </a:p>
          <a:p>
            <a:r>
              <a:rPr lang="en-US" dirty="0"/>
              <a:t>Security &amp; ML Enthusiast</a:t>
            </a:r>
          </a:p>
          <a:p>
            <a:r>
              <a:rPr lang="en-US" dirty="0"/>
              <a:t>Blue Team Member</a:t>
            </a:r>
          </a:p>
          <a:p>
            <a:r>
              <a:rPr lang="en-US" dirty="0"/>
              <a:t>Love to cook and play with my daughters</a:t>
            </a:r>
          </a:p>
        </p:txBody>
      </p:sp>
    </p:spTree>
    <p:extLst>
      <p:ext uri="{BB962C8B-B14F-4D97-AF65-F5344CB8AC3E}">
        <p14:creationId xmlns:p14="http://schemas.microsoft.com/office/powerpoint/2010/main" val="37447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To learn about best practices while implementing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Web system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CLI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Application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DBs</a:t>
            </a:r>
          </a:p>
        </p:txBody>
      </p:sp>
    </p:spTree>
    <p:extLst>
      <p:ext uri="{BB962C8B-B14F-4D97-AF65-F5344CB8AC3E}">
        <p14:creationId xmlns:p14="http://schemas.microsoft.com/office/powerpoint/2010/main" val="330125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Anyone disagree??</a:t>
            </a:r>
          </a:p>
        </p:txBody>
      </p:sp>
    </p:spTree>
    <p:extLst>
      <p:ext uri="{BB962C8B-B14F-4D97-AF65-F5344CB8AC3E}">
        <p14:creationId xmlns:p14="http://schemas.microsoft.com/office/powerpoint/2010/main" val="4869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alt text provided for this image">
            <a:extLst>
              <a:ext uri="{FF2B5EF4-FFF2-40B4-BE49-F238E27FC236}">
                <a16:creationId xmlns:a16="http://schemas.microsoft.com/office/drawing/2014/main" id="{00F057D7-21E4-4B85-A0D6-BE8901F82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404191"/>
            <a:ext cx="5549900" cy="64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 Stake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71800"/>
            <a:ext cx="4778678" cy="123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0836">
            <a:off x="694423" y="2306511"/>
            <a:ext cx="4818166" cy="102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1515">
            <a:off x="14784" y="4908085"/>
            <a:ext cx="628545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7175">
            <a:off x="3150974" y="5263241"/>
            <a:ext cx="3951309" cy="81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9" y="4042265"/>
            <a:ext cx="6571482" cy="91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159CF-DC97-407E-98AC-F111603F5B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97969">
            <a:off x="491089" y="4197662"/>
            <a:ext cx="8191500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E64F01-97AC-465B-9E38-A660A35A3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74677">
            <a:off x="5743749" y="4359242"/>
            <a:ext cx="2743200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6A869-7689-4612-B965-C119298E95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26015">
            <a:off x="2427334" y="2743812"/>
            <a:ext cx="4505325" cy="36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BD53C-0A96-4009-8F87-C756565085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68505">
            <a:off x="1619359" y="3701219"/>
            <a:ext cx="5143500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3A7BDE-85B9-4DD3-98B1-EB4AD699B6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8233" y="2367486"/>
            <a:ext cx="5819775" cy="74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982D19-DC81-4144-A136-D7F9C7750F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334" y="4815068"/>
            <a:ext cx="5791200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409411-2DCC-4CEA-887E-8317AA9DEB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7195" y="2762485"/>
            <a:ext cx="9229846" cy="1590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95156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25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75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25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CEF5D3-29A1-4BE8-B81C-277FCE206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6095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Attackers</a:t>
            </a:r>
          </a:p>
        </p:txBody>
      </p:sp>
      <p:sp>
        <p:nvSpPr>
          <p:cNvPr id="4" name="Down Arrow 3"/>
          <p:cNvSpPr/>
          <p:nvPr/>
        </p:nvSpPr>
        <p:spPr>
          <a:xfrm>
            <a:off x="5495924" y="1533524"/>
            <a:ext cx="304801" cy="395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1524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Less Structured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Less Skilled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4648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Highly Structured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Highly Skilled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E24E26-458E-4B77-9F02-5CE62545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5038725" cy="48768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Trusted Insiders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Hackers/</a:t>
            </a:r>
            <a:r>
              <a:rPr lang="en-US" dirty="0" err="1"/>
              <a:t>Hactivist</a:t>
            </a:r>
            <a:endParaRPr lang="en-US" dirty="0"/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Terrorist and Extremist Groups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Industrial Spies and Organized Crime Groups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Nation States</a:t>
            </a:r>
          </a:p>
        </p:txBody>
      </p:sp>
    </p:spTree>
    <p:extLst>
      <p:ext uri="{BB962C8B-B14F-4D97-AF65-F5344CB8AC3E}">
        <p14:creationId xmlns:p14="http://schemas.microsoft.com/office/powerpoint/2010/main" val="2705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5864</TotalTime>
  <Words>639</Words>
  <Application>Microsoft Office PowerPoint</Application>
  <PresentationFormat>On-screen Show (4:3)</PresentationFormat>
  <Paragraphs>148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Clarity</vt:lpstr>
      <vt:lpstr>PRODUCT Security Best Practices</vt:lpstr>
      <vt:lpstr>Disclaimer</vt:lpstr>
      <vt:lpstr>About Me</vt:lpstr>
      <vt:lpstr>Agenda</vt:lpstr>
      <vt:lpstr>Security is Important</vt:lpstr>
      <vt:lpstr>PowerPoint Presentation</vt:lpstr>
      <vt:lpstr>What is at Stake</vt:lpstr>
      <vt:lpstr>Stakeholders</vt:lpstr>
      <vt:lpstr>Attackers</vt:lpstr>
      <vt:lpstr>Prevention is Better Than Cure</vt:lpstr>
      <vt:lpstr>Our Goal</vt:lpstr>
      <vt:lpstr>Best Practices For Web Security</vt:lpstr>
      <vt:lpstr>Best Practices For CLI Security</vt:lpstr>
      <vt:lpstr>Best Practices For Application Security</vt:lpstr>
      <vt:lpstr>Best Practices For DB Security</vt:lpstr>
      <vt:lpstr>Top 25 Weaknesses (CWE)</vt:lpstr>
      <vt:lpstr>HOW DO WE ACHIEVE THIS?</vt:lpstr>
      <vt:lpstr>Secure Development Life Cycle</vt:lpstr>
      <vt:lpstr>Reality = ytilaeR</vt:lpstr>
      <vt:lpstr>PowerPoint Presentation</vt:lpstr>
    </vt:vector>
  </TitlesOfParts>
  <Company>McAfee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Programming</dc:title>
  <dc:creator>Bhandari, Pawan</dc:creator>
  <cp:lastModifiedBy>Bhandari, Pawan</cp:lastModifiedBy>
  <cp:revision>684</cp:revision>
  <dcterms:created xsi:type="dcterms:W3CDTF">2015-04-26T16:04:08Z</dcterms:created>
  <dcterms:modified xsi:type="dcterms:W3CDTF">2019-05-18T15:01:29Z</dcterms:modified>
</cp:coreProperties>
</file>