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6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04" y="561496"/>
            <a:ext cx="1517394" cy="151739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docker swarm logo transparent"/>
          <p:cNvPicPr>
            <a:picLocks noChangeAspect="1" noChangeArrowheads="1"/>
          </p:cNvPicPr>
          <p:nvPr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44074" r="20476"/>
          <a:stretch/>
        </p:blipFill>
        <p:spPr bwMode="auto">
          <a:xfrm>
            <a:off x="8608046" y="4243916"/>
            <a:ext cx="3143250" cy="22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Welcome to The Guild of Assassins</vt:lpstr>
      <vt:lpstr>PowerPoint Presentation</vt:lpstr>
      <vt:lpstr>CI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5</cp:revision>
  <dcterms:created xsi:type="dcterms:W3CDTF">2020-01-12T13:53:54Z</dcterms:created>
  <dcterms:modified xsi:type="dcterms:W3CDTF">2020-01-12T16:23:09Z</dcterms:modified>
</cp:coreProperties>
</file>