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5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14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395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93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0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5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12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7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8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0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3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0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9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4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5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89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1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86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05638"/>
            <a:ext cx="8825658" cy="852362"/>
          </a:xfrm>
        </p:spPr>
        <p:txBody>
          <a:bodyPr/>
          <a:lstStyle/>
          <a:p>
            <a:r>
              <a:rPr lang="en-GB" dirty="0" smtClean="0"/>
              <a:t>CI Pipeline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86" y="2958227"/>
            <a:ext cx="1237547" cy="1708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9" y="485296"/>
            <a:ext cx="1796108" cy="1796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26" y="561496"/>
            <a:ext cx="1473669" cy="14736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04" y="561496"/>
            <a:ext cx="1517394" cy="1517394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585792" y="962025"/>
            <a:ext cx="1106022" cy="10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191125" y="962025"/>
            <a:ext cx="1047750" cy="1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791046" y="1772232"/>
            <a:ext cx="29" cy="1313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581576" y="1643229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132852" y="1644923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952875" y="1772233"/>
            <a:ext cx="0" cy="1313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 descr="Image result for pytest logo transparent"/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04" y="2958227"/>
            <a:ext cx="1555834" cy="15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docker swarm logo transparent"/>
          <p:cNvPicPr>
            <a:picLocks noChangeAspect="1" noChangeArrowheads="1"/>
          </p:cNvPicPr>
          <p:nvPr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5" t="44074" r="20476"/>
          <a:stretch/>
        </p:blipFill>
        <p:spPr bwMode="auto">
          <a:xfrm>
            <a:off x="8608046" y="4243916"/>
            <a:ext cx="3143250" cy="22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 flipV="1">
            <a:off x="5191125" y="3469253"/>
            <a:ext cx="1047750" cy="1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191125" y="4048930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57700" y="4790343"/>
            <a:ext cx="0" cy="572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57700" y="5362575"/>
            <a:ext cx="43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0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CI Pipeline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Vieran Nijjar</dc:creator>
  <cp:lastModifiedBy>Vieran Nijjar</cp:lastModifiedBy>
  <cp:revision>3</cp:revision>
  <dcterms:created xsi:type="dcterms:W3CDTF">2020-01-12T13:53:54Z</dcterms:created>
  <dcterms:modified xsi:type="dcterms:W3CDTF">2020-01-12T14:13:44Z</dcterms:modified>
</cp:coreProperties>
</file>