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92" r:id="rId1"/>
  </p:sldMasterIdLst>
  <p:sldIdLst>
    <p:sldId id="256" r:id="rId2"/>
    <p:sldId id="260" r:id="rId3"/>
    <p:sldId id="261" r:id="rId4"/>
    <p:sldId id="263" r:id="rId5"/>
    <p:sldId id="264" r:id="rId6"/>
    <p:sldId id="265" r:id="rId7"/>
    <p:sldId id="270" r:id="rId8"/>
    <p:sldId id="267" r:id="rId9"/>
    <p:sldId id="262" r:id="rId10"/>
    <p:sldId id="266" r:id="rId11"/>
    <p:sldId id="259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255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02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6149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523952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6935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1/13/2020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8048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1/13/2020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7528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5124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079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788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481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104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833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1/13/2020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801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1/13/2020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19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1/13/2020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148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954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4898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93" r:id="rId1"/>
    <p:sldLayoutId id="2147483994" r:id="rId2"/>
    <p:sldLayoutId id="2147483995" r:id="rId3"/>
    <p:sldLayoutId id="2147483996" r:id="rId4"/>
    <p:sldLayoutId id="2147483997" r:id="rId5"/>
    <p:sldLayoutId id="2147483998" r:id="rId6"/>
    <p:sldLayoutId id="2147483999" r:id="rId7"/>
    <p:sldLayoutId id="2147484000" r:id="rId8"/>
    <p:sldLayoutId id="2147484001" r:id="rId9"/>
    <p:sldLayoutId id="2147484002" r:id="rId10"/>
    <p:sldLayoutId id="2147484003" r:id="rId11"/>
    <p:sldLayoutId id="2147484004" r:id="rId12"/>
    <p:sldLayoutId id="2147484005" r:id="rId13"/>
    <p:sldLayoutId id="2147484006" r:id="rId14"/>
    <p:sldLayoutId id="2147484007" r:id="rId15"/>
    <p:sldLayoutId id="2147484008" r:id="rId16"/>
    <p:sldLayoutId id="214748400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heBartThe/assassinsGuild" TargetMode="External"/><Relationship Id="rId2" Type="http://schemas.openxmlformats.org/officeDocument/2006/relationships/hyperlink" Target="http://34.76.193.128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Welcome to The Guild of Assassins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An application utilising </a:t>
            </a:r>
            <a:r>
              <a:rPr lang="en-GB" dirty="0" err="1" smtClean="0"/>
              <a:t>microservices</a:t>
            </a:r>
            <a:r>
              <a:rPr lang="en-GB" dirty="0" smtClean="0"/>
              <a:t>, version control, and continuous deployment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08184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Live demonstration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>
                <a:hlinkClick r:id="rId2"/>
              </a:rPr>
              <a:t>http://34.76.193.128</a:t>
            </a:r>
            <a:r>
              <a:rPr lang="en-GB" sz="2400" dirty="0" smtClean="0">
                <a:hlinkClick r:id="rId2"/>
              </a:rPr>
              <a:t>/</a:t>
            </a:r>
            <a:endParaRPr lang="en-GB" sz="2400" dirty="0" smtClean="0"/>
          </a:p>
          <a:p>
            <a:endParaRPr lang="en-GB" sz="2400" dirty="0"/>
          </a:p>
          <a:p>
            <a:r>
              <a:rPr lang="en-GB" sz="2400" dirty="0">
                <a:hlinkClick r:id="rId3"/>
              </a:rPr>
              <a:t>https://github.com/TheBartThe/assassinsGuild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4244746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age result for docker compose logo outline"/>
          <p:cNvPicPr>
            <a:picLocks noChangeAspect="1" noChangeArrowheads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3718" y="4302863"/>
            <a:ext cx="2126067" cy="2119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6005638"/>
            <a:ext cx="8825658" cy="852362"/>
          </a:xfrm>
        </p:spPr>
        <p:txBody>
          <a:bodyPr/>
          <a:lstStyle/>
          <a:p>
            <a:r>
              <a:rPr lang="en-GB" dirty="0" smtClean="0"/>
              <a:t>CI Pipeline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3186" y="2958227"/>
            <a:ext cx="1237547" cy="170843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509" y="485296"/>
            <a:ext cx="1796108" cy="179610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126" y="561496"/>
            <a:ext cx="1473669" cy="1473669"/>
          </a:xfrm>
          <a:prstGeom prst="rect">
            <a:avLst/>
          </a:prstGeom>
        </p:spPr>
      </p:pic>
      <p:cxnSp>
        <p:nvCxnSpPr>
          <p:cNvPr id="20" name="Straight Arrow Connector 19"/>
          <p:cNvCxnSpPr/>
          <p:nvPr/>
        </p:nvCxnSpPr>
        <p:spPr>
          <a:xfrm flipV="1">
            <a:off x="2585792" y="962025"/>
            <a:ext cx="1106022" cy="101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5191125" y="962025"/>
            <a:ext cx="1047750" cy="106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4791046" y="1772232"/>
            <a:ext cx="29" cy="13138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2581576" y="1643229"/>
            <a:ext cx="1106023" cy="45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5132852" y="1644923"/>
            <a:ext cx="1106023" cy="45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3952875" y="1772233"/>
            <a:ext cx="0" cy="13138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6" descr="Image result for pytest logo transparent"/>
          <p:cNvPicPr>
            <a:picLocks noChangeAspect="1" noChangeArrowheads="1"/>
          </p:cNvPicPr>
          <p:nvPr/>
        </p:nvPicPr>
        <p:blipFill>
          <a:blip r:embed="rId6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9304" y="2958227"/>
            <a:ext cx="1555834" cy="1555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Straight Arrow Connector 24"/>
          <p:cNvCxnSpPr/>
          <p:nvPr/>
        </p:nvCxnSpPr>
        <p:spPr>
          <a:xfrm flipV="1">
            <a:off x="5191125" y="3469253"/>
            <a:ext cx="1047750" cy="106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5191125" y="4048930"/>
            <a:ext cx="1106023" cy="45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457700" y="4790343"/>
            <a:ext cx="0" cy="572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457700" y="5362575"/>
            <a:ext cx="4343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Image result for ansible logo"/>
          <p:cNvPicPr>
            <a:picLocks noChangeAspect="1" noChangeArrowheads="1"/>
          </p:cNvPicPr>
          <p:nvPr/>
        </p:nvPicPr>
        <p:blipFill rotWithShape="1"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3" t="-2626" r="4348" b="16850"/>
          <a:stretch/>
        </p:blipFill>
        <p:spPr bwMode="auto">
          <a:xfrm>
            <a:off x="583629" y="2958227"/>
            <a:ext cx="1843313" cy="1708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Arrow Connector 15"/>
          <p:cNvCxnSpPr>
            <a:stCxn id="1026" idx="3"/>
          </p:cNvCxnSpPr>
          <p:nvPr/>
        </p:nvCxnSpPr>
        <p:spPr>
          <a:xfrm flipV="1">
            <a:off x="2426942" y="3812444"/>
            <a:ext cx="1208184" cy="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6" name="Picture 22" descr="Image result for trello logo transparent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7" t="10682" r="71312" b="10396"/>
          <a:stretch/>
        </p:blipFill>
        <p:spPr bwMode="auto">
          <a:xfrm>
            <a:off x="6446895" y="494491"/>
            <a:ext cx="1570232" cy="1607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5060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Improvements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sz="2400" dirty="0" smtClean="0"/>
              <a:t>Testing – connections between containers</a:t>
            </a:r>
          </a:p>
          <a:p>
            <a:pPr>
              <a:lnSpc>
                <a:spcPct val="150000"/>
              </a:lnSpc>
            </a:pPr>
            <a:r>
              <a:rPr lang="en-GB" sz="2400" dirty="0" smtClean="0"/>
              <a:t>Testing in Jenkins before deployment</a:t>
            </a:r>
          </a:p>
          <a:p>
            <a:pPr>
              <a:lnSpc>
                <a:spcPct val="150000"/>
              </a:lnSpc>
            </a:pPr>
            <a:r>
              <a:rPr lang="en-GB" sz="2400" dirty="0" smtClean="0"/>
              <a:t>Start application in </a:t>
            </a:r>
            <a:r>
              <a:rPr lang="en-GB" sz="2400" dirty="0" err="1" smtClean="0"/>
              <a:t>Ansible</a:t>
            </a:r>
            <a:r>
              <a:rPr lang="en-GB" sz="2400" dirty="0" smtClean="0"/>
              <a:t> playbook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4297037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1"/>
            <a:ext cx="8825658" cy="2839528"/>
          </a:xfrm>
        </p:spPr>
        <p:txBody>
          <a:bodyPr/>
          <a:lstStyle/>
          <a:p>
            <a:r>
              <a:rPr lang="en-GB" sz="6000" dirty="0" smtClean="0"/>
              <a:t>Thank you for listening</a:t>
            </a:r>
            <a:endParaRPr lang="en-GB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554747"/>
            <a:ext cx="8825658" cy="1084053"/>
          </a:xfrm>
        </p:spPr>
        <p:txBody>
          <a:bodyPr>
            <a:normAutofit/>
          </a:bodyPr>
          <a:lstStyle/>
          <a:p>
            <a:r>
              <a:rPr lang="en-GB" sz="2800" dirty="0" smtClean="0"/>
              <a:t>Any </a:t>
            </a:r>
            <a:r>
              <a:rPr lang="en-GB" sz="2400" dirty="0" smtClean="0"/>
              <a:t>Questions</a:t>
            </a:r>
            <a:r>
              <a:rPr lang="en-GB" sz="2800" dirty="0" smtClean="0"/>
              <a:t>?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534250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853248"/>
            <a:ext cx="8946541" cy="4395151"/>
          </a:xfrm>
        </p:spPr>
        <p:txBody>
          <a:bodyPr>
            <a:normAutofit/>
          </a:bodyPr>
          <a:lstStyle/>
          <a:p>
            <a:r>
              <a:rPr lang="en-GB" sz="2400" dirty="0"/>
              <a:t>Introduction</a:t>
            </a:r>
          </a:p>
          <a:p>
            <a:r>
              <a:rPr lang="en-GB" sz="2400" dirty="0"/>
              <a:t>Planning</a:t>
            </a:r>
          </a:p>
          <a:p>
            <a:pPr lvl="1"/>
            <a:r>
              <a:rPr lang="en-GB" sz="2000" dirty="0"/>
              <a:t>Trello board</a:t>
            </a:r>
          </a:p>
          <a:p>
            <a:r>
              <a:rPr lang="en-GB" sz="2400" dirty="0" smtClean="0"/>
              <a:t>Coding </a:t>
            </a:r>
            <a:r>
              <a:rPr lang="en-GB" sz="2400" dirty="0"/>
              <a:t>and deployment</a:t>
            </a:r>
          </a:p>
          <a:p>
            <a:pPr lvl="1"/>
            <a:r>
              <a:rPr lang="en-GB" sz="2000" dirty="0"/>
              <a:t>Tools used</a:t>
            </a:r>
          </a:p>
          <a:p>
            <a:r>
              <a:rPr lang="en-GB" sz="2400" dirty="0"/>
              <a:t>Demonstration</a:t>
            </a:r>
          </a:p>
          <a:p>
            <a:r>
              <a:rPr lang="en-GB" sz="2400" dirty="0"/>
              <a:t>Future goals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27510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0" y="1853248"/>
            <a:ext cx="8946541" cy="2674356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GB" sz="2400" dirty="0" smtClean="0"/>
              <a:t>Aims</a:t>
            </a:r>
          </a:p>
          <a:p>
            <a:pPr lvl="1">
              <a:lnSpc>
                <a:spcPct val="150000"/>
              </a:lnSpc>
            </a:pPr>
            <a:r>
              <a:rPr lang="en-GB" sz="2400" dirty="0" smtClean="0"/>
              <a:t>Design and create an application with individually containerised </a:t>
            </a:r>
            <a:r>
              <a:rPr lang="en-GB" sz="2400" dirty="0" err="1" smtClean="0"/>
              <a:t>microservices</a:t>
            </a:r>
            <a:endParaRPr lang="en-GB" sz="2400" dirty="0" smtClean="0"/>
          </a:p>
          <a:p>
            <a:pPr lvl="1">
              <a:lnSpc>
                <a:spcPct val="150000"/>
              </a:lnSpc>
            </a:pPr>
            <a:r>
              <a:rPr lang="en-GB" sz="2400" dirty="0" smtClean="0"/>
              <a:t>Utilise version control system and continuous </a:t>
            </a:r>
            <a:r>
              <a:rPr lang="en-GB" sz="2400" dirty="0" smtClean="0"/>
              <a:t>deployment</a:t>
            </a:r>
          </a:p>
          <a:p>
            <a:pPr lvl="1">
              <a:lnSpc>
                <a:spcPct val="150000"/>
              </a:lnSpc>
            </a:pPr>
            <a:r>
              <a:rPr lang="en-GB" sz="2400" dirty="0" smtClean="0"/>
              <a:t>Ability to set up VMs instantly</a:t>
            </a:r>
            <a:endParaRPr lang="en-GB" sz="2400" dirty="0"/>
          </a:p>
          <a:p>
            <a:pPr marL="457200" lvl="1" indent="0">
              <a:buNone/>
            </a:pPr>
            <a:endParaRPr lang="en-GB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103311" y="3657601"/>
            <a:ext cx="8946541" cy="16046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457200" lvl="1" indent="0">
              <a:buFont typeface="Wingdings 3" charset="2"/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17913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Planning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1921" y="1351390"/>
            <a:ext cx="8128913" cy="5092883"/>
          </a:xfrm>
        </p:spPr>
      </p:pic>
    </p:spTree>
    <p:extLst>
      <p:ext uri="{BB962C8B-B14F-4D97-AF65-F5344CB8AC3E}">
        <p14:creationId xmlns:p14="http://schemas.microsoft.com/office/powerpoint/2010/main" val="337322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Technologies Used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853248"/>
            <a:ext cx="8946541" cy="4771839"/>
          </a:xfrm>
        </p:spPr>
        <p:txBody>
          <a:bodyPr>
            <a:normAutofit lnSpcReduction="10000"/>
          </a:bodyPr>
          <a:lstStyle/>
          <a:p>
            <a:r>
              <a:rPr lang="en-GB" sz="2400" dirty="0"/>
              <a:t>Google Cloud Platform</a:t>
            </a:r>
          </a:p>
          <a:p>
            <a:r>
              <a:rPr lang="en-GB" sz="2400" dirty="0" smtClean="0"/>
              <a:t>Python </a:t>
            </a:r>
            <a:r>
              <a:rPr lang="en-GB" sz="2400" dirty="0"/>
              <a:t>– Flask, </a:t>
            </a:r>
            <a:r>
              <a:rPr lang="en-GB" sz="2400" dirty="0" smtClean="0"/>
              <a:t>Jinja2</a:t>
            </a:r>
            <a:endParaRPr lang="en-GB" sz="2400" dirty="0"/>
          </a:p>
          <a:p>
            <a:r>
              <a:rPr lang="en-GB" sz="2400" dirty="0"/>
              <a:t>HTML</a:t>
            </a:r>
          </a:p>
          <a:p>
            <a:r>
              <a:rPr lang="en-GB" sz="2400" dirty="0" smtClean="0"/>
              <a:t>Git/GitHub</a:t>
            </a:r>
          </a:p>
          <a:p>
            <a:r>
              <a:rPr lang="en-GB" sz="2400" dirty="0" err="1" smtClean="0"/>
              <a:t>Ansible</a:t>
            </a:r>
            <a:endParaRPr lang="en-GB" sz="2400" dirty="0"/>
          </a:p>
          <a:p>
            <a:r>
              <a:rPr lang="en-GB" sz="2400" dirty="0" smtClean="0"/>
              <a:t>Jenkins</a:t>
            </a:r>
          </a:p>
          <a:p>
            <a:r>
              <a:rPr lang="en-GB" sz="2400" dirty="0" smtClean="0"/>
              <a:t>NGINX</a:t>
            </a:r>
            <a:endParaRPr lang="en-GB" sz="2400" dirty="0"/>
          </a:p>
          <a:p>
            <a:r>
              <a:rPr lang="en-GB" sz="2400" dirty="0" smtClean="0"/>
              <a:t>Docker</a:t>
            </a:r>
          </a:p>
          <a:p>
            <a:r>
              <a:rPr lang="en-GB" sz="2400" dirty="0" smtClean="0"/>
              <a:t>Docker Compose</a:t>
            </a:r>
          </a:p>
          <a:p>
            <a:r>
              <a:rPr lang="en-GB" sz="2400" dirty="0" smtClean="0"/>
              <a:t>Docker Swarm</a:t>
            </a:r>
            <a:endParaRPr lang="en-GB" sz="24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88283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Microservices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sz="2400" dirty="0" smtClean="0"/>
              <a:t>Random character, associated points</a:t>
            </a:r>
          </a:p>
          <a:p>
            <a:pPr>
              <a:lnSpc>
                <a:spcPct val="150000"/>
              </a:lnSpc>
            </a:pPr>
            <a:r>
              <a:rPr lang="en-GB" sz="2400" dirty="0" smtClean="0"/>
              <a:t>Random weapon, associated points</a:t>
            </a:r>
          </a:p>
          <a:p>
            <a:pPr>
              <a:lnSpc>
                <a:spcPct val="150000"/>
              </a:lnSpc>
            </a:pPr>
            <a:r>
              <a:rPr lang="en-GB" sz="2400" dirty="0" smtClean="0"/>
              <a:t>Combine these into mission and points</a:t>
            </a:r>
          </a:p>
          <a:p>
            <a:pPr>
              <a:lnSpc>
                <a:spcPct val="150000"/>
              </a:lnSpc>
            </a:pPr>
            <a:r>
              <a:rPr lang="en-GB" sz="2400" dirty="0" smtClean="0"/>
              <a:t>Deliver this to user</a:t>
            </a:r>
          </a:p>
        </p:txBody>
      </p:sp>
    </p:spTree>
    <p:extLst>
      <p:ext uri="{BB962C8B-B14F-4D97-AF65-F5344CB8AC3E}">
        <p14:creationId xmlns:p14="http://schemas.microsoft.com/office/powerpoint/2010/main" val="2618129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Initiation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sz="2400" dirty="0" err="1" smtClean="0"/>
              <a:t>Ansible</a:t>
            </a:r>
            <a:r>
              <a:rPr lang="en-GB" sz="2400" dirty="0" smtClean="0"/>
              <a:t> used</a:t>
            </a:r>
          </a:p>
          <a:p>
            <a:pPr lvl="1">
              <a:lnSpc>
                <a:spcPct val="150000"/>
              </a:lnSpc>
            </a:pPr>
            <a:r>
              <a:rPr lang="en-GB" sz="2400" dirty="0" smtClean="0"/>
              <a:t>Set up VMs with correct installations</a:t>
            </a:r>
          </a:p>
          <a:p>
            <a:pPr lvl="1">
              <a:lnSpc>
                <a:spcPct val="150000"/>
              </a:lnSpc>
            </a:pPr>
            <a:r>
              <a:rPr lang="en-GB" sz="2400" dirty="0" smtClean="0"/>
              <a:t>Initialise swarm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684536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Deployment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sz="2400" dirty="0" smtClean="0"/>
              <a:t>GitHub </a:t>
            </a:r>
            <a:r>
              <a:rPr lang="en-GB" sz="2400" dirty="0" err="1" smtClean="0"/>
              <a:t>webhook</a:t>
            </a:r>
            <a:endParaRPr lang="en-GB" sz="2400" dirty="0" smtClean="0"/>
          </a:p>
          <a:p>
            <a:pPr>
              <a:lnSpc>
                <a:spcPct val="150000"/>
              </a:lnSpc>
            </a:pPr>
            <a:r>
              <a:rPr lang="en-GB" sz="2400" dirty="0" smtClean="0"/>
              <a:t>Jenkins job updates images, updates containers on other </a:t>
            </a:r>
            <a:r>
              <a:rPr lang="en-GB" sz="2400" dirty="0" err="1" smtClean="0"/>
              <a:t>vm</a:t>
            </a:r>
            <a:endParaRPr lang="en-GB" sz="2400" dirty="0" smtClean="0"/>
          </a:p>
          <a:p>
            <a:pPr>
              <a:lnSpc>
                <a:spcPct val="150000"/>
              </a:lnSpc>
            </a:pPr>
            <a:r>
              <a:rPr lang="en-GB" sz="2400" dirty="0" smtClean="0"/>
              <a:t>Rolling update – multiple replicas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5615083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Testing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75975" r="52311" b="8805"/>
          <a:stretch/>
        </p:blipFill>
        <p:spPr>
          <a:xfrm>
            <a:off x="353682" y="3252157"/>
            <a:ext cx="11473133" cy="2059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1515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465</TotalTime>
  <Words>160</Words>
  <Application>Microsoft Office PowerPoint</Application>
  <PresentationFormat>Widescreen</PresentationFormat>
  <Paragraphs>52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3</vt:lpstr>
      <vt:lpstr>Ion</vt:lpstr>
      <vt:lpstr>Welcome to The Guild of Assassins</vt:lpstr>
      <vt:lpstr>Contents</vt:lpstr>
      <vt:lpstr>Introduction</vt:lpstr>
      <vt:lpstr>Planning</vt:lpstr>
      <vt:lpstr>Technologies Used</vt:lpstr>
      <vt:lpstr>Microservices</vt:lpstr>
      <vt:lpstr>Initiation</vt:lpstr>
      <vt:lpstr>Deployment</vt:lpstr>
      <vt:lpstr>Testing</vt:lpstr>
      <vt:lpstr>Live demonstration</vt:lpstr>
      <vt:lpstr>CI Pipeline</vt:lpstr>
      <vt:lpstr>Improvements</vt:lpstr>
      <vt:lpstr>Thank you for listening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Vieran Nijjar</dc:creator>
  <cp:lastModifiedBy>Vieran Nijjar</cp:lastModifiedBy>
  <cp:revision>22</cp:revision>
  <dcterms:created xsi:type="dcterms:W3CDTF">2020-01-12T13:53:54Z</dcterms:created>
  <dcterms:modified xsi:type="dcterms:W3CDTF">2020-01-13T02:55:52Z</dcterms:modified>
</cp:coreProperties>
</file>