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sldIdLst>
    <p:sldId id="256" r:id="rId2"/>
    <p:sldId id="260" r:id="rId3"/>
    <p:sldId id="261" r:id="rId4"/>
    <p:sldId id="263" r:id="rId5"/>
    <p:sldId id="264" r:id="rId6"/>
    <p:sldId id="270" r:id="rId7"/>
    <p:sldId id="266" r:id="rId8"/>
    <p:sldId id="265" r:id="rId9"/>
    <p:sldId id="267" r:id="rId10"/>
    <p:sldId id="262" r:id="rId11"/>
    <p:sldId id="259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3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0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4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BartThe/assassinsGuild" TargetMode="External"/><Relationship Id="rId2" Type="http://schemas.openxmlformats.org/officeDocument/2006/relationships/hyperlink" Target="http://34.76.193.12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The Guild of Assassins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application utilising </a:t>
            </a:r>
            <a:r>
              <a:rPr lang="en-GB" dirty="0" err="1" smtClean="0"/>
              <a:t>microservices</a:t>
            </a:r>
            <a:r>
              <a:rPr lang="en-GB" dirty="0" smtClean="0"/>
              <a:t>, version control, and continuous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81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5975" r="52311" b="8805"/>
          <a:stretch/>
        </p:blipFill>
        <p:spPr>
          <a:xfrm>
            <a:off x="353682" y="3252157"/>
            <a:ext cx="11473133" cy="20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5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ocker compose logo outline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18" y="4302863"/>
            <a:ext cx="2126067" cy="21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05638"/>
            <a:ext cx="8825658" cy="852362"/>
          </a:xfrm>
        </p:spPr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86" y="2958227"/>
            <a:ext cx="1237547" cy="170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9" y="485296"/>
            <a:ext cx="1796108" cy="179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26" y="561496"/>
            <a:ext cx="1473669" cy="14736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585792" y="962025"/>
            <a:ext cx="1106022" cy="10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91125" y="962025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91046" y="1772232"/>
            <a:ext cx="29" cy="13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81576" y="1643229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32852" y="1644923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52875" y="1772233"/>
            <a:ext cx="0" cy="131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Image result for pytest logo transparent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4" y="2958227"/>
            <a:ext cx="1555834" cy="15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5191125" y="3469253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91125" y="4048930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7700" y="4790343"/>
            <a:ext cx="0" cy="572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57700" y="5362575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nsible logo"/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-2626" r="4348" b="16850"/>
          <a:stretch/>
        </p:blipFill>
        <p:spPr bwMode="auto">
          <a:xfrm>
            <a:off x="583629" y="2958227"/>
            <a:ext cx="1843313" cy="17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026" idx="3"/>
          </p:cNvCxnSpPr>
          <p:nvPr/>
        </p:nvCxnSpPr>
        <p:spPr>
          <a:xfrm flipV="1">
            <a:off x="2426942" y="3812444"/>
            <a:ext cx="120818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Image result for trello logo transparent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10682" r="71312" b="10396"/>
          <a:stretch/>
        </p:blipFill>
        <p:spPr bwMode="auto">
          <a:xfrm>
            <a:off x="6446895" y="494491"/>
            <a:ext cx="1570232" cy="16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Testing – connections between containers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Testing in Jenkins before deployment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Start application in </a:t>
            </a:r>
            <a:r>
              <a:rPr lang="en-GB" sz="2400" dirty="0" err="1" smtClean="0"/>
              <a:t>Ansible</a:t>
            </a:r>
            <a:r>
              <a:rPr lang="en-GB" sz="2400" dirty="0" smtClean="0"/>
              <a:t> playbook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2970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39528"/>
          </a:xfrm>
        </p:spPr>
        <p:txBody>
          <a:bodyPr/>
          <a:lstStyle/>
          <a:p>
            <a:r>
              <a:rPr lang="en-GB" sz="6000" dirty="0" smtClean="0"/>
              <a:t>Thank you for listening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54747"/>
            <a:ext cx="8825658" cy="108405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Any </a:t>
            </a:r>
            <a:r>
              <a:rPr lang="en-GB" sz="2400" dirty="0" smtClean="0"/>
              <a:t>Questions</a:t>
            </a:r>
            <a:r>
              <a:rPr lang="en-GB" sz="2800" dirty="0" smtClean="0"/>
              <a:t>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3425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Planning</a:t>
            </a:r>
          </a:p>
          <a:p>
            <a:pPr lvl="1"/>
            <a:r>
              <a:rPr lang="en-GB" sz="2000" dirty="0"/>
              <a:t>Trello board</a:t>
            </a:r>
          </a:p>
          <a:p>
            <a:r>
              <a:rPr lang="en-GB" sz="2400" dirty="0" smtClean="0"/>
              <a:t>Coding </a:t>
            </a:r>
            <a:r>
              <a:rPr lang="en-GB" sz="2400" dirty="0"/>
              <a:t>and deployment</a:t>
            </a:r>
          </a:p>
          <a:p>
            <a:pPr lvl="1"/>
            <a:r>
              <a:rPr lang="en-GB" sz="2000" dirty="0"/>
              <a:t>Tools used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/>
              <a:t>Future goals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0" y="1853248"/>
            <a:ext cx="8946541" cy="26743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Aims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Design and create an application with individually containerised </a:t>
            </a:r>
            <a:r>
              <a:rPr lang="en-GB" sz="2400" dirty="0" err="1" smtClean="0"/>
              <a:t>microservices</a:t>
            </a:r>
            <a:endParaRPr lang="en-GB" sz="2400" dirty="0" smtClean="0"/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Utilise version control system and continuous deployment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Ability to set up VMs instantly</a:t>
            </a:r>
            <a:endParaRPr lang="en-GB" sz="24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1" y="3657601"/>
            <a:ext cx="8946541" cy="160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9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21" y="1351390"/>
            <a:ext cx="8128913" cy="5092883"/>
          </a:xfrm>
        </p:spPr>
      </p:pic>
    </p:spTree>
    <p:extLst>
      <p:ext uri="{BB962C8B-B14F-4D97-AF65-F5344CB8AC3E}">
        <p14:creationId xmlns:p14="http://schemas.microsoft.com/office/powerpoint/2010/main" val="33732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771839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Google Cloud Platform</a:t>
            </a:r>
          </a:p>
          <a:p>
            <a:r>
              <a:rPr lang="en-GB" sz="2400" dirty="0" smtClean="0"/>
              <a:t>Python </a:t>
            </a:r>
            <a:r>
              <a:rPr lang="en-GB" sz="2400" dirty="0"/>
              <a:t>– Flask, </a:t>
            </a:r>
            <a:r>
              <a:rPr lang="en-GB" sz="2400" dirty="0" smtClean="0"/>
              <a:t>Jinja2</a:t>
            </a:r>
            <a:endParaRPr lang="en-GB" sz="2400" dirty="0"/>
          </a:p>
          <a:p>
            <a:r>
              <a:rPr lang="en-GB" sz="2400" dirty="0"/>
              <a:t>HTML</a:t>
            </a:r>
          </a:p>
          <a:p>
            <a:r>
              <a:rPr lang="en-GB" sz="2400" dirty="0" smtClean="0"/>
              <a:t>Git/GitHub</a:t>
            </a:r>
          </a:p>
          <a:p>
            <a:r>
              <a:rPr lang="en-GB" sz="2400" dirty="0" err="1" smtClean="0"/>
              <a:t>Ansible</a:t>
            </a:r>
            <a:endParaRPr lang="en-GB" sz="2400" dirty="0"/>
          </a:p>
          <a:p>
            <a:r>
              <a:rPr lang="en-GB" sz="2400" dirty="0" smtClean="0"/>
              <a:t>Jenkins</a:t>
            </a:r>
          </a:p>
          <a:p>
            <a:r>
              <a:rPr lang="en-GB" sz="2400" dirty="0" smtClean="0"/>
              <a:t>NGINX</a:t>
            </a:r>
            <a:endParaRPr lang="en-GB" sz="2400" dirty="0"/>
          </a:p>
          <a:p>
            <a:r>
              <a:rPr lang="en-GB" sz="2400" dirty="0" smtClean="0"/>
              <a:t>Docker</a:t>
            </a:r>
          </a:p>
          <a:p>
            <a:r>
              <a:rPr lang="en-GB" sz="2400" dirty="0" smtClean="0"/>
              <a:t>Docker Compose</a:t>
            </a:r>
          </a:p>
          <a:p>
            <a:r>
              <a:rPr lang="en-GB" sz="2400" dirty="0" smtClean="0"/>
              <a:t>Docker Swarm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28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err="1" smtClean="0"/>
              <a:t>Ansible</a:t>
            </a:r>
            <a:r>
              <a:rPr lang="en-GB" sz="2400" dirty="0" smtClean="0"/>
              <a:t> used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Set up VMs with correct installations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Initialise swarm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8453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hlinkClick r:id="rId2"/>
              </a:rPr>
              <a:t>http://34.76.193.128</a:t>
            </a:r>
            <a:r>
              <a:rPr lang="en-GB" sz="2400" dirty="0" smtClean="0">
                <a:hlinkClick r:id="rId2"/>
              </a:rPr>
              <a:t>/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>
                <a:hlinkClick r:id="rId3"/>
              </a:rPr>
              <a:t>https://github.com/TheBartThe/assassinsGuild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447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Microservices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Random character, associated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Random weapon, associated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Combine these into mission and points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Deliver this to user</a:t>
            </a:r>
          </a:p>
        </p:txBody>
      </p:sp>
    </p:spTree>
    <p:extLst>
      <p:ext uri="{BB962C8B-B14F-4D97-AF65-F5344CB8AC3E}">
        <p14:creationId xmlns:p14="http://schemas.microsoft.com/office/powerpoint/2010/main" val="261812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GitHub </a:t>
            </a:r>
            <a:r>
              <a:rPr lang="en-GB" sz="2400" dirty="0" err="1" smtClean="0"/>
              <a:t>webhook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Jenkins job updates images, updates containers on other </a:t>
            </a:r>
            <a:r>
              <a:rPr lang="en-GB" sz="2400" dirty="0" err="1" smtClean="0"/>
              <a:t>vm</a:t>
            </a:r>
            <a:endParaRPr lang="en-GB" sz="2400" dirty="0" smtClean="0"/>
          </a:p>
          <a:p>
            <a:pPr>
              <a:lnSpc>
                <a:spcPct val="150000"/>
              </a:lnSpc>
            </a:pPr>
            <a:r>
              <a:rPr lang="en-GB" sz="2400" dirty="0" smtClean="0"/>
              <a:t>Rolling update – multiple replicas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150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</TotalTime>
  <Words>160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Welcome to The Guild of Assassins</vt:lpstr>
      <vt:lpstr>Contents</vt:lpstr>
      <vt:lpstr>Introduction</vt:lpstr>
      <vt:lpstr>Planning</vt:lpstr>
      <vt:lpstr>Technologies Used</vt:lpstr>
      <vt:lpstr>Initiation</vt:lpstr>
      <vt:lpstr>Live demonstration</vt:lpstr>
      <vt:lpstr>Microservices</vt:lpstr>
      <vt:lpstr>Deployment</vt:lpstr>
      <vt:lpstr>Testing</vt:lpstr>
      <vt:lpstr>CI Pipeline</vt:lpstr>
      <vt:lpstr>Improvements</vt:lpstr>
      <vt:lpstr>Thank you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Vieran Nijjar</dc:creator>
  <cp:lastModifiedBy>Vieran Nijjar</cp:lastModifiedBy>
  <cp:revision>23</cp:revision>
  <dcterms:created xsi:type="dcterms:W3CDTF">2020-01-12T13:53:54Z</dcterms:created>
  <dcterms:modified xsi:type="dcterms:W3CDTF">2020-01-13T04:03:01Z</dcterms:modified>
</cp:coreProperties>
</file>