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1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23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93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0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52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2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8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8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0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3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4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5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48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  <p:sldLayoutId id="21474840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Welcome to The Guild of Assassins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application utilising </a:t>
            </a:r>
            <a:r>
              <a:rPr lang="en-GB" dirty="0" err="1" smtClean="0"/>
              <a:t>microservices</a:t>
            </a:r>
            <a:r>
              <a:rPr lang="en-GB" dirty="0" smtClean="0"/>
              <a:t>, version control, and continuous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8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1150"/>
            <a:ext cx="8946541" cy="4667249"/>
          </a:xfrm>
        </p:spPr>
        <p:txBody>
          <a:bodyPr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Planning</a:t>
            </a:r>
          </a:p>
          <a:p>
            <a:pPr lvl="1"/>
            <a:r>
              <a:rPr lang="en-GB" sz="2000" dirty="0"/>
              <a:t>Trello board</a:t>
            </a:r>
          </a:p>
          <a:p>
            <a:r>
              <a:rPr lang="en-GB" sz="2400" dirty="0"/>
              <a:t>Risks faced</a:t>
            </a:r>
          </a:p>
          <a:p>
            <a:pPr lvl="1"/>
            <a:r>
              <a:rPr lang="en-GB" sz="2000" dirty="0"/>
              <a:t>Mitigation measures</a:t>
            </a:r>
          </a:p>
          <a:p>
            <a:r>
              <a:rPr lang="en-GB" sz="2400" dirty="0"/>
              <a:t>Coding and deployment</a:t>
            </a:r>
          </a:p>
          <a:p>
            <a:pPr lvl="1"/>
            <a:r>
              <a:rPr lang="en-GB" sz="2000" dirty="0"/>
              <a:t>Tools used</a:t>
            </a:r>
          </a:p>
          <a:p>
            <a:r>
              <a:rPr lang="en-GB" sz="2400" dirty="0"/>
              <a:t>Demonstration</a:t>
            </a:r>
          </a:p>
          <a:p>
            <a:r>
              <a:rPr lang="en-GB" sz="2400" dirty="0"/>
              <a:t>Future goals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1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604682"/>
          </a:xfrm>
        </p:spPr>
        <p:txBody>
          <a:bodyPr/>
          <a:lstStyle/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311" y="3657601"/>
            <a:ext cx="8946541" cy="1604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 smtClean="0"/>
              <a:t>Aims</a:t>
            </a:r>
          </a:p>
          <a:p>
            <a:pPr lvl="1"/>
            <a:r>
              <a:rPr lang="en-GB" dirty="0" smtClean="0"/>
              <a:t>Design and create an application with individually containerised </a:t>
            </a:r>
            <a:r>
              <a:rPr lang="en-GB" dirty="0" err="1" smtClean="0"/>
              <a:t>microservices</a:t>
            </a:r>
            <a:endParaRPr lang="en-GB" dirty="0" smtClean="0"/>
          </a:p>
          <a:p>
            <a:pPr lvl="1"/>
            <a:r>
              <a:rPr lang="en-GB" dirty="0" smtClean="0"/>
              <a:t>Utilise version control system and continuous deployment</a:t>
            </a:r>
          </a:p>
          <a:p>
            <a:pPr marL="457200" lvl="1" indent="0">
              <a:buFont typeface="Wingdings 3" charset="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9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docker compose logo outline"/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718" y="4302863"/>
            <a:ext cx="2126067" cy="21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05638"/>
            <a:ext cx="8825658" cy="852362"/>
          </a:xfrm>
        </p:spPr>
        <p:txBody>
          <a:bodyPr/>
          <a:lstStyle/>
          <a:p>
            <a:r>
              <a:rPr lang="en-GB" dirty="0" smtClean="0"/>
              <a:t>CI Pipeline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86" y="2958227"/>
            <a:ext cx="1237547" cy="1708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9" y="485296"/>
            <a:ext cx="1796108" cy="1796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126" y="561496"/>
            <a:ext cx="1473669" cy="14736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585792" y="962025"/>
            <a:ext cx="1106022" cy="10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91125" y="962025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91046" y="1772232"/>
            <a:ext cx="29" cy="1313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581576" y="1643229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132852" y="1644923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952875" y="1772233"/>
            <a:ext cx="0" cy="1313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pytest logo transparent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04" y="2958227"/>
            <a:ext cx="1555834" cy="15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5191125" y="3469253"/>
            <a:ext cx="1047750" cy="10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1125" y="4048930"/>
            <a:ext cx="1106023" cy="4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57700" y="4790343"/>
            <a:ext cx="0" cy="572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57700" y="5362575"/>
            <a:ext cx="434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nsible logo"/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-2626" r="4348" b="16850"/>
          <a:stretch/>
        </p:blipFill>
        <p:spPr bwMode="auto">
          <a:xfrm>
            <a:off x="583629" y="2958227"/>
            <a:ext cx="1843313" cy="17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>
            <a:stCxn id="1026" idx="3"/>
          </p:cNvCxnSpPr>
          <p:nvPr/>
        </p:nvCxnSpPr>
        <p:spPr>
          <a:xfrm flipV="1">
            <a:off x="2426942" y="3812444"/>
            <a:ext cx="1208184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Image result for trello logo transparent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7" t="10682" r="71312" b="10396"/>
          <a:stretch/>
        </p:blipFill>
        <p:spPr bwMode="auto">
          <a:xfrm>
            <a:off x="6446895" y="494491"/>
            <a:ext cx="1570232" cy="160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06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383</TotalTime>
  <Words>71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Welcome to The Guild of Assassins</vt:lpstr>
      <vt:lpstr>Contents</vt:lpstr>
      <vt:lpstr>Introduction</vt:lpstr>
      <vt:lpstr>CI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Vieran Nijjar</dc:creator>
  <cp:lastModifiedBy>Vieran Nijjar</cp:lastModifiedBy>
  <cp:revision>17</cp:revision>
  <dcterms:created xsi:type="dcterms:W3CDTF">2020-01-12T13:53:54Z</dcterms:created>
  <dcterms:modified xsi:type="dcterms:W3CDTF">2020-01-13T01:20:35Z</dcterms:modified>
</cp:coreProperties>
</file>