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70" r:id="rId4"/>
    <p:sldId id="293" r:id="rId5"/>
    <p:sldId id="295" r:id="rId6"/>
    <p:sldId id="296" r:id="rId7"/>
    <p:sldId id="29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4" autoAdjust="0"/>
    <p:restoredTop sz="94660"/>
  </p:normalViewPr>
  <p:slideViewPr>
    <p:cSldViewPr snapToGrid="0">
      <p:cViewPr>
        <p:scale>
          <a:sx n="101" d="100"/>
          <a:sy n="101" d="100"/>
        </p:scale>
        <p:origin x="87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87ABB-D917-405E-9C14-0947234BA2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3884F1-778C-4F0E-9298-BFF2B36225A4}">
      <dgm:prSet/>
      <dgm:spPr/>
      <dgm:t>
        <a:bodyPr/>
        <a:lstStyle/>
        <a:p>
          <a:r>
            <a:rPr lang="en-CA"/>
            <a:t>In SLL, there is only one pointer that points to the next element.</a:t>
          </a:r>
          <a:endParaRPr lang="en-US"/>
        </a:p>
      </dgm:t>
    </dgm:pt>
    <dgm:pt modelId="{9DDC8751-ABA5-44E8-AD1B-A39D28C12A9C}" type="parTrans" cxnId="{6DE94D8B-4226-42CF-89D3-441B8E78E93D}">
      <dgm:prSet/>
      <dgm:spPr/>
      <dgm:t>
        <a:bodyPr/>
        <a:lstStyle/>
        <a:p>
          <a:endParaRPr lang="en-US"/>
        </a:p>
      </dgm:t>
    </dgm:pt>
    <dgm:pt modelId="{43D2F321-2A9B-498B-9AB5-812C026264D6}" type="sibTrans" cxnId="{6DE94D8B-4226-42CF-89D3-441B8E78E93D}">
      <dgm:prSet/>
      <dgm:spPr/>
      <dgm:t>
        <a:bodyPr/>
        <a:lstStyle/>
        <a:p>
          <a:endParaRPr lang="en-US"/>
        </a:p>
      </dgm:t>
    </dgm:pt>
    <dgm:pt modelId="{0AC614FF-B2F9-4952-905B-EF47B6015E8F}">
      <dgm:prSet/>
      <dgm:spPr/>
      <dgm:t>
        <a:bodyPr/>
        <a:lstStyle/>
        <a:p>
          <a:r>
            <a:rPr lang="en-CA"/>
            <a:t>In DLL, there is another additional pointer that points to previous element</a:t>
          </a:r>
          <a:endParaRPr lang="en-US"/>
        </a:p>
      </dgm:t>
    </dgm:pt>
    <dgm:pt modelId="{7EA3330F-60DB-4EF2-AFA3-B313969355D1}" type="parTrans" cxnId="{405B18C1-818D-44EA-9682-34B523F7BCDA}">
      <dgm:prSet/>
      <dgm:spPr/>
      <dgm:t>
        <a:bodyPr/>
        <a:lstStyle/>
        <a:p>
          <a:endParaRPr lang="en-US"/>
        </a:p>
      </dgm:t>
    </dgm:pt>
    <dgm:pt modelId="{6C42058A-5311-4ACA-BAE9-3A5FD22E1D07}" type="sibTrans" cxnId="{405B18C1-818D-44EA-9682-34B523F7BCDA}">
      <dgm:prSet/>
      <dgm:spPr/>
      <dgm:t>
        <a:bodyPr/>
        <a:lstStyle/>
        <a:p>
          <a:endParaRPr lang="en-US"/>
        </a:p>
      </dgm:t>
    </dgm:pt>
    <dgm:pt modelId="{5F1EDACB-7C2C-429F-8D63-BE1BE5A91423}">
      <dgm:prSet/>
      <dgm:spPr/>
      <dgm:t>
        <a:bodyPr/>
        <a:lstStyle/>
        <a:p>
          <a:r>
            <a:rPr lang="en-CA" b="1" dirty="0"/>
            <a:t>= Two pointers in total</a:t>
          </a:r>
          <a:endParaRPr lang="en-US" dirty="0"/>
        </a:p>
      </dgm:t>
    </dgm:pt>
    <dgm:pt modelId="{1C328D0E-F4F8-4C1D-AE75-E162C7AC5D78}" type="parTrans" cxnId="{A8E22BC2-D5F1-410C-B117-77F371E1E799}">
      <dgm:prSet/>
      <dgm:spPr/>
      <dgm:t>
        <a:bodyPr/>
        <a:lstStyle/>
        <a:p>
          <a:endParaRPr lang="en-US"/>
        </a:p>
      </dgm:t>
    </dgm:pt>
    <dgm:pt modelId="{B6B0130E-644B-4C30-B9CA-9C3523959DD3}" type="sibTrans" cxnId="{A8E22BC2-D5F1-410C-B117-77F371E1E799}">
      <dgm:prSet/>
      <dgm:spPr/>
      <dgm:t>
        <a:bodyPr/>
        <a:lstStyle/>
        <a:p>
          <a:endParaRPr lang="en-US"/>
        </a:p>
      </dgm:t>
    </dgm:pt>
    <dgm:pt modelId="{A8A6EB41-FC11-40D8-803B-4AB62FBAF5E4}">
      <dgm:prSet/>
      <dgm:spPr/>
      <dgm:t>
        <a:bodyPr/>
        <a:lstStyle/>
        <a:p>
          <a:r>
            <a:rPr lang="en-CA"/>
            <a:t>With DLL, it is easier to traverse (search) and there is less time required for certain operations</a:t>
          </a:r>
          <a:endParaRPr lang="en-US"/>
        </a:p>
      </dgm:t>
    </dgm:pt>
    <dgm:pt modelId="{6D56A207-9523-4140-B9EC-348B0D814837}" type="parTrans" cxnId="{33C1A684-970C-4EA6-8275-A8B678082A64}">
      <dgm:prSet/>
      <dgm:spPr/>
      <dgm:t>
        <a:bodyPr/>
        <a:lstStyle/>
        <a:p>
          <a:endParaRPr lang="en-US"/>
        </a:p>
      </dgm:t>
    </dgm:pt>
    <dgm:pt modelId="{53B4512E-0B22-4707-BFAE-05DF0B565761}" type="sibTrans" cxnId="{33C1A684-970C-4EA6-8275-A8B678082A64}">
      <dgm:prSet/>
      <dgm:spPr/>
      <dgm:t>
        <a:bodyPr/>
        <a:lstStyle/>
        <a:p>
          <a:endParaRPr lang="en-US"/>
        </a:p>
      </dgm:t>
    </dgm:pt>
    <dgm:pt modelId="{A1A9238D-1098-4A4F-AC97-7B6661638686}">
      <dgm:prSet/>
      <dgm:spPr/>
      <dgm:t>
        <a:bodyPr/>
        <a:lstStyle/>
        <a:p>
          <a:r>
            <a:rPr lang="en-CA"/>
            <a:t>Exercise: Implement a Doubly Linked List</a:t>
          </a:r>
          <a:endParaRPr lang="en-US"/>
        </a:p>
      </dgm:t>
    </dgm:pt>
    <dgm:pt modelId="{D217272A-C35D-49AD-A2C3-C41801FB69DB}" type="parTrans" cxnId="{3C418198-CF7F-43E0-B570-784E06577A12}">
      <dgm:prSet/>
      <dgm:spPr/>
      <dgm:t>
        <a:bodyPr/>
        <a:lstStyle/>
        <a:p>
          <a:endParaRPr lang="en-US"/>
        </a:p>
      </dgm:t>
    </dgm:pt>
    <dgm:pt modelId="{C5D5C4FA-A68F-4416-861F-BB7E49587CD9}" type="sibTrans" cxnId="{3C418198-CF7F-43E0-B570-784E06577A12}">
      <dgm:prSet/>
      <dgm:spPr/>
      <dgm:t>
        <a:bodyPr/>
        <a:lstStyle/>
        <a:p>
          <a:endParaRPr lang="en-US"/>
        </a:p>
      </dgm:t>
    </dgm:pt>
    <dgm:pt modelId="{7351591B-D8E1-4A5D-A08E-93493A0E3EB1}">
      <dgm:prSet/>
      <dgm:spPr/>
      <dgm:t>
        <a:bodyPr/>
        <a:lstStyle/>
        <a:p>
          <a:r>
            <a:rPr lang="en-CA" i="1"/>
            <a:t>DLL is also a Linked List.</a:t>
          </a:r>
          <a:endParaRPr lang="en-US"/>
        </a:p>
      </dgm:t>
    </dgm:pt>
    <dgm:pt modelId="{B0DCBDC7-7FAA-410A-89FB-7C3DB868E5A0}" type="parTrans" cxnId="{BFBCC1BF-6FEC-4F25-92D0-80E166E86D7A}">
      <dgm:prSet/>
      <dgm:spPr/>
      <dgm:t>
        <a:bodyPr/>
        <a:lstStyle/>
        <a:p>
          <a:endParaRPr lang="en-US"/>
        </a:p>
      </dgm:t>
    </dgm:pt>
    <dgm:pt modelId="{22002E8D-0C6B-468D-9381-6B3E123E2187}" type="sibTrans" cxnId="{BFBCC1BF-6FEC-4F25-92D0-80E166E86D7A}">
      <dgm:prSet/>
      <dgm:spPr/>
      <dgm:t>
        <a:bodyPr/>
        <a:lstStyle/>
        <a:p>
          <a:endParaRPr lang="en-US"/>
        </a:p>
      </dgm:t>
    </dgm:pt>
    <dgm:pt modelId="{B0AEFB5C-B492-4E70-B319-DE9E774B4516}" type="pres">
      <dgm:prSet presAssocID="{1DE87ABB-D917-405E-9C14-0947234BA235}" presName="root" presStyleCnt="0">
        <dgm:presLayoutVars>
          <dgm:dir/>
          <dgm:resizeHandles val="exact"/>
        </dgm:presLayoutVars>
      </dgm:prSet>
      <dgm:spPr/>
    </dgm:pt>
    <dgm:pt modelId="{B38C6324-5639-49C9-8131-5F611EDC6A42}" type="pres">
      <dgm:prSet presAssocID="{BD3884F1-778C-4F0E-9298-BFF2B36225A4}" presName="compNode" presStyleCnt="0"/>
      <dgm:spPr/>
    </dgm:pt>
    <dgm:pt modelId="{7E2E5FAE-5319-4B66-B708-A88DFC321FC2}" type="pres">
      <dgm:prSet presAssocID="{BD3884F1-778C-4F0E-9298-BFF2B36225A4}" presName="bgRect" presStyleLbl="bgShp" presStyleIdx="0" presStyleCnt="5"/>
      <dgm:spPr/>
    </dgm:pt>
    <dgm:pt modelId="{8952DAF7-8EF5-41DE-BDC8-28903F628469}" type="pres">
      <dgm:prSet presAssocID="{BD3884F1-778C-4F0E-9298-BFF2B36225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AA91935F-F2F3-46C1-8A66-5ED4A670E938}" type="pres">
      <dgm:prSet presAssocID="{BD3884F1-778C-4F0E-9298-BFF2B36225A4}" presName="spaceRect" presStyleCnt="0"/>
      <dgm:spPr/>
    </dgm:pt>
    <dgm:pt modelId="{6A94129D-6E30-4964-81A1-4F5E7EBA1A69}" type="pres">
      <dgm:prSet presAssocID="{BD3884F1-778C-4F0E-9298-BFF2B36225A4}" presName="parTx" presStyleLbl="revTx" presStyleIdx="0" presStyleCnt="6">
        <dgm:presLayoutVars>
          <dgm:chMax val="0"/>
          <dgm:chPref val="0"/>
        </dgm:presLayoutVars>
      </dgm:prSet>
      <dgm:spPr/>
    </dgm:pt>
    <dgm:pt modelId="{A3A5A7A9-8E6B-4E14-99F7-8E0C0EDE82A5}" type="pres">
      <dgm:prSet presAssocID="{43D2F321-2A9B-498B-9AB5-812C026264D6}" presName="sibTrans" presStyleCnt="0"/>
      <dgm:spPr/>
    </dgm:pt>
    <dgm:pt modelId="{B077B17D-3803-4168-822A-DF1740CC3912}" type="pres">
      <dgm:prSet presAssocID="{0AC614FF-B2F9-4952-905B-EF47B6015E8F}" presName="compNode" presStyleCnt="0"/>
      <dgm:spPr/>
    </dgm:pt>
    <dgm:pt modelId="{5A74056A-F821-4281-802D-24D55E8A9E69}" type="pres">
      <dgm:prSet presAssocID="{0AC614FF-B2F9-4952-905B-EF47B6015E8F}" presName="bgRect" presStyleLbl="bgShp" presStyleIdx="1" presStyleCnt="5"/>
      <dgm:spPr/>
    </dgm:pt>
    <dgm:pt modelId="{89E90DB4-AC59-4610-92F9-FD300966CFCA}" type="pres">
      <dgm:prSet presAssocID="{0AC614FF-B2F9-4952-905B-EF47B6015E8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ECF1B9C4-DA26-404B-B0FC-E51B757028E3}" type="pres">
      <dgm:prSet presAssocID="{0AC614FF-B2F9-4952-905B-EF47B6015E8F}" presName="spaceRect" presStyleCnt="0"/>
      <dgm:spPr/>
    </dgm:pt>
    <dgm:pt modelId="{44045B22-3DEF-4774-BD76-25E436F5FA7C}" type="pres">
      <dgm:prSet presAssocID="{0AC614FF-B2F9-4952-905B-EF47B6015E8F}" presName="parTx" presStyleLbl="revTx" presStyleIdx="1" presStyleCnt="6">
        <dgm:presLayoutVars>
          <dgm:chMax val="0"/>
          <dgm:chPref val="0"/>
        </dgm:presLayoutVars>
      </dgm:prSet>
      <dgm:spPr/>
    </dgm:pt>
    <dgm:pt modelId="{2EBF5C6E-7A4E-4882-A5A4-D72BCC7611D0}" type="pres">
      <dgm:prSet presAssocID="{0AC614FF-B2F9-4952-905B-EF47B6015E8F}" presName="desTx" presStyleLbl="revTx" presStyleIdx="2" presStyleCnt="6">
        <dgm:presLayoutVars/>
      </dgm:prSet>
      <dgm:spPr/>
    </dgm:pt>
    <dgm:pt modelId="{24F7185D-FB49-45B9-A303-B0568CF9C86A}" type="pres">
      <dgm:prSet presAssocID="{6C42058A-5311-4ACA-BAE9-3A5FD22E1D07}" presName="sibTrans" presStyleCnt="0"/>
      <dgm:spPr/>
    </dgm:pt>
    <dgm:pt modelId="{ADC720BE-3D9D-42EB-8F71-DA5D7E26BAD0}" type="pres">
      <dgm:prSet presAssocID="{A8A6EB41-FC11-40D8-803B-4AB62FBAF5E4}" presName="compNode" presStyleCnt="0"/>
      <dgm:spPr/>
    </dgm:pt>
    <dgm:pt modelId="{134E7BEA-8DFF-4985-8A11-78F6D2298A45}" type="pres">
      <dgm:prSet presAssocID="{A8A6EB41-FC11-40D8-803B-4AB62FBAF5E4}" presName="bgRect" presStyleLbl="bgShp" presStyleIdx="2" presStyleCnt="5"/>
      <dgm:spPr/>
    </dgm:pt>
    <dgm:pt modelId="{5B88CEF7-6D4E-4FEC-AE78-E9A083A5F6C8}" type="pres">
      <dgm:prSet presAssocID="{A8A6EB41-FC11-40D8-803B-4AB62FBAF5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5A8A5ECD-9FD1-4135-9F3B-84295BAC7B9B}" type="pres">
      <dgm:prSet presAssocID="{A8A6EB41-FC11-40D8-803B-4AB62FBAF5E4}" presName="spaceRect" presStyleCnt="0"/>
      <dgm:spPr/>
    </dgm:pt>
    <dgm:pt modelId="{E8F2CDE7-1E2F-4002-8360-D84444C352A3}" type="pres">
      <dgm:prSet presAssocID="{A8A6EB41-FC11-40D8-803B-4AB62FBAF5E4}" presName="parTx" presStyleLbl="revTx" presStyleIdx="3" presStyleCnt="6">
        <dgm:presLayoutVars>
          <dgm:chMax val="0"/>
          <dgm:chPref val="0"/>
        </dgm:presLayoutVars>
      </dgm:prSet>
      <dgm:spPr/>
    </dgm:pt>
    <dgm:pt modelId="{E0941741-CB5D-4273-8637-A8067DCA4677}" type="pres">
      <dgm:prSet presAssocID="{53B4512E-0B22-4707-BFAE-05DF0B565761}" presName="sibTrans" presStyleCnt="0"/>
      <dgm:spPr/>
    </dgm:pt>
    <dgm:pt modelId="{12139322-FFEC-441D-A519-FB9330BA423E}" type="pres">
      <dgm:prSet presAssocID="{A1A9238D-1098-4A4F-AC97-7B6661638686}" presName="compNode" presStyleCnt="0"/>
      <dgm:spPr/>
    </dgm:pt>
    <dgm:pt modelId="{A8BCA670-6689-4489-AC29-BEF4EE2A18F3}" type="pres">
      <dgm:prSet presAssocID="{A1A9238D-1098-4A4F-AC97-7B6661638686}" presName="bgRect" presStyleLbl="bgShp" presStyleIdx="3" presStyleCnt="5"/>
      <dgm:spPr/>
    </dgm:pt>
    <dgm:pt modelId="{9E88513F-DF29-4B9E-8F20-04A2698D7F60}" type="pres">
      <dgm:prSet presAssocID="{A1A9238D-1098-4A4F-AC97-7B66616386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166EB28A-7DBA-43F0-97DF-AAF14016A751}" type="pres">
      <dgm:prSet presAssocID="{A1A9238D-1098-4A4F-AC97-7B6661638686}" presName="spaceRect" presStyleCnt="0"/>
      <dgm:spPr/>
    </dgm:pt>
    <dgm:pt modelId="{82A2338D-E278-45EE-B0A9-B8D69CB971F3}" type="pres">
      <dgm:prSet presAssocID="{A1A9238D-1098-4A4F-AC97-7B6661638686}" presName="parTx" presStyleLbl="revTx" presStyleIdx="4" presStyleCnt="6">
        <dgm:presLayoutVars>
          <dgm:chMax val="0"/>
          <dgm:chPref val="0"/>
        </dgm:presLayoutVars>
      </dgm:prSet>
      <dgm:spPr/>
    </dgm:pt>
    <dgm:pt modelId="{A000C48D-D811-4FE4-9C91-FAF68D4397F1}" type="pres">
      <dgm:prSet presAssocID="{C5D5C4FA-A68F-4416-861F-BB7E49587CD9}" presName="sibTrans" presStyleCnt="0"/>
      <dgm:spPr/>
    </dgm:pt>
    <dgm:pt modelId="{1DBA5FD0-DF9C-404E-A257-2B8D466AE608}" type="pres">
      <dgm:prSet presAssocID="{7351591B-D8E1-4A5D-A08E-93493A0E3EB1}" presName="compNode" presStyleCnt="0"/>
      <dgm:spPr/>
    </dgm:pt>
    <dgm:pt modelId="{A727E942-E7D3-48D0-8801-2B23EB12CDD8}" type="pres">
      <dgm:prSet presAssocID="{7351591B-D8E1-4A5D-A08E-93493A0E3EB1}" presName="bgRect" presStyleLbl="bgShp" presStyleIdx="4" presStyleCnt="5"/>
      <dgm:spPr/>
    </dgm:pt>
    <dgm:pt modelId="{75F053FF-E5C4-474C-AB2E-780FFCC34CCD}" type="pres">
      <dgm:prSet presAssocID="{7351591B-D8E1-4A5D-A08E-93493A0E3E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B49A012-D9CE-440C-A997-C4E0C978EB5C}" type="pres">
      <dgm:prSet presAssocID="{7351591B-D8E1-4A5D-A08E-93493A0E3EB1}" presName="spaceRect" presStyleCnt="0"/>
      <dgm:spPr/>
    </dgm:pt>
    <dgm:pt modelId="{808E4E4A-7568-4521-B13E-4DE00FF8E591}" type="pres">
      <dgm:prSet presAssocID="{7351591B-D8E1-4A5D-A08E-93493A0E3EB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A8C8E52-152D-4381-A564-DCC40AC18B1C}" type="presOf" srcId="{A8A6EB41-FC11-40D8-803B-4AB62FBAF5E4}" destId="{E8F2CDE7-1E2F-4002-8360-D84444C352A3}" srcOrd="0" destOrd="0" presId="urn:microsoft.com/office/officeart/2018/2/layout/IconVerticalSolidList"/>
    <dgm:cxn modelId="{33C1A684-970C-4EA6-8275-A8B678082A64}" srcId="{1DE87ABB-D917-405E-9C14-0947234BA235}" destId="{A8A6EB41-FC11-40D8-803B-4AB62FBAF5E4}" srcOrd="2" destOrd="0" parTransId="{6D56A207-9523-4140-B9EC-348B0D814837}" sibTransId="{53B4512E-0B22-4707-BFAE-05DF0B565761}"/>
    <dgm:cxn modelId="{87D65B88-F16D-41C6-831F-9546608CFFED}" type="presOf" srcId="{7351591B-D8E1-4A5D-A08E-93493A0E3EB1}" destId="{808E4E4A-7568-4521-B13E-4DE00FF8E591}" srcOrd="0" destOrd="0" presId="urn:microsoft.com/office/officeart/2018/2/layout/IconVerticalSolidList"/>
    <dgm:cxn modelId="{6DE94D8B-4226-42CF-89D3-441B8E78E93D}" srcId="{1DE87ABB-D917-405E-9C14-0947234BA235}" destId="{BD3884F1-778C-4F0E-9298-BFF2B36225A4}" srcOrd="0" destOrd="0" parTransId="{9DDC8751-ABA5-44E8-AD1B-A39D28C12A9C}" sibTransId="{43D2F321-2A9B-498B-9AB5-812C026264D6}"/>
    <dgm:cxn modelId="{8638398D-F68C-4949-B4D3-17565424E465}" type="presOf" srcId="{A1A9238D-1098-4A4F-AC97-7B6661638686}" destId="{82A2338D-E278-45EE-B0A9-B8D69CB971F3}" srcOrd="0" destOrd="0" presId="urn:microsoft.com/office/officeart/2018/2/layout/IconVerticalSolidList"/>
    <dgm:cxn modelId="{3C418198-CF7F-43E0-B570-784E06577A12}" srcId="{1DE87ABB-D917-405E-9C14-0947234BA235}" destId="{A1A9238D-1098-4A4F-AC97-7B6661638686}" srcOrd="3" destOrd="0" parTransId="{D217272A-C35D-49AD-A2C3-C41801FB69DB}" sibTransId="{C5D5C4FA-A68F-4416-861F-BB7E49587CD9}"/>
    <dgm:cxn modelId="{BFBCC1BF-6FEC-4F25-92D0-80E166E86D7A}" srcId="{1DE87ABB-D917-405E-9C14-0947234BA235}" destId="{7351591B-D8E1-4A5D-A08E-93493A0E3EB1}" srcOrd="4" destOrd="0" parTransId="{B0DCBDC7-7FAA-410A-89FB-7C3DB868E5A0}" sibTransId="{22002E8D-0C6B-468D-9381-6B3E123E2187}"/>
    <dgm:cxn modelId="{405B18C1-818D-44EA-9682-34B523F7BCDA}" srcId="{1DE87ABB-D917-405E-9C14-0947234BA235}" destId="{0AC614FF-B2F9-4952-905B-EF47B6015E8F}" srcOrd="1" destOrd="0" parTransId="{7EA3330F-60DB-4EF2-AFA3-B313969355D1}" sibTransId="{6C42058A-5311-4ACA-BAE9-3A5FD22E1D07}"/>
    <dgm:cxn modelId="{A8E22BC2-D5F1-410C-B117-77F371E1E799}" srcId="{0AC614FF-B2F9-4952-905B-EF47B6015E8F}" destId="{5F1EDACB-7C2C-429F-8D63-BE1BE5A91423}" srcOrd="0" destOrd="0" parTransId="{1C328D0E-F4F8-4C1D-AE75-E162C7AC5D78}" sibTransId="{B6B0130E-644B-4C30-B9CA-9C3523959DD3}"/>
    <dgm:cxn modelId="{74CBB3E3-58C5-4605-89DF-AF9A71A8888A}" type="presOf" srcId="{1DE87ABB-D917-405E-9C14-0947234BA235}" destId="{B0AEFB5C-B492-4E70-B319-DE9E774B4516}" srcOrd="0" destOrd="0" presId="urn:microsoft.com/office/officeart/2018/2/layout/IconVerticalSolidList"/>
    <dgm:cxn modelId="{538DCEEC-88E8-4F3A-83F0-FBF2A7C290B1}" type="presOf" srcId="{5F1EDACB-7C2C-429F-8D63-BE1BE5A91423}" destId="{2EBF5C6E-7A4E-4882-A5A4-D72BCC7611D0}" srcOrd="0" destOrd="0" presId="urn:microsoft.com/office/officeart/2018/2/layout/IconVerticalSolidList"/>
    <dgm:cxn modelId="{E278E7F2-FC6F-4CC0-A123-1731F9D5398F}" type="presOf" srcId="{0AC614FF-B2F9-4952-905B-EF47B6015E8F}" destId="{44045B22-3DEF-4774-BD76-25E436F5FA7C}" srcOrd="0" destOrd="0" presId="urn:microsoft.com/office/officeart/2018/2/layout/IconVerticalSolidList"/>
    <dgm:cxn modelId="{9E2D64FB-F14D-4689-959A-C2AC7834217F}" type="presOf" srcId="{BD3884F1-778C-4F0E-9298-BFF2B36225A4}" destId="{6A94129D-6E30-4964-81A1-4F5E7EBA1A69}" srcOrd="0" destOrd="0" presId="urn:microsoft.com/office/officeart/2018/2/layout/IconVerticalSolidList"/>
    <dgm:cxn modelId="{D71336FD-9582-4193-ABAF-3AA83FE5EA49}" type="presParOf" srcId="{B0AEFB5C-B492-4E70-B319-DE9E774B4516}" destId="{B38C6324-5639-49C9-8131-5F611EDC6A42}" srcOrd="0" destOrd="0" presId="urn:microsoft.com/office/officeart/2018/2/layout/IconVerticalSolidList"/>
    <dgm:cxn modelId="{F42AA0E2-14DF-4751-B22F-059A3DE6F273}" type="presParOf" srcId="{B38C6324-5639-49C9-8131-5F611EDC6A42}" destId="{7E2E5FAE-5319-4B66-B708-A88DFC321FC2}" srcOrd="0" destOrd="0" presId="urn:microsoft.com/office/officeart/2018/2/layout/IconVerticalSolidList"/>
    <dgm:cxn modelId="{FD42F074-FE56-4410-99B6-4FB41564D6D1}" type="presParOf" srcId="{B38C6324-5639-49C9-8131-5F611EDC6A42}" destId="{8952DAF7-8EF5-41DE-BDC8-28903F628469}" srcOrd="1" destOrd="0" presId="urn:microsoft.com/office/officeart/2018/2/layout/IconVerticalSolidList"/>
    <dgm:cxn modelId="{AF8FF18E-684F-4947-9AFC-F2477C1A2D77}" type="presParOf" srcId="{B38C6324-5639-49C9-8131-5F611EDC6A42}" destId="{AA91935F-F2F3-46C1-8A66-5ED4A670E938}" srcOrd="2" destOrd="0" presId="urn:microsoft.com/office/officeart/2018/2/layout/IconVerticalSolidList"/>
    <dgm:cxn modelId="{D88E6557-31ED-46F0-8137-274922229984}" type="presParOf" srcId="{B38C6324-5639-49C9-8131-5F611EDC6A42}" destId="{6A94129D-6E30-4964-81A1-4F5E7EBA1A69}" srcOrd="3" destOrd="0" presId="urn:microsoft.com/office/officeart/2018/2/layout/IconVerticalSolidList"/>
    <dgm:cxn modelId="{D85315E7-D62B-4129-B04C-66C67B6D080E}" type="presParOf" srcId="{B0AEFB5C-B492-4E70-B319-DE9E774B4516}" destId="{A3A5A7A9-8E6B-4E14-99F7-8E0C0EDE82A5}" srcOrd="1" destOrd="0" presId="urn:microsoft.com/office/officeart/2018/2/layout/IconVerticalSolidList"/>
    <dgm:cxn modelId="{A8673CB8-F8D6-4DD5-BD0D-B568E3E7463A}" type="presParOf" srcId="{B0AEFB5C-B492-4E70-B319-DE9E774B4516}" destId="{B077B17D-3803-4168-822A-DF1740CC3912}" srcOrd="2" destOrd="0" presId="urn:microsoft.com/office/officeart/2018/2/layout/IconVerticalSolidList"/>
    <dgm:cxn modelId="{F59EA835-8430-4180-9A24-06943537FEBC}" type="presParOf" srcId="{B077B17D-3803-4168-822A-DF1740CC3912}" destId="{5A74056A-F821-4281-802D-24D55E8A9E69}" srcOrd="0" destOrd="0" presId="urn:microsoft.com/office/officeart/2018/2/layout/IconVerticalSolidList"/>
    <dgm:cxn modelId="{3E032397-4683-4344-AB95-0DC988EEBF80}" type="presParOf" srcId="{B077B17D-3803-4168-822A-DF1740CC3912}" destId="{89E90DB4-AC59-4610-92F9-FD300966CFCA}" srcOrd="1" destOrd="0" presId="urn:microsoft.com/office/officeart/2018/2/layout/IconVerticalSolidList"/>
    <dgm:cxn modelId="{26B234AC-259D-4FD5-A1A8-5517E7C0DB4E}" type="presParOf" srcId="{B077B17D-3803-4168-822A-DF1740CC3912}" destId="{ECF1B9C4-DA26-404B-B0FC-E51B757028E3}" srcOrd="2" destOrd="0" presId="urn:microsoft.com/office/officeart/2018/2/layout/IconVerticalSolidList"/>
    <dgm:cxn modelId="{E46591A8-015F-4B71-9E4A-AFA2B6068689}" type="presParOf" srcId="{B077B17D-3803-4168-822A-DF1740CC3912}" destId="{44045B22-3DEF-4774-BD76-25E436F5FA7C}" srcOrd="3" destOrd="0" presId="urn:microsoft.com/office/officeart/2018/2/layout/IconVerticalSolidList"/>
    <dgm:cxn modelId="{ED8FB76F-7193-4E45-BD56-0C2DA10A9F5B}" type="presParOf" srcId="{B077B17D-3803-4168-822A-DF1740CC3912}" destId="{2EBF5C6E-7A4E-4882-A5A4-D72BCC7611D0}" srcOrd="4" destOrd="0" presId="urn:microsoft.com/office/officeart/2018/2/layout/IconVerticalSolidList"/>
    <dgm:cxn modelId="{EBF8E4BF-0DCB-4586-9CC1-D783DDA544FE}" type="presParOf" srcId="{B0AEFB5C-B492-4E70-B319-DE9E774B4516}" destId="{24F7185D-FB49-45B9-A303-B0568CF9C86A}" srcOrd="3" destOrd="0" presId="urn:microsoft.com/office/officeart/2018/2/layout/IconVerticalSolidList"/>
    <dgm:cxn modelId="{6391CBF0-AE68-42C5-992E-F5100D4C4897}" type="presParOf" srcId="{B0AEFB5C-B492-4E70-B319-DE9E774B4516}" destId="{ADC720BE-3D9D-42EB-8F71-DA5D7E26BAD0}" srcOrd="4" destOrd="0" presId="urn:microsoft.com/office/officeart/2018/2/layout/IconVerticalSolidList"/>
    <dgm:cxn modelId="{96D1AA4E-D304-40D7-9557-7CC2B6F5A41E}" type="presParOf" srcId="{ADC720BE-3D9D-42EB-8F71-DA5D7E26BAD0}" destId="{134E7BEA-8DFF-4985-8A11-78F6D2298A45}" srcOrd="0" destOrd="0" presId="urn:microsoft.com/office/officeart/2018/2/layout/IconVerticalSolidList"/>
    <dgm:cxn modelId="{C70B9409-6638-43A8-888D-4D30BD371443}" type="presParOf" srcId="{ADC720BE-3D9D-42EB-8F71-DA5D7E26BAD0}" destId="{5B88CEF7-6D4E-4FEC-AE78-E9A083A5F6C8}" srcOrd="1" destOrd="0" presId="urn:microsoft.com/office/officeart/2018/2/layout/IconVerticalSolidList"/>
    <dgm:cxn modelId="{41BE0933-E86A-478A-BD32-8058139B7AD9}" type="presParOf" srcId="{ADC720BE-3D9D-42EB-8F71-DA5D7E26BAD0}" destId="{5A8A5ECD-9FD1-4135-9F3B-84295BAC7B9B}" srcOrd="2" destOrd="0" presId="urn:microsoft.com/office/officeart/2018/2/layout/IconVerticalSolidList"/>
    <dgm:cxn modelId="{BC92C789-B7E4-4DAC-911E-4043E14ECA62}" type="presParOf" srcId="{ADC720BE-3D9D-42EB-8F71-DA5D7E26BAD0}" destId="{E8F2CDE7-1E2F-4002-8360-D84444C352A3}" srcOrd="3" destOrd="0" presId="urn:microsoft.com/office/officeart/2018/2/layout/IconVerticalSolidList"/>
    <dgm:cxn modelId="{F18D7800-22C2-427F-AAC5-A7BB06249D22}" type="presParOf" srcId="{B0AEFB5C-B492-4E70-B319-DE9E774B4516}" destId="{E0941741-CB5D-4273-8637-A8067DCA4677}" srcOrd="5" destOrd="0" presId="urn:microsoft.com/office/officeart/2018/2/layout/IconVerticalSolidList"/>
    <dgm:cxn modelId="{C0C5A4D0-2955-406B-9C57-A5AE4E582421}" type="presParOf" srcId="{B0AEFB5C-B492-4E70-B319-DE9E774B4516}" destId="{12139322-FFEC-441D-A519-FB9330BA423E}" srcOrd="6" destOrd="0" presId="urn:microsoft.com/office/officeart/2018/2/layout/IconVerticalSolidList"/>
    <dgm:cxn modelId="{C9411182-6BA5-4982-8902-2FDC41519D13}" type="presParOf" srcId="{12139322-FFEC-441D-A519-FB9330BA423E}" destId="{A8BCA670-6689-4489-AC29-BEF4EE2A18F3}" srcOrd="0" destOrd="0" presId="urn:microsoft.com/office/officeart/2018/2/layout/IconVerticalSolidList"/>
    <dgm:cxn modelId="{7DA88B74-551B-4644-AEAF-86C8BDE10706}" type="presParOf" srcId="{12139322-FFEC-441D-A519-FB9330BA423E}" destId="{9E88513F-DF29-4B9E-8F20-04A2698D7F60}" srcOrd="1" destOrd="0" presId="urn:microsoft.com/office/officeart/2018/2/layout/IconVerticalSolidList"/>
    <dgm:cxn modelId="{2A34E370-994C-4F34-A813-D54109A64341}" type="presParOf" srcId="{12139322-FFEC-441D-A519-FB9330BA423E}" destId="{166EB28A-7DBA-43F0-97DF-AAF14016A751}" srcOrd="2" destOrd="0" presId="urn:microsoft.com/office/officeart/2018/2/layout/IconVerticalSolidList"/>
    <dgm:cxn modelId="{C33CD581-06D2-4A3C-9430-76C2717790D7}" type="presParOf" srcId="{12139322-FFEC-441D-A519-FB9330BA423E}" destId="{82A2338D-E278-45EE-B0A9-B8D69CB971F3}" srcOrd="3" destOrd="0" presId="urn:microsoft.com/office/officeart/2018/2/layout/IconVerticalSolidList"/>
    <dgm:cxn modelId="{DF81357B-3856-49A3-9F3B-68E6BDA8138D}" type="presParOf" srcId="{B0AEFB5C-B492-4E70-B319-DE9E774B4516}" destId="{A000C48D-D811-4FE4-9C91-FAF68D4397F1}" srcOrd="7" destOrd="0" presId="urn:microsoft.com/office/officeart/2018/2/layout/IconVerticalSolidList"/>
    <dgm:cxn modelId="{A910A428-D0D2-4D43-9F6C-CBB346091A25}" type="presParOf" srcId="{B0AEFB5C-B492-4E70-B319-DE9E774B4516}" destId="{1DBA5FD0-DF9C-404E-A257-2B8D466AE608}" srcOrd="8" destOrd="0" presId="urn:microsoft.com/office/officeart/2018/2/layout/IconVerticalSolidList"/>
    <dgm:cxn modelId="{BC0CD628-56DF-4105-9B9A-177DAA4CAA84}" type="presParOf" srcId="{1DBA5FD0-DF9C-404E-A257-2B8D466AE608}" destId="{A727E942-E7D3-48D0-8801-2B23EB12CDD8}" srcOrd="0" destOrd="0" presId="urn:microsoft.com/office/officeart/2018/2/layout/IconVerticalSolidList"/>
    <dgm:cxn modelId="{743382F5-5CD5-4A79-B6E4-FEDE3CA1A2BB}" type="presParOf" srcId="{1DBA5FD0-DF9C-404E-A257-2B8D466AE608}" destId="{75F053FF-E5C4-474C-AB2E-780FFCC34CCD}" srcOrd="1" destOrd="0" presId="urn:microsoft.com/office/officeart/2018/2/layout/IconVerticalSolidList"/>
    <dgm:cxn modelId="{37D36274-C309-4EB9-AB53-4A30FF60FD18}" type="presParOf" srcId="{1DBA5FD0-DF9C-404E-A257-2B8D466AE608}" destId="{AB49A012-D9CE-440C-A997-C4E0C978EB5C}" srcOrd="2" destOrd="0" presId="urn:microsoft.com/office/officeart/2018/2/layout/IconVerticalSolidList"/>
    <dgm:cxn modelId="{8DDDEFE6-6695-45FF-8A5F-51A8499EF0D0}" type="presParOf" srcId="{1DBA5FD0-DF9C-404E-A257-2B8D466AE608}" destId="{808E4E4A-7568-4521-B13E-4DE00FF8E5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E5FAE-5319-4B66-B708-A88DFC321FC2}">
      <dsp:nvSpPr>
        <dsp:cNvPr id="0" name=""/>
        <dsp:cNvSpPr/>
      </dsp:nvSpPr>
      <dsp:spPr>
        <a:xfrm>
          <a:off x="0" y="2800"/>
          <a:ext cx="9905999" cy="5965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2DAF7-8EF5-41DE-BDC8-28903F628469}">
      <dsp:nvSpPr>
        <dsp:cNvPr id="0" name=""/>
        <dsp:cNvSpPr/>
      </dsp:nvSpPr>
      <dsp:spPr>
        <a:xfrm>
          <a:off x="180453" y="137022"/>
          <a:ext cx="328097" cy="328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4129D-6E30-4964-81A1-4F5E7EBA1A69}">
      <dsp:nvSpPr>
        <dsp:cNvPr id="0" name=""/>
        <dsp:cNvSpPr/>
      </dsp:nvSpPr>
      <dsp:spPr>
        <a:xfrm>
          <a:off x="689005" y="2800"/>
          <a:ext cx="92169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In SLL, there is only one pointer that points to the next element.</a:t>
          </a:r>
          <a:endParaRPr lang="en-US" sz="1800" kern="1200"/>
        </a:p>
      </dsp:txBody>
      <dsp:txXfrm>
        <a:off x="689005" y="2800"/>
        <a:ext cx="9216993" cy="596541"/>
      </dsp:txXfrm>
    </dsp:sp>
    <dsp:sp modelId="{5A74056A-F821-4281-802D-24D55E8A9E69}">
      <dsp:nvSpPr>
        <dsp:cNvPr id="0" name=""/>
        <dsp:cNvSpPr/>
      </dsp:nvSpPr>
      <dsp:spPr>
        <a:xfrm>
          <a:off x="0" y="748477"/>
          <a:ext cx="9905999" cy="5965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90DB4-AC59-4610-92F9-FD300966CFCA}">
      <dsp:nvSpPr>
        <dsp:cNvPr id="0" name=""/>
        <dsp:cNvSpPr/>
      </dsp:nvSpPr>
      <dsp:spPr>
        <a:xfrm>
          <a:off x="180453" y="882699"/>
          <a:ext cx="328097" cy="328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45B22-3DEF-4774-BD76-25E436F5FA7C}">
      <dsp:nvSpPr>
        <dsp:cNvPr id="0" name=""/>
        <dsp:cNvSpPr/>
      </dsp:nvSpPr>
      <dsp:spPr>
        <a:xfrm>
          <a:off x="689005" y="748477"/>
          <a:ext cx="4457699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In DLL, there is another additional pointer that points to previous element</a:t>
          </a:r>
          <a:endParaRPr lang="en-US" sz="1800" kern="1200"/>
        </a:p>
      </dsp:txBody>
      <dsp:txXfrm>
        <a:off x="689005" y="748477"/>
        <a:ext cx="4457699" cy="596541"/>
      </dsp:txXfrm>
    </dsp:sp>
    <dsp:sp modelId="{2EBF5C6E-7A4E-4882-A5A4-D72BCC7611D0}">
      <dsp:nvSpPr>
        <dsp:cNvPr id="0" name=""/>
        <dsp:cNvSpPr/>
      </dsp:nvSpPr>
      <dsp:spPr>
        <a:xfrm>
          <a:off x="5146704" y="748477"/>
          <a:ext cx="4759294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/>
            <a:t>= Two pointers in total</a:t>
          </a:r>
          <a:endParaRPr lang="en-US" sz="1400" kern="1200" dirty="0"/>
        </a:p>
      </dsp:txBody>
      <dsp:txXfrm>
        <a:off x="5146704" y="748477"/>
        <a:ext cx="4759294" cy="596541"/>
      </dsp:txXfrm>
    </dsp:sp>
    <dsp:sp modelId="{134E7BEA-8DFF-4985-8A11-78F6D2298A45}">
      <dsp:nvSpPr>
        <dsp:cNvPr id="0" name=""/>
        <dsp:cNvSpPr/>
      </dsp:nvSpPr>
      <dsp:spPr>
        <a:xfrm>
          <a:off x="0" y="1494154"/>
          <a:ext cx="9905999" cy="5965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8CEF7-6D4E-4FEC-AE78-E9A083A5F6C8}">
      <dsp:nvSpPr>
        <dsp:cNvPr id="0" name=""/>
        <dsp:cNvSpPr/>
      </dsp:nvSpPr>
      <dsp:spPr>
        <a:xfrm>
          <a:off x="180453" y="1628376"/>
          <a:ext cx="328097" cy="328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2CDE7-1E2F-4002-8360-D84444C352A3}">
      <dsp:nvSpPr>
        <dsp:cNvPr id="0" name=""/>
        <dsp:cNvSpPr/>
      </dsp:nvSpPr>
      <dsp:spPr>
        <a:xfrm>
          <a:off x="689005" y="1494154"/>
          <a:ext cx="92169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With DLL, it is easier to traverse (search) and there is less time required for certain operations</a:t>
          </a:r>
          <a:endParaRPr lang="en-US" sz="1800" kern="1200"/>
        </a:p>
      </dsp:txBody>
      <dsp:txXfrm>
        <a:off x="689005" y="1494154"/>
        <a:ext cx="9216993" cy="596541"/>
      </dsp:txXfrm>
    </dsp:sp>
    <dsp:sp modelId="{A8BCA670-6689-4489-AC29-BEF4EE2A18F3}">
      <dsp:nvSpPr>
        <dsp:cNvPr id="0" name=""/>
        <dsp:cNvSpPr/>
      </dsp:nvSpPr>
      <dsp:spPr>
        <a:xfrm>
          <a:off x="0" y="2239831"/>
          <a:ext cx="9905999" cy="5965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8513F-DF29-4B9E-8F20-04A2698D7F60}">
      <dsp:nvSpPr>
        <dsp:cNvPr id="0" name=""/>
        <dsp:cNvSpPr/>
      </dsp:nvSpPr>
      <dsp:spPr>
        <a:xfrm>
          <a:off x="180453" y="2374052"/>
          <a:ext cx="328097" cy="328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2338D-E278-45EE-B0A9-B8D69CB971F3}">
      <dsp:nvSpPr>
        <dsp:cNvPr id="0" name=""/>
        <dsp:cNvSpPr/>
      </dsp:nvSpPr>
      <dsp:spPr>
        <a:xfrm>
          <a:off x="689005" y="2239831"/>
          <a:ext cx="92169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Exercise: Implement a Doubly Linked List</a:t>
          </a:r>
          <a:endParaRPr lang="en-US" sz="1800" kern="1200"/>
        </a:p>
      </dsp:txBody>
      <dsp:txXfrm>
        <a:off x="689005" y="2239831"/>
        <a:ext cx="9216993" cy="596541"/>
      </dsp:txXfrm>
    </dsp:sp>
    <dsp:sp modelId="{A727E942-E7D3-48D0-8801-2B23EB12CDD8}">
      <dsp:nvSpPr>
        <dsp:cNvPr id="0" name=""/>
        <dsp:cNvSpPr/>
      </dsp:nvSpPr>
      <dsp:spPr>
        <a:xfrm>
          <a:off x="0" y="2985507"/>
          <a:ext cx="9905999" cy="5965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053FF-E5C4-474C-AB2E-780FFCC34CCD}">
      <dsp:nvSpPr>
        <dsp:cNvPr id="0" name=""/>
        <dsp:cNvSpPr/>
      </dsp:nvSpPr>
      <dsp:spPr>
        <a:xfrm>
          <a:off x="180453" y="3119729"/>
          <a:ext cx="328097" cy="328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E4E4A-7568-4521-B13E-4DE00FF8E591}">
      <dsp:nvSpPr>
        <dsp:cNvPr id="0" name=""/>
        <dsp:cNvSpPr/>
      </dsp:nvSpPr>
      <dsp:spPr>
        <a:xfrm>
          <a:off x="689005" y="2985507"/>
          <a:ext cx="92169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i="1" kern="1200"/>
            <a:t>DLL is also a Linked List.</a:t>
          </a:r>
          <a:endParaRPr lang="en-US" sz="1800" kern="1200"/>
        </a:p>
      </dsp:txBody>
      <dsp:txXfrm>
        <a:off x="689005" y="2985507"/>
        <a:ext cx="9216993" cy="596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iz.com/cpp-programming/point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Barzani/COEN243_Fall2022" TargetMode="External"/><Relationship Id="rId2" Type="http://schemas.openxmlformats.org/officeDocument/2006/relationships/hyperlink" Target="https://www.programiz.com/cpp-programming/point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28392"/>
            <a:ext cx="9135287" cy="2387600"/>
          </a:xfrm>
        </p:spPr>
        <p:txBody>
          <a:bodyPr>
            <a:normAutofit/>
          </a:bodyPr>
          <a:lstStyle/>
          <a:p>
            <a:pPr algn="ctr"/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Methodology I 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COEN-243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 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Tenth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November 23, 2022</a:t>
            </a:r>
          </a:p>
        </p:txBody>
      </p:sp>
    </p:spTree>
    <p:extLst>
      <p:ext uri="{BB962C8B-B14F-4D97-AF65-F5344CB8AC3E}">
        <p14:creationId xmlns:p14="http://schemas.microsoft.com/office/powerpoint/2010/main" val="6845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74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586" y="386743"/>
            <a:ext cx="4747088" cy="1478570"/>
          </a:xfrm>
        </p:spPr>
        <p:txBody>
          <a:bodyPr>
            <a:normAutofit/>
          </a:bodyPr>
          <a:lstStyle/>
          <a:p>
            <a:pPr algn="ctr"/>
            <a:r>
              <a:rPr lang="en-CA" b="1" cap="none" dirty="0">
                <a:latin typeface="Cambria" panose="02040503050406030204" pitchFamily="18" charset="0"/>
                <a:ea typeface="Cambria" panose="02040503050406030204" pitchFamily="18" charset="0"/>
              </a:rPr>
              <a:t>POINTERS</a:t>
            </a:r>
          </a:p>
        </p:txBody>
      </p:sp>
      <p:sp useBgFill="1">
        <p:nvSpPr>
          <p:cNvPr id="1076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orking of C++ Pointers">
            <a:extLst>
              <a:ext uri="{FF2B5EF4-FFF2-40B4-BE49-F238E27FC236}">
                <a16:creationId xmlns:a16="http://schemas.microsoft.com/office/drawing/2014/main" id="{6A973D74-DF47-1A9A-E897-5DF4E17A2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912878"/>
            <a:ext cx="4635583" cy="30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93" y="1487801"/>
            <a:ext cx="4747087" cy="42764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CA" sz="2000" dirty="0"/>
              <a:t>Pointers are variables that store the memory address of other variables</a:t>
            </a:r>
          </a:p>
          <a:p>
            <a:pPr algn="just">
              <a:lnSpc>
                <a:spcPct val="110000"/>
              </a:lnSpc>
            </a:pPr>
            <a:r>
              <a:rPr lang="en-CA" sz="2000" dirty="0"/>
              <a:t>Pointers are declared with an asterisk ‘ * ’: int *</a:t>
            </a:r>
            <a:r>
              <a:rPr lang="en-CA" sz="2000" dirty="0" err="1"/>
              <a:t>ptr</a:t>
            </a:r>
            <a:r>
              <a:rPr lang="en-CA" sz="2000" dirty="0"/>
              <a:t>;</a:t>
            </a:r>
          </a:p>
          <a:p>
            <a:pPr algn="just">
              <a:lnSpc>
                <a:spcPct val="110000"/>
              </a:lnSpc>
            </a:pPr>
            <a:r>
              <a:rPr lang="en-CA" sz="2000" dirty="0"/>
              <a:t>(*) is called </a:t>
            </a:r>
            <a:r>
              <a:rPr lang="en-CA" sz="2000" b="1" dirty="0"/>
              <a:t>dereference operator,</a:t>
            </a:r>
            <a:r>
              <a:rPr lang="en-CA" sz="2000" dirty="0"/>
              <a:t> it is used in declaration of a pointer and also extraction of the value pointed by the pointer.</a:t>
            </a:r>
          </a:p>
          <a:p>
            <a:pPr algn="just">
              <a:lnSpc>
                <a:spcPct val="110000"/>
              </a:lnSpc>
            </a:pPr>
            <a:r>
              <a:rPr lang="en-CA" sz="2000" dirty="0"/>
              <a:t>Printing out addresses in C++ - </a:t>
            </a:r>
            <a:r>
              <a:rPr lang="en-CA" sz="2000" i="1" dirty="0"/>
              <a:t>two ways, two concepts </a:t>
            </a:r>
          </a:p>
          <a:p>
            <a:pPr algn="just">
              <a:lnSpc>
                <a:spcPct val="110000"/>
              </a:lnSpc>
            </a:pPr>
            <a:r>
              <a:rPr lang="en-CA" sz="1700" dirty="0">
                <a:hlinkClick r:id="rId4"/>
              </a:rPr>
              <a:t>https://www.programiz.com/cpp-programming/pointers</a:t>
            </a:r>
            <a:r>
              <a:rPr lang="en-CA" sz="1700" dirty="0"/>
              <a:t> </a:t>
            </a:r>
          </a:p>
          <a:p>
            <a:pPr>
              <a:lnSpc>
                <a:spcPct val="110000"/>
              </a:lnSpc>
            </a:pPr>
            <a:endParaRPr lang="en-CA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89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>
                <a:latin typeface="Cambria" panose="02040503050406030204" pitchFamily="18" charset="0"/>
                <a:ea typeface="Cambria" panose="02040503050406030204" pitchFamily="18" charset="0"/>
              </a:rPr>
              <a:t>POINTERS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CA"/>
              <a:t>Pointers allow for manipulation of dynamic memory (memory on demand)</a:t>
            </a:r>
          </a:p>
          <a:p>
            <a:r>
              <a:rPr lang="en-CA"/>
              <a:t>If you don’t know the address for a pointer to point to, a </a:t>
            </a:r>
            <a:r>
              <a:rPr lang="en-CA" i="1"/>
              <a:t>‘</a:t>
            </a:r>
            <a:r>
              <a:rPr lang="en-CA" i="1" err="1"/>
              <a:t>nullptr</a:t>
            </a:r>
            <a:r>
              <a:rPr lang="en-CA" i="1"/>
              <a:t>’ can be used</a:t>
            </a:r>
          </a:p>
          <a:p>
            <a:r>
              <a:rPr lang="en-CA" i="1"/>
              <a:t>‘</a:t>
            </a:r>
            <a:r>
              <a:rPr lang="en-CA" i="1" err="1"/>
              <a:t>nullptr</a:t>
            </a:r>
            <a:r>
              <a:rPr lang="en-CA" i="1"/>
              <a:t>’ </a:t>
            </a:r>
            <a:r>
              <a:rPr lang="en-CA"/>
              <a:t>means that it points to nothing (no arrows) – similar to NULL value</a:t>
            </a:r>
          </a:p>
          <a:p>
            <a:r>
              <a:rPr lang="en-CA"/>
              <a:t>Arithmetic’s applicability to pointers is limited and can be meaningless:</a:t>
            </a:r>
          </a:p>
          <a:p>
            <a:pPr lvl="1"/>
            <a:r>
              <a:rPr lang="en-CA"/>
              <a:t>Applicable </a:t>
            </a:r>
            <a:r>
              <a:rPr lang="en-CA" err="1"/>
              <a:t>opertors</a:t>
            </a:r>
            <a:r>
              <a:rPr lang="en-CA"/>
              <a:t>: </a:t>
            </a:r>
            <a:r>
              <a:rPr lang="en-CA" b="1">
                <a:latin typeface="Cambria" panose="02040503050406030204" pitchFamily="18" charset="0"/>
                <a:ea typeface="Cambria" panose="02040503050406030204" pitchFamily="18" charset="0"/>
              </a:rPr>
              <a:t>++, --, + or +=, - or -=</a:t>
            </a:r>
          </a:p>
          <a:p>
            <a:r>
              <a:rPr lang="en-CA"/>
              <a:t>Invalid Pointers: Uninitialized pointers, pointers pointing to illegal addresses…</a:t>
            </a:r>
            <a:endParaRPr lang="en-CA" b="1"/>
          </a:p>
          <a:p>
            <a:endParaRPr lang="en-CA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29313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POINTERS Fun Facts</a:t>
            </a:r>
            <a:endParaRPr lang="en-CA" sz="4000" b="1" cap="none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19" y="1587171"/>
            <a:ext cx="10546799" cy="4199292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Why do we usually give a data type to a pointer?</a:t>
            </a:r>
          </a:p>
          <a:p>
            <a:r>
              <a:rPr lang="en-CA">
                <a:solidFill>
                  <a:schemeClr val="bg1"/>
                </a:solidFill>
              </a:rPr>
              <a:t>Pass-by-reference also works with pointers</a:t>
            </a:r>
          </a:p>
          <a:p>
            <a:r>
              <a:rPr lang="en-CA">
                <a:solidFill>
                  <a:schemeClr val="bg1"/>
                </a:solidFill>
              </a:rPr>
              <a:t>Array names actually point to the beginning of the array, so does this mean they are pointers?</a:t>
            </a:r>
          </a:p>
          <a:p>
            <a:r>
              <a:rPr lang="en-CA" i="1">
                <a:solidFill>
                  <a:schemeClr val="bg1"/>
                </a:solidFill>
              </a:rPr>
              <a:t>‘new’ </a:t>
            </a:r>
            <a:r>
              <a:rPr lang="en-CA">
                <a:solidFill>
                  <a:schemeClr val="bg1"/>
                </a:solidFill>
              </a:rPr>
              <a:t>&amp; </a:t>
            </a:r>
            <a:r>
              <a:rPr lang="en-CA" i="1">
                <a:solidFill>
                  <a:schemeClr val="bg1"/>
                </a:solidFill>
              </a:rPr>
              <a:t>‘delete’ </a:t>
            </a:r>
            <a:r>
              <a:rPr lang="en-CA">
                <a:solidFill>
                  <a:schemeClr val="bg1"/>
                </a:solidFill>
              </a:rPr>
              <a:t>allows us to allocate memory on demand and store them in pointers</a:t>
            </a:r>
          </a:p>
          <a:p>
            <a:r>
              <a:rPr lang="en-CA">
                <a:solidFill>
                  <a:schemeClr val="bg1"/>
                </a:solidFill>
              </a:rPr>
              <a:t>Pointers can also point to pointers (2D arrays)</a:t>
            </a:r>
          </a:p>
          <a:p>
            <a:r>
              <a:rPr lang="en-CA">
                <a:solidFill>
                  <a:schemeClr val="bg1"/>
                </a:solidFill>
                <a:ea typeface="Cambria" panose="02040503050406030204" pitchFamily="18" charset="0"/>
              </a:rPr>
              <a:t>If the datatype is unknown; void pointers can be used!</a:t>
            </a:r>
          </a:p>
          <a:p>
            <a:endParaRPr lang="en-CA">
              <a:solidFill>
                <a:schemeClr val="bg1"/>
              </a:solidFill>
            </a:endParaRPr>
          </a:p>
          <a:p>
            <a:endParaRPr lang="en-CA">
              <a:solidFill>
                <a:schemeClr val="bg1"/>
              </a:solidFill>
            </a:endParaRPr>
          </a:p>
          <a:p>
            <a:endParaRPr lang="en-CA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6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CA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Pointers: Singly linked list (SLL)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31DDEB1B-F668-4FD0-BFD6-039C91DD81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13" r="1969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CA" sz="1800" dirty="0">
                <a:solidFill>
                  <a:schemeClr val="bg1"/>
                </a:solidFill>
              </a:rPr>
              <a:t>Data Structures: Concepts or methods depicting how data is stored and managed</a:t>
            </a:r>
          </a:p>
          <a:p>
            <a:pPr lvl="1">
              <a:lnSpc>
                <a:spcPct val="110000"/>
              </a:lnSpc>
            </a:pPr>
            <a:r>
              <a:rPr lang="en-CA" sz="1800" dirty="0">
                <a:solidFill>
                  <a:schemeClr val="bg1"/>
                </a:solidFill>
              </a:rPr>
              <a:t>Arrays are data-structures</a:t>
            </a:r>
          </a:p>
          <a:p>
            <a:pPr>
              <a:lnSpc>
                <a:spcPct val="110000"/>
              </a:lnSpc>
            </a:pPr>
            <a:r>
              <a:rPr lang="en-CA" sz="1800" dirty="0">
                <a:solidFill>
                  <a:schemeClr val="bg1"/>
                </a:solidFill>
              </a:rPr>
              <a:t>Linked-list is another popular data structure where elements point to each other</a:t>
            </a:r>
          </a:p>
          <a:p>
            <a:pPr>
              <a:lnSpc>
                <a:spcPct val="110000"/>
              </a:lnSpc>
            </a:pPr>
            <a:r>
              <a:rPr lang="en-CA" sz="1800" dirty="0">
                <a:solidFill>
                  <a:schemeClr val="bg1"/>
                </a:solidFill>
              </a:rPr>
              <a:t>In SLL, elements are not arranged based on an index, instead each element points to the next element (</a:t>
            </a:r>
            <a:r>
              <a:rPr lang="en-CA" sz="1800" i="1" dirty="0">
                <a:solidFill>
                  <a:schemeClr val="bg1"/>
                </a:solidFill>
              </a:rPr>
              <a:t>There is no concept of index/position in SLL</a:t>
            </a:r>
            <a:r>
              <a:rPr lang="en-CA" sz="1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CA" sz="1800" dirty="0">
                <a:solidFill>
                  <a:schemeClr val="bg1"/>
                </a:solidFill>
              </a:rPr>
              <a:t>Linked list don’t have fixed size (</a:t>
            </a:r>
            <a:r>
              <a:rPr lang="en-CA" sz="1800" i="1" dirty="0">
                <a:solidFill>
                  <a:schemeClr val="bg1"/>
                </a:solidFill>
              </a:rPr>
              <a:t>they are based on the memory-on-demand concept</a:t>
            </a:r>
            <a:r>
              <a:rPr lang="en-CA" sz="1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CA" sz="1800" dirty="0">
                <a:solidFill>
                  <a:schemeClr val="bg1"/>
                </a:solidFill>
              </a:rPr>
              <a:t>ADV.: Sometimes with LL it is easier to implement more abstract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53059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b="1" cap="none">
                <a:latin typeface="Cambria" panose="02040503050406030204" pitchFamily="18" charset="0"/>
                <a:ea typeface="Cambria" panose="02040503050406030204" pitchFamily="18" charset="0"/>
              </a:rPr>
              <a:t>Activity: Doubly linked list (DLL)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16525FF-2D34-A617-654A-6C934D359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52790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35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https://www.programiz.com/cpp-programming/pointers</a:t>
            </a:r>
            <a:r>
              <a:rPr lang="en-CA" sz="2400" dirty="0">
                <a:solidFill>
                  <a:schemeClr val="bg1"/>
                </a:solidFill>
              </a:rPr>
              <a:t> 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b="1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4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1941</TotalTime>
  <Words>452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Tw Cen MT</vt:lpstr>
      <vt:lpstr>Circuit</vt:lpstr>
      <vt:lpstr>Programming Methodology I COEN-243 Section N NA</vt:lpstr>
      <vt:lpstr>POINTERS</vt:lpstr>
      <vt:lpstr>POINTERS &amp; REFERENCES</vt:lpstr>
      <vt:lpstr>POINTERS Fun Facts</vt:lpstr>
      <vt:lpstr>Pointers: Singly linked list (SLL)</vt:lpstr>
      <vt:lpstr>Activity: Doubly linked list (DLL)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24</cp:revision>
  <dcterms:created xsi:type="dcterms:W3CDTF">2022-09-14T13:30:57Z</dcterms:created>
  <dcterms:modified xsi:type="dcterms:W3CDTF">2022-11-23T16:25:09Z</dcterms:modified>
</cp:coreProperties>
</file>