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300" r:id="rId4"/>
    <p:sldId id="298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TWELFTH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December 07,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371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Dynamic vs Static memory</a:t>
            </a:r>
          </a:p>
          <a:p>
            <a:r>
              <a:rPr lang="en-CA" dirty="0">
                <a:solidFill>
                  <a:schemeClr val="bg1"/>
                </a:solidFill>
              </a:rPr>
              <a:t>What are pointers?</a:t>
            </a:r>
          </a:p>
          <a:p>
            <a:r>
              <a:rPr lang="en-CA" dirty="0">
                <a:solidFill>
                  <a:schemeClr val="bg1"/>
                </a:solidFill>
              </a:rPr>
              <a:t>What is stored inside a pointer variable and why do we need to give datatype?</a:t>
            </a:r>
          </a:p>
          <a:p>
            <a:r>
              <a:rPr lang="en-CA" dirty="0">
                <a:solidFill>
                  <a:schemeClr val="bg1"/>
                </a:solidFill>
              </a:rPr>
              <a:t>Pointer declaration and initialization </a:t>
            </a:r>
          </a:p>
          <a:p>
            <a:r>
              <a:rPr lang="en-CA" dirty="0">
                <a:solidFill>
                  <a:schemeClr val="bg1"/>
                </a:solidFill>
              </a:rPr>
              <a:t>Deference operator</a:t>
            </a:r>
          </a:p>
          <a:p>
            <a:r>
              <a:rPr lang="en-CA" dirty="0">
                <a:solidFill>
                  <a:schemeClr val="bg1"/>
                </a:solidFill>
              </a:rPr>
              <a:t>NULL and </a:t>
            </a:r>
            <a:r>
              <a:rPr lang="en-CA" dirty="0" err="1">
                <a:solidFill>
                  <a:schemeClr val="bg1"/>
                </a:solidFill>
              </a:rPr>
              <a:t>nullptr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‘new’ and ‘delete’ keywords </a:t>
            </a:r>
          </a:p>
          <a:p>
            <a:r>
              <a:rPr lang="en-CA" dirty="0">
                <a:solidFill>
                  <a:schemeClr val="bg1"/>
                </a:solidFill>
              </a:rPr>
              <a:t>Use of pointers in a Single Linked List example </a:t>
            </a:r>
          </a:p>
        </p:txBody>
      </p:sp>
    </p:spTree>
    <p:extLst>
      <p:ext uri="{BB962C8B-B14F-4D97-AF65-F5344CB8AC3E}">
        <p14:creationId xmlns:p14="http://schemas.microsoft.com/office/powerpoint/2010/main" val="58979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932781" y="1504951"/>
            <a:ext cx="8326438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Different types of error</a:t>
            </a:r>
          </a:p>
          <a:p>
            <a:r>
              <a:rPr lang="en-CA" dirty="0">
                <a:solidFill>
                  <a:schemeClr val="bg1"/>
                </a:solidFill>
              </a:rPr>
              <a:t>What is Error Handling and Exception Handling?</a:t>
            </a:r>
          </a:p>
          <a:p>
            <a:r>
              <a:rPr lang="en-CA" dirty="0">
                <a:solidFill>
                  <a:schemeClr val="bg1"/>
                </a:solidFill>
              </a:rPr>
              <a:t>Traditional Error Handling vs Formal Error Handling</a:t>
            </a:r>
          </a:p>
          <a:p>
            <a:r>
              <a:rPr lang="en-CA" dirty="0">
                <a:solidFill>
                  <a:schemeClr val="bg1"/>
                </a:solidFill>
              </a:rPr>
              <a:t>Syntax for Exception Handling</a:t>
            </a:r>
          </a:p>
          <a:p>
            <a:r>
              <a:rPr lang="en-CA" dirty="0">
                <a:solidFill>
                  <a:schemeClr val="bg1"/>
                </a:solidFill>
              </a:rPr>
              <a:t>When to use exception handling?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6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&amp; GOOD LUCK 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10269132" cy="9726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7300"/>
            <a:ext cx="10269133" cy="453390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SETTING UP C++ ENVIRONMENT &amp; C++ SYNTAX</a:t>
            </a:r>
          </a:p>
          <a:p>
            <a:r>
              <a:rPr lang="en-CA" dirty="0">
                <a:solidFill>
                  <a:schemeClr val="bg1"/>
                </a:solidFill>
              </a:rPr>
              <a:t>VARIABLES, DATA TYPES, OPERATORS, EXPRESSIONS, LOOPS, &amp; CONDITIONALS</a:t>
            </a:r>
          </a:p>
          <a:p>
            <a:r>
              <a:rPr lang="en-CA" dirty="0">
                <a:solidFill>
                  <a:schemeClr val="bg1"/>
                </a:solidFill>
              </a:rPr>
              <a:t>INPUT &amp; OUTPUT USAGE </a:t>
            </a:r>
          </a:p>
          <a:p>
            <a:r>
              <a:rPr lang="en-CA" dirty="0">
                <a:solidFill>
                  <a:schemeClr val="bg1"/>
                </a:solidFill>
              </a:rPr>
              <a:t>ARRAYS &amp; THE STRING LIBRARY</a:t>
            </a:r>
          </a:p>
          <a:p>
            <a:r>
              <a:rPr lang="en-CA" dirty="0">
                <a:solidFill>
                  <a:schemeClr val="bg1"/>
                </a:solidFill>
              </a:rPr>
              <a:t>C++ FUNCTIONS</a:t>
            </a:r>
          </a:p>
          <a:p>
            <a:r>
              <a:rPr lang="en-CA" dirty="0">
                <a:solidFill>
                  <a:schemeClr val="bg1"/>
                </a:solidFill>
              </a:rPr>
              <a:t>OBJECT-ORIENTED PROGRAMMING</a:t>
            </a:r>
          </a:p>
          <a:p>
            <a:r>
              <a:rPr lang="en-CA" dirty="0">
                <a:solidFill>
                  <a:schemeClr val="bg1"/>
                </a:solidFill>
              </a:rPr>
              <a:t>DYNAMIC MEMORY &amp; POINTERS</a:t>
            </a:r>
          </a:p>
          <a:p>
            <a:r>
              <a:rPr lang="en-CA" dirty="0">
                <a:solidFill>
                  <a:schemeClr val="bg1"/>
                </a:solidFill>
              </a:rPr>
              <a:t>EXCEPTION HANDLING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10269132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C++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662" y="1806084"/>
            <a:ext cx="8621713" cy="391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Using IDE vs Text Editor &amp; Compiler Combination</a:t>
            </a:r>
          </a:p>
          <a:p>
            <a:r>
              <a:rPr lang="en-CA" dirty="0">
                <a:solidFill>
                  <a:schemeClr val="bg1"/>
                </a:solidFill>
              </a:rPr>
              <a:t>What is an IDE?</a:t>
            </a:r>
          </a:p>
          <a:p>
            <a:r>
              <a:rPr lang="en-CA" dirty="0">
                <a:solidFill>
                  <a:schemeClr val="bg1"/>
                </a:solidFill>
              </a:rPr>
              <a:t>What is a Text Editor? </a:t>
            </a:r>
          </a:p>
          <a:p>
            <a:r>
              <a:rPr lang="en-CA" dirty="0">
                <a:solidFill>
                  <a:schemeClr val="bg1"/>
                </a:solidFill>
              </a:rPr>
              <a:t>What is a Compiler?</a:t>
            </a:r>
          </a:p>
          <a:p>
            <a:r>
              <a:rPr lang="en-CA" dirty="0">
                <a:solidFill>
                  <a:schemeClr val="bg1"/>
                </a:solidFill>
              </a:rPr>
              <a:t>Which one is BETTER?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C++ 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F6EDF-5012-3919-3D09-222CD9F2B693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90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What are variables?</a:t>
            </a:r>
          </a:p>
          <a:p>
            <a:r>
              <a:rPr lang="en-CA" dirty="0">
                <a:solidFill>
                  <a:schemeClr val="bg1"/>
                </a:solidFill>
              </a:rPr>
              <a:t>What are some common categories of operators?</a:t>
            </a:r>
          </a:p>
          <a:p>
            <a:r>
              <a:rPr lang="en-CA" dirty="0">
                <a:solidFill>
                  <a:schemeClr val="bg1"/>
                </a:solidFill>
              </a:rPr>
              <a:t>Difference between operators and expressions?</a:t>
            </a:r>
          </a:p>
          <a:p>
            <a:r>
              <a:rPr lang="en-CA" dirty="0">
                <a:solidFill>
                  <a:schemeClr val="bg1"/>
                </a:solidFill>
              </a:rPr>
              <a:t>What are conditional statements?</a:t>
            </a:r>
          </a:p>
          <a:p>
            <a:r>
              <a:rPr lang="en-CA" dirty="0">
                <a:solidFill>
                  <a:schemeClr val="bg1"/>
                </a:solidFill>
              </a:rPr>
              <a:t>What is a difference between ‘if statements’ and ‘switch block’?</a:t>
            </a:r>
          </a:p>
          <a:p>
            <a:r>
              <a:rPr lang="en-CA" dirty="0">
                <a:solidFill>
                  <a:schemeClr val="bg1"/>
                </a:solidFill>
              </a:rPr>
              <a:t>Why loops?</a:t>
            </a:r>
          </a:p>
          <a:p>
            <a:r>
              <a:rPr lang="en-CA" dirty="0">
                <a:solidFill>
                  <a:schemeClr val="bg1"/>
                </a:solidFill>
              </a:rPr>
              <a:t>For loops vs While loops</a:t>
            </a:r>
          </a:p>
          <a:p>
            <a:r>
              <a:rPr lang="en-CA" dirty="0">
                <a:solidFill>
                  <a:schemeClr val="bg1"/>
                </a:solidFill>
              </a:rPr>
              <a:t>While loops vs If statements</a:t>
            </a:r>
          </a:p>
          <a:p>
            <a:r>
              <a:rPr lang="en-CA" dirty="0">
                <a:solidFill>
                  <a:schemeClr val="bg1"/>
                </a:solidFill>
              </a:rPr>
              <a:t>When to use ‘continue’ and ‘break’ keywords?</a:t>
            </a:r>
          </a:p>
        </p:txBody>
      </p:sp>
    </p:spTree>
    <p:extLst>
      <p:ext uri="{BB962C8B-B14F-4D97-AF65-F5344CB8AC3E}">
        <p14:creationId xmlns:p14="http://schemas.microsoft.com/office/powerpoint/2010/main" val="171382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Data-types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F6EDF-5012-3919-3D09-222CD9F2B693}"/>
              </a:ext>
            </a:extLst>
          </p:cNvPr>
          <p:cNvSpPr txBox="1">
            <a:spLocks/>
          </p:cNvSpPr>
          <p:nvPr/>
        </p:nvSpPr>
        <p:spPr>
          <a:xfrm>
            <a:off x="1651000" y="1528763"/>
            <a:ext cx="9545638" cy="445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Types of data, their sizes, and use-cases</a:t>
            </a:r>
          </a:p>
          <a:p>
            <a:r>
              <a:rPr lang="en-CA" dirty="0">
                <a:solidFill>
                  <a:schemeClr val="bg1"/>
                </a:solidFill>
              </a:rPr>
              <a:t>How to adjust the size of a datatype?</a:t>
            </a:r>
          </a:p>
          <a:p>
            <a:r>
              <a:rPr lang="en-CA" dirty="0">
                <a:solidFill>
                  <a:schemeClr val="bg1"/>
                </a:solidFill>
              </a:rPr>
              <a:t>The keyword ‘long’ cannot be used with ……..</a:t>
            </a:r>
          </a:p>
          <a:p>
            <a:r>
              <a:rPr lang="en-CA" dirty="0">
                <a:solidFill>
                  <a:schemeClr val="bg1"/>
                </a:solidFill>
              </a:rPr>
              <a:t>Declaring vs Initialization</a:t>
            </a:r>
          </a:p>
          <a:p>
            <a:r>
              <a:rPr lang="en-CA" dirty="0">
                <a:solidFill>
                  <a:schemeClr val="bg1"/>
                </a:solidFill>
              </a:rPr>
              <a:t>Two ways of initializing char datatype (ASCII)</a:t>
            </a:r>
          </a:p>
          <a:p>
            <a:r>
              <a:rPr lang="en-CA" dirty="0">
                <a:solidFill>
                  <a:schemeClr val="bg1"/>
                </a:solidFill>
              </a:rPr>
              <a:t>What is ‘void’?</a:t>
            </a:r>
          </a:p>
        </p:txBody>
      </p:sp>
    </p:spTree>
    <p:extLst>
      <p:ext uri="{BB962C8B-B14F-4D97-AF65-F5344CB8AC3E}">
        <p14:creationId xmlns:p14="http://schemas.microsoft.com/office/powerpoint/2010/main" val="162757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9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Why do we need I/O?</a:t>
            </a:r>
          </a:p>
          <a:p>
            <a:r>
              <a:rPr lang="en-CA" dirty="0">
                <a:solidFill>
                  <a:schemeClr val="bg1"/>
                </a:solidFill>
              </a:rPr>
              <a:t>What are some popular C++ I/O libraries?</a:t>
            </a:r>
          </a:p>
          <a:p>
            <a:r>
              <a:rPr lang="en-CA" dirty="0">
                <a:solidFill>
                  <a:schemeClr val="bg1"/>
                </a:solidFill>
              </a:rPr>
              <a:t>What are the major keywords in using C++ I/O &amp; Streams?</a:t>
            </a:r>
          </a:p>
          <a:p>
            <a:r>
              <a:rPr lang="en-CA" dirty="0">
                <a:solidFill>
                  <a:schemeClr val="bg1"/>
                </a:solidFill>
              </a:rPr>
              <a:t>Common mistakes in outputting?</a:t>
            </a:r>
          </a:p>
          <a:p>
            <a:r>
              <a:rPr lang="en-CA" dirty="0">
                <a:solidFill>
                  <a:schemeClr val="bg1"/>
                </a:solidFill>
              </a:rPr>
              <a:t>Common mistakes in inputting?</a:t>
            </a:r>
          </a:p>
          <a:p>
            <a:r>
              <a:rPr lang="en-CA" dirty="0">
                <a:solidFill>
                  <a:schemeClr val="bg1"/>
                </a:solidFill>
              </a:rPr>
              <a:t>How to read from and write to the command line?</a:t>
            </a:r>
          </a:p>
          <a:p>
            <a:r>
              <a:rPr lang="en-CA" dirty="0">
                <a:solidFill>
                  <a:schemeClr val="bg1"/>
                </a:solidFill>
              </a:rPr>
              <a:t>How to read/write a file?</a:t>
            </a:r>
          </a:p>
          <a:p>
            <a:r>
              <a:rPr lang="en-CA" dirty="0">
                <a:solidFill>
                  <a:schemeClr val="bg1"/>
                </a:solidFill>
              </a:rPr>
              <a:t>What should be checked before reading from a file?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4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 &amp;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371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What are arrays and what do they represents?</a:t>
            </a:r>
          </a:p>
          <a:p>
            <a:r>
              <a:rPr lang="en-CA" dirty="0">
                <a:solidFill>
                  <a:schemeClr val="bg1"/>
                </a:solidFill>
              </a:rPr>
              <a:t>Array declaration and initialization</a:t>
            </a:r>
          </a:p>
          <a:p>
            <a:r>
              <a:rPr lang="en-CA" dirty="0">
                <a:solidFill>
                  <a:schemeClr val="bg1"/>
                </a:solidFill>
              </a:rPr>
              <a:t>How does an array looks like?</a:t>
            </a:r>
          </a:p>
          <a:p>
            <a:r>
              <a:rPr lang="en-CA" dirty="0">
                <a:solidFill>
                  <a:schemeClr val="bg1"/>
                </a:solidFill>
              </a:rPr>
              <a:t>INDEXING </a:t>
            </a:r>
          </a:p>
          <a:p>
            <a:r>
              <a:rPr lang="en-CA" dirty="0">
                <a:solidFill>
                  <a:schemeClr val="bg1"/>
                </a:solidFill>
              </a:rPr>
              <a:t>Size vs length of an array</a:t>
            </a:r>
          </a:p>
          <a:p>
            <a:r>
              <a:rPr lang="en-CA" dirty="0">
                <a:solidFill>
                  <a:schemeClr val="bg1"/>
                </a:solidFill>
              </a:rPr>
              <a:t>What is a string and how does it look like?</a:t>
            </a:r>
          </a:p>
          <a:p>
            <a:r>
              <a:rPr lang="en-CA" dirty="0">
                <a:solidFill>
                  <a:schemeClr val="bg1"/>
                </a:solidFill>
              </a:rPr>
              <a:t>How to do trimming using strings?</a:t>
            </a:r>
          </a:p>
          <a:p>
            <a:r>
              <a:rPr lang="en-CA" dirty="0">
                <a:solidFill>
                  <a:schemeClr val="bg1"/>
                </a:solidFill>
              </a:rPr>
              <a:t>Multi-dimensional arrays?</a:t>
            </a:r>
          </a:p>
        </p:txBody>
      </p:sp>
    </p:spTree>
    <p:extLst>
      <p:ext uri="{BB962C8B-B14F-4D97-AF65-F5344CB8AC3E}">
        <p14:creationId xmlns:p14="http://schemas.microsoft.com/office/powerpoint/2010/main" val="427911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Definition of a function in arithmetic, f(x)</a:t>
            </a:r>
          </a:p>
          <a:p>
            <a:r>
              <a:rPr lang="en-CA" dirty="0">
                <a:solidFill>
                  <a:schemeClr val="bg1"/>
                </a:solidFill>
              </a:rPr>
              <a:t>What is a function in programming?</a:t>
            </a:r>
          </a:p>
          <a:p>
            <a:r>
              <a:rPr lang="en-CA" dirty="0">
                <a:solidFill>
                  <a:schemeClr val="bg1"/>
                </a:solidFill>
              </a:rPr>
              <a:t>Characteristics of a function</a:t>
            </a:r>
          </a:p>
          <a:p>
            <a:r>
              <a:rPr lang="en-CA" dirty="0">
                <a:solidFill>
                  <a:schemeClr val="bg1"/>
                </a:solidFill>
              </a:rPr>
              <a:t>Pass-by-Reference vs Pass-by-Value</a:t>
            </a:r>
          </a:p>
          <a:p>
            <a:r>
              <a:rPr lang="en-CA" dirty="0">
                <a:solidFill>
                  <a:schemeClr val="bg1"/>
                </a:solidFill>
              </a:rPr>
              <a:t>When is a function executed?</a:t>
            </a:r>
          </a:p>
          <a:p>
            <a:r>
              <a:rPr lang="en-CA" dirty="0">
                <a:solidFill>
                  <a:schemeClr val="bg1"/>
                </a:solidFill>
              </a:rPr>
              <a:t>Prototypes and Function Overloading</a:t>
            </a:r>
          </a:p>
          <a:p>
            <a:r>
              <a:rPr lang="en-CA" dirty="0">
                <a:solidFill>
                  <a:schemeClr val="bg1"/>
                </a:solidFill>
              </a:rPr>
              <a:t>Recursion (</a:t>
            </a:r>
            <a:r>
              <a:rPr lang="en-CA" i="1" dirty="0">
                <a:solidFill>
                  <a:schemeClr val="bg1"/>
                </a:solidFill>
              </a:rPr>
              <a:t>stack calls</a:t>
            </a:r>
            <a:r>
              <a:rPr lang="en-CA" dirty="0">
                <a:solidFill>
                  <a:schemeClr val="bg1"/>
                </a:solidFill>
              </a:rPr>
              <a:t>), Default Values, and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22321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201249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268-2F12-A6D2-56D5-734F1139C64C}"/>
              </a:ext>
            </a:extLst>
          </p:cNvPr>
          <p:cNvSpPr txBox="1">
            <a:spLocks/>
          </p:cNvSpPr>
          <p:nvPr/>
        </p:nvSpPr>
        <p:spPr>
          <a:xfrm>
            <a:off x="1293812" y="1485900"/>
            <a:ext cx="10269133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What is Object Oriented Programming?</a:t>
            </a:r>
          </a:p>
          <a:p>
            <a:r>
              <a:rPr lang="en-CA" dirty="0">
                <a:solidFill>
                  <a:schemeClr val="bg1"/>
                </a:solidFill>
              </a:rPr>
              <a:t>What does this signify in programming practices?</a:t>
            </a:r>
          </a:p>
          <a:p>
            <a:r>
              <a:rPr lang="en-CA" dirty="0">
                <a:solidFill>
                  <a:schemeClr val="bg1"/>
                </a:solidFill>
              </a:rPr>
              <a:t>Object Oriented Programming vs Procedural Programming</a:t>
            </a:r>
          </a:p>
          <a:p>
            <a:r>
              <a:rPr lang="en-CA" dirty="0">
                <a:solidFill>
                  <a:schemeClr val="bg1"/>
                </a:solidFill>
              </a:rPr>
              <a:t>Advantages of OOP</a:t>
            </a:r>
          </a:p>
          <a:p>
            <a:r>
              <a:rPr lang="en-CA" dirty="0">
                <a:solidFill>
                  <a:schemeClr val="bg1"/>
                </a:solidFill>
              </a:rPr>
              <a:t>Classes and Objects</a:t>
            </a:r>
          </a:p>
          <a:p>
            <a:r>
              <a:rPr lang="en-CA" dirty="0">
                <a:solidFill>
                  <a:schemeClr val="bg1"/>
                </a:solidFill>
              </a:rPr>
              <a:t>Attributes, Methods, Constructors, Destructors, and Encapsulation</a:t>
            </a:r>
          </a:p>
          <a:p>
            <a:r>
              <a:rPr lang="en-CA" dirty="0">
                <a:solidFill>
                  <a:schemeClr val="bg1"/>
                </a:solidFill>
              </a:rPr>
              <a:t>Use of objects in functions</a:t>
            </a:r>
          </a:p>
        </p:txBody>
      </p:sp>
    </p:spTree>
    <p:extLst>
      <p:ext uri="{BB962C8B-B14F-4D97-AF65-F5344CB8AC3E}">
        <p14:creationId xmlns:p14="http://schemas.microsoft.com/office/powerpoint/2010/main" val="82431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2105</TotalTime>
  <Words>501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Tw Cen MT</vt:lpstr>
      <vt:lpstr>Circuit</vt:lpstr>
      <vt:lpstr>Programming Methodology I COEN-243 Section N NA</vt:lpstr>
      <vt:lpstr>REVIEW</vt:lpstr>
      <vt:lpstr>C++ Environment</vt:lpstr>
      <vt:lpstr>C++ Syntax</vt:lpstr>
      <vt:lpstr>Data-types</vt:lpstr>
      <vt:lpstr>Input-Output</vt:lpstr>
      <vt:lpstr>Arrays &amp; Strings</vt:lpstr>
      <vt:lpstr>Functions</vt:lpstr>
      <vt:lpstr>OOP</vt:lpstr>
      <vt:lpstr>Pointers</vt:lpstr>
      <vt:lpstr>Exception Handling</vt:lpstr>
      <vt:lpstr>Thank you  &amp; GOOD LUCK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27</cp:revision>
  <dcterms:created xsi:type="dcterms:W3CDTF">2022-09-14T13:30:57Z</dcterms:created>
  <dcterms:modified xsi:type="dcterms:W3CDTF">2022-12-07T16:12:28Z</dcterms:modified>
</cp:coreProperties>
</file>