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68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conditions_shorthand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THIRD Tutorial 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September 28,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Last Tutorial </a:t>
            </a:r>
            <a:r>
              <a:rPr lang="en-CA" dirty="0">
                <a:solidFill>
                  <a:schemeClr val="bg1"/>
                </a:solidFill>
                <a:highlight>
                  <a:srgbClr val="00FF00"/>
                </a:highlight>
              </a:rPr>
              <a:t>(✓)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400" dirty="0">
                <a:solidFill>
                  <a:schemeClr val="bg1"/>
                </a:solidFill>
              </a:rPr>
              <a:t>C++ Syntax based on a “Hello World” program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Variable Types and C++ Type Language Nature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Operators and Expressions plus some activities</a:t>
            </a:r>
            <a:endParaRPr lang="en-CA" sz="2400" dirty="0">
              <a:solidFill>
                <a:srgbClr val="C00000"/>
              </a:solidFill>
            </a:endParaRP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Control Flow:</a:t>
            </a:r>
          </a:p>
          <a:p>
            <a:pPr lvl="2"/>
            <a:r>
              <a:rPr lang="en-CA" sz="2200" dirty="0">
                <a:solidFill>
                  <a:schemeClr val="bg1"/>
                </a:solidFill>
              </a:rPr>
              <a:t>Conditional Statement</a:t>
            </a:r>
          </a:p>
          <a:p>
            <a:pPr lvl="2"/>
            <a:r>
              <a:rPr lang="en-CA" sz="2200" dirty="0" err="1">
                <a:solidFill>
                  <a:schemeClr val="bg1"/>
                </a:solidFill>
              </a:rPr>
              <a:t>Loopz</a:t>
            </a:r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Basically inputting and outputting readable/viewable text </a:t>
            </a:r>
          </a:p>
          <a:p>
            <a:r>
              <a:rPr lang="en-CA" sz="3200" dirty="0">
                <a:solidFill>
                  <a:schemeClr val="bg1"/>
                </a:solidFill>
              </a:rPr>
              <a:t>LIBRARIES: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IOSTREAM: </a:t>
            </a:r>
            <a:r>
              <a:rPr lang="en-CA" sz="2400" dirty="0" err="1">
                <a:solidFill>
                  <a:schemeClr val="bg1"/>
                </a:solidFill>
              </a:rPr>
              <a:t>cin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cout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cerr</a:t>
            </a:r>
            <a:r>
              <a:rPr lang="en-CA" sz="24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IOMANIP: </a:t>
            </a:r>
            <a:r>
              <a:rPr lang="en-CA" sz="2400" dirty="0" err="1">
                <a:solidFill>
                  <a:schemeClr val="bg1"/>
                </a:solidFill>
              </a:rPr>
              <a:t>setfill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setprecision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setw</a:t>
            </a:r>
            <a:r>
              <a:rPr lang="en-CA" sz="24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FSTREAM: </a:t>
            </a:r>
            <a:r>
              <a:rPr lang="en-CA" sz="2400" dirty="0" err="1">
                <a:solidFill>
                  <a:schemeClr val="bg1"/>
                </a:solidFill>
              </a:rPr>
              <a:t>ifstream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ofstream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fstream</a:t>
            </a:r>
            <a:r>
              <a:rPr lang="en-CA" sz="24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SSTREAM: </a:t>
            </a:r>
            <a:r>
              <a:rPr lang="en-CA" sz="2400" dirty="0" err="1">
                <a:solidFill>
                  <a:schemeClr val="bg1"/>
                </a:solidFill>
              </a:rPr>
              <a:t>istringstream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ostringstream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dirty="0" err="1">
                <a:solidFill>
                  <a:schemeClr val="bg1"/>
                </a:solidFill>
              </a:rPr>
              <a:t>stringstream</a:t>
            </a:r>
            <a:r>
              <a:rPr lang="en-CA" sz="2400" dirty="0">
                <a:solidFill>
                  <a:schemeClr val="bg1"/>
                </a:solidFill>
              </a:rPr>
              <a:t>…</a:t>
            </a:r>
          </a:p>
          <a:p>
            <a:r>
              <a:rPr lang="en-CA" sz="2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3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 types</a:t>
            </a:r>
            <a:endParaRPr lang="en-CA" sz="4000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Integers: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1, 2, 3, 4 …</a:t>
            </a:r>
          </a:p>
          <a:p>
            <a:r>
              <a:rPr lang="en-CA" dirty="0">
                <a:solidFill>
                  <a:schemeClr val="bg1"/>
                </a:solidFill>
              </a:rPr>
              <a:t>Float: Used for decimal numbers with 7 decimal point precision (4 bytes)</a:t>
            </a:r>
          </a:p>
          <a:p>
            <a:r>
              <a:rPr lang="en-CA" dirty="0">
                <a:solidFill>
                  <a:schemeClr val="bg1"/>
                </a:solidFill>
              </a:rPr>
              <a:t>Double: Used for decimal numbers as well but with 14 decimal point precision</a:t>
            </a:r>
          </a:p>
          <a:p>
            <a:r>
              <a:rPr lang="en-CA" dirty="0">
                <a:solidFill>
                  <a:schemeClr val="bg1"/>
                </a:solidFill>
              </a:rPr>
              <a:t>Long Double: Basically a bigger and more precise double</a:t>
            </a:r>
          </a:p>
          <a:p>
            <a:r>
              <a:rPr lang="en-CA" dirty="0">
                <a:solidFill>
                  <a:srgbClr val="FF0000"/>
                </a:solidFill>
              </a:rPr>
              <a:t>There is no nothing called ‘long float’ in C++</a:t>
            </a:r>
          </a:p>
          <a:p>
            <a:r>
              <a:rPr lang="en-CA" dirty="0">
                <a:solidFill>
                  <a:schemeClr val="bg1"/>
                </a:solidFill>
              </a:rPr>
              <a:t>Boolean: Basically flags that provide the output of a condition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3135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Character Variable types</a:t>
            </a:r>
            <a:endParaRPr lang="en-CA" sz="4000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Used for defining and representing single letters and special characters</a:t>
            </a:r>
          </a:p>
          <a:p>
            <a:r>
              <a:rPr lang="en-CA" dirty="0">
                <a:solidFill>
                  <a:schemeClr val="bg1"/>
                </a:solidFill>
              </a:rPr>
              <a:t>Example char a = ‘a’, char a = 51 (output is a?)…</a:t>
            </a:r>
          </a:p>
          <a:p>
            <a:r>
              <a:rPr lang="en-CA" dirty="0">
                <a:solidFill>
                  <a:schemeClr val="bg1"/>
                </a:solidFill>
              </a:rPr>
              <a:t>Uses ASCII code as reference to show the characters</a:t>
            </a:r>
          </a:p>
          <a:p>
            <a:r>
              <a:rPr lang="en-CA" dirty="0">
                <a:solidFill>
                  <a:schemeClr val="bg1"/>
                </a:solidFill>
              </a:rPr>
              <a:t>Can also be used with some arithmetic but what will happen?</a:t>
            </a:r>
          </a:p>
          <a:p>
            <a:r>
              <a:rPr lang="en-CA" dirty="0">
                <a:solidFill>
                  <a:schemeClr val="bg1"/>
                </a:solidFill>
              </a:rPr>
              <a:t>String Library: an extension of character data type</a:t>
            </a:r>
          </a:p>
          <a:p>
            <a:r>
              <a:rPr lang="en-CA" dirty="0">
                <a:solidFill>
                  <a:schemeClr val="bg1"/>
                </a:solidFill>
              </a:rPr>
              <a:t>Off topic: There is also void or null character type (nothingness)</a:t>
            </a:r>
          </a:p>
        </p:txBody>
      </p:sp>
    </p:spTree>
    <p:extLst>
      <p:ext uri="{BB962C8B-B14F-4D97-AF65-F5344CB8AC3E}">
        <p14:creationId xmlns:p14="http://schemas.microsoft.com/office/powerpoint/2010/main" val="305462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Statement and Switch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IF Statement: If a condition is satisfied, then run my code.</a:t>
            </a:r>
          </a:p>
          <a:p>
            <a:r>
              <a:rPr lang="en-CA" dirty="0">
                <a:solidFill>
                  <a:schemeClr val="bg1"/>
                </a:solidFill>
              </a:rPr>
              <a:t>Keywords: </a:t>
            </a:r>
            <a:r>
              <a:rPr lang="en-CA" i="1" dirty="0">
                <a:solidFill>
                  <a:schemeClr val="bg1"/>
                </a:solidFill>
              </a:rPr>
              <a:t>if (‘condition’), else if (‘condition’), else</a:t>
            </a:r>
          </a:p>
          <a:p>
            <a:r>
              <a:rPr lang="en-CA" dirty="0">
                <a:solidFill>
                  <a:schemeClr val="bg1"/>
                </a:solidFill>
              </a:rPr>
              <a:t>Alternative: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https://www.w3schools.com/cpp/cpp_conditions_shorthand.asp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Switch Case Block: Given a condition, pick the correct case and run its code</a:t>
            </a:r>
          </a:p>
          <a:p>
            <a:r>
              <a:rPr lang="en-CA" dirty="0">
                <a:solidFill>
                  <a:schemeClr val="bg1"/>
                </a:solidFill>
              </a:rPr>
              <a:t>Keywords: </a:t>
            </a:r>
            <a:r>
              <a:rPr lang="en-CA" i="1" dirty="0">
                <a:solidFill>
                  <a:schemeClr val="bg1"/>
                </a:solidFill>
              </a:rPr>
              <a:t>switch (‘selection’), case ‘option’, break, default</a:t>
            </a:r>
          </a:p>
        </p:txBody>
      </p:sp>
    </p:spTree>
    <p:extLst>
      <p:ext uri="{BB962C8B-B14F-4D97-AF65-F5344CB8AC3E}">
        <p14:creationId xmlns:p14="http://schemas.microsoft.com/office/powerpoint/2010/main" val="39159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562</TotalTime>
  <Words>339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</vt:lpstr>
      <vt:lpstr>Tw Cen MT</vt:lpstr>
      <vt:lpstr>Circuit</vt:lpstr>
      <vt:lpstr>Programming Methodology I COEN-243 Section N NA</vt:lpstr>
      <vt:lpstr>Last Tutorial (✓)</vt:lpstr>
      <vt:lpstr>Input/Output</vt:lpstr>
      <vt:lpstr>Variable types</vt:lpstr>
      <vt:lpstr>Character Variable types</vt:lpstr>
      <vt:lpstr>IF Statement and Switch Cases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5</cp:revision>
  <dcterms:created xsi:type="dcterms:W3CDTF">2022-09-14T13:30:57Z</dcterms:created>
  <dcterms:modified xsi:type="dcterms:W3CDTF">2022-09-28T15:46:40Z</dcterms:modified>
</cp:coreProperties>
</file>