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21"/>
  </p:notesMasterIdLst>
  <p:sldIdLst>
    <p:sldId id="325" r:id="rId7"/>
    <p:sldId id="372" r:id="rId8"/>
    <p:sldId id="377" r:id="rId9"/>
    <p:sldId id="292" r:id="rId10"/>
    <p:sldId id="300" r:id="rId11"/>
    <p:sldId id="298" r:id="rId12"/>
    <p:sldId id="302" r:id="rId13"/>
    <p:sldId id="301" r:id="rId14"/>
    <p:sldId id="303" r:id="rId15"/>
    <p:sldId id="304" r:id="rId16"/>
    <p:sldId id="305" r:id="rId17"/>
    <p:sldId id="306" r:id="rId18"/>
    <p:sldId id="307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452B48-6397-86CF-5B8E-AFA822FB5AC7}" name="Muhammad Usman" initials="MU" userId="Muhammad Usman" providerId="None"/>
  <p188:author id="{5C85FD74-CB5E-8F01-46E7-8371D2DF3DF8}" name="Anthony Gaetani" initials="AG" userId="Anthony Gaetani" providerId="None"/>
  <p188:author id="{C1050C9C-7800-3784-E67B-219CED045AEE}" name="Jian Jiao" initials="JJ" userId="S::j_jiao20@live.concordia.ca::e4fc8b18-b604-4aa5-ba1f-2db10b979386" providerId="AD"/>
  <p188:author id="{79D490A2-9643-5BF9-2EB7-580EC068963B}" name="Samuel Corbin" initials="SC" userId="S::s_orbi@live.concordia.ca::0a7ad0b6-05d2-4f7d-a045-08bc48761b73" providerId="AD"/>
  <p188:author id="{2CAEF6AC-9993-D2B2-7D67-080ED2390FD4}" name="Ismael Ridha" initials="IR" userId="S::i_ridha@live.concordia.ca::d9c84074-37bf-4d46-86ae-e73a699cf08f" providerId="AD"/>
  <p188:author id="{1A8E04B9-7F9B-A939-8B4D-C2AF2C1E6CAE}" name="Kazuki Arai" initials="KA" userId="S::k_arai@live.concordia.ca::690b4492-4d12-4636-a6f4-fe6a42a897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05496"/>
    <a:srgbClr val="00FFFF"/>
    <a:srgbClr val="548235"/>
    <a:srgbClr val="FF3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4660"/>
  </p:normalViewPr>
  <p:slideViewPr>
    <p:cSldViewPr snapToGrid="0">
      <p:cViewPr>
        <p:scale>
          <a:sx n="90" d="100"/>
          <a:sy n="90" d="100"/>
        </p:scale>
        <p:origin x="50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ismaelmergasori@gmail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ismaelmergasori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B9EF3-BCDA-44A3-8006-BF2F08EC33B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0433059-DC7C-499B-B08B-FF2E2AE2A201}">
      <dgm:prSet/>
      <dgm:spPr/>
      <dgm:t>
        <a:bodyPr/>
        <a:lstStyle/>
        <a:p>
          <a:r>
            <a:rPr lang="en-CA" b="1" dirty="0"/>
            <a:t>Ismael Ridha</a:t>
          </a:r>
          <a:endParaRPr lang="en-CA" dirty="0"/>
        </a:p>
      </dgm:t>
    </dgm:pt>
    <dgm:pt modelId="{5F3A2FA4-EEFE-4874-BB65-4B2C32A1FDFE}" type="parTrans" cxnId="{7345AAE5-BAB3-407C-8DA6-934AC07F40D5}">
      <dgm:prSet/>
      <dgm:spPr/>
      <dgm:t>
        <a:bodyPr/>
        <a:lstStyle/>
        <a:p>
          <a:endParaRPr lang="en-CA"/>
        </a:p>
      </dgm:t>
    </dgm:pt>
    <dgm:pt modelId="{3E4DA1EC-7293-4F13-8BB0-4B803D5402C7}" type="sibTrans" cxnId="{7345AAE5-BAB3-407C-8DA6-934AC07F40D5}">
      <dgm:prSet/>
      <dgm:spPr/>
      <dgm:t>
        <a:bodyPr/>
        <a:lstStyle/>
        <a:p>
          <a:endParaRPr lang="en-CA"/>
        </a:p>
      </dgm:t>
    </dgm:pt>
    <dgm:pt modelId="{2EF21B54-823A-4E87-8CF2-920D8F861280}">
      <dgm:prSet/>
      <dgm:spPr/>
      <dgm:t>
        <a:bodyPr/>
        <a:lstStyle/>
        <a:p>
          <a:r>
            <a:rPr lang="en-CA" b="1" dirty="0"/>
            <a:t>Aerospace Engineering </a:t>
          </a:r>
          <a:r>
            <a:rPr lang="en-CA" dirty="0"/>
            <a:t>Student</a:t>
          </a:r>
        </a:p>
      </dgm:t>
    </dgm:pt>
    <dgm:pt modelId="{D7210FB6-D9CF-4EC6-A054-39BEF410A314}" type="parTrans" cxnId="{B0597859-932A-43D8-93AA-6F9768AD13AC}">
      <dgm:prSet/>
      <dgm:spPr/>
      <dgm:t>
        <a:bodyPr/>
        <a:lstStyle/>
        <a:p>
          <a:endParaRPr lang="en-CA"/>
        </a:p>
      </dgm:t>
    </dgm:pt>
    <dgm:pt modelId="{6954C7A7-F67B-4535-8DC1-E088BCE389E1}" type="sibTrans" cxnId="{B0597859-932A-43D8-93AA-6F9768AD13AC}">
      <dgm:prSet/>
      <dgm:spPr/>
      <dgm:t>
        <a:bodyPr/>
        <a:lstStyle/>
        <a:p>
          <a:endParaRPr lang="en-CA"/>
        </a:p>
      </dgm:t>
    </dgm:pt>
    <dgm:pt modelId="{478F6B57-168C-4AD4-92AA-BCE990CD7BBE}">
      <dgm:prSet/>
      <dgm:spPr/>
      <dgm:t>
        <a:bodyPr/>
        <a:lstStyle/>
        <a:p>
          <a:r>
            <a:rPr lang="en-CA"/>
            <a:t>Email: </a:t>
          </a:r>
          <a:r>
            <a:rPr lang="en-CA">
              <a:hlinkClick xmlns:r="http://schemas.openxmlformats.org/officeDocument/2006/relationships" r:id="rId1"/>
            </a:rPr>
            <a:t>ismaelmergasori@gmail.com</a:t>
          </a:r>
          <a:r>
            <a:rPr lang="en-CA"/>
            <a:t> </a:t>
          </a:r>
        </a:p>
      </dgm:t>
    </dgm:pt>
    <dgm:pt modelId="{DC386D87-81CC-46F8-86D3-82EEC411EEFB}" type="parTrans" cxnId="{68EF551E-31A0-4408-A100-95CBF3C62382}">
      <dgm:prSet/>
      <dgm:spPr/>
      <dgm:t>
        <a:bodyPr/>
        <a:lstStyle/>
        <a:p>
          <a:endParaRPr lang="en-CA"/>
        </a:p>
      </dgm:t>
    </dgm:pt>
    <dgm:pt modelId="{62D10A13-87C4-48A7-B7C3-1D18135FF290}" type="sibTrans" cxnId="{68EF551E-31A0-4408-A100-95CBF3C62382}">
      <dgm:prSet/>
      <dgm:spPr/>
      <dgm:t>
        <a:bodyPr/>
        <a:lstStyle/>
        <a:p>
          <a:endParaRPr lang="en-CA"/>
        </a:p>
      </dgm:t>
    </dgm:pt>
    <dgm:pt modelId="{9A3BE690-B5CA-4DBA-872C-19BA4AEE3993}">
      <dgm:prSet/>
      <dgm:spPr/>
      <dgm:t>
        <a:bodyPr/>
        <a:lstStyle/>
        <a:p>
          <a:r>
            <a:rPr lang="en-CA" dirty="0"/>
            <a:t>Familiar with: </a:t>
          </a:r>
          <a:r>
            <a:rPr lang="en-CA" b="1" dirty="0"/>
            <a:t>C++, JAVA, Python, and MATLAB</a:t>
          </a:r>
          <a:endParaRPr lang="en-CA" dirty="0"/>
        </a:p>
      </dgm:t>
    </dgm:pt>
    <dgm:pt modelId="{E91904AB-BE14-4C18-AD90-3FA68611E920}" type="parTrans" cxnId="{A6DFADF0-4DB7-4A5A-A255-E97B022CD973}">
      <dgm:prSet/>
      <dgm:spPr/>
      <dgm:t>
        <a:bodyPr/>
        <a:lstStyle/>
        <a:p>
          <a:endParaRPr lang="en-CA"/>
        </a:p>
      </dgm:t>
    </dgm:pt>
    <dgm:pt modelId="{2BE36268-0E52-462B-BC5C-EBA83A0A5498}" type="sibTrans" cxnId="{A6DFADF0-4DB7-4A5A-A255-E97B022CD973}">
      <dgm:prSet/>
      <dgm:spPr/>
      <dgm:t>
        <a:bodyPr/>
        <a:lstStyle/>
        <a:p>
          <a:endParaRPr lang="en-CA"/>
        </a:p>
      </dgm:t>
    </dgm:pt>
    <dgm:pt modelId="{2021D6FE-8749-4FE7-B5F2-BF8C5745CF80}" type="pres">
      <dgm:prSet presAssocID="{550B9EF3-BCDA-44A3-8006-BF2F08EC33B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BAC104F-3794-4D93-8C5C-44BEC30ED19D}" type="pres">
      <dgm:prSet presAssocID="{40433059-DC7C-499B-B08B-FF2E2AE2A201}" presName="circle1" presStyleLbl="node1" presStyleIdx="0" presStyleCnt="4"/>
      <dgm:spPr/>
    </dgm:pt>
    <dgm:pt modelId="{7954A97C-C89A-4FA1-908A-EF576FF66C6E}" type="pres">
      <dgm:prSet presAssocID="{40433059-DC7C-499B-B08B-FF2E2AE2A201}" presName="space" presStyleCnt="0"/>
      <dgm:spPr/>
    </dgm:pt>
    <dgm:pt modelId="{00D410EC-62EF-4B71-AF6A-F4DFCDE8B39B}" type="pres">
      <dgm:prSet presAssocID="{40433059-DC7C-499B-B08B-FF2E2AE2A201}" presName="rect1" presStyleLbl="alignAcc1" presStyleIdx="0" presStyleCnt="4"/>
      <dgm:spPr/>
    </dgm:pt>
    <dgm:pt modelId="{9BFF52AE-E571-4DA6-87EB-B9012ADAA547}" type="pres">
      <dgm:prSet presAssocID="{2EF21B54-823A-4E87-8CF2-920D8F861280}" presName="vertSpace2" presStyleLbl="node1" presStyleIdx="0" presStyleCnt="4"/>
      <dgm:spPr/>
    </dgm:pt>
    <dgm:pt modelId="{93DA0460-E84C-4720-9003-8CFCE4ED39C5}" type="pres">
      <dgm:prSet presAssocID="{2EF21B54-823A-4E87-8CF2-920D8F861280}" presName="circle2" presStyleLbl="node1" presStyleIdx="1" presStyleCnt="4"/>
      <dgm:spPr/>
    </dgm:pt>
    <dgm:pt modelId="{8590ABEF-BB55-49FD-8E8A-2954E75361B6}" type="pres">
      <dgm:prSet presAssocID="{2EF21B54-823A-4E87-8CF2-920D8F861280}" presName="rect2" presStyleLbl="alignAcc1" presStyleIdx="1" presStyleCnt="4"/>
      <dgm:spPr/>
    </dgm:pt>
    <dgm:pt modelId="{BCF448FA-FB8C-4A89-AC62-A0D0FBD8897D}" type="pres">
      <dgm:prSet presAssocID="{478F6B57-168C-4AD4-92AA-BCE990CD7BBE}" presName="vertSpace3" presStyleLbl="node1" presStyleIdx="1" presStyleCnt="4"/>
      <dgm:spPr/>
    </dgm:pt>
    <dgm:pt modelId="{75F6FA12-D373-4EC3-B274-1F146BB277E3}" type="pres">
      <dgm:prSet presAssocID="{478F6B57-168C-4AD4-92AA-BCE990CD7BBE}" presName="circle3" presStyleLbl="node1" presStyleIdx="2" presStyleCnt="4"/>
      <dgm:spPr/>
    </dgm:pt>
    <dgm:pt modelId="{A6EEE6B9-E2F2-4E1D-BE45-AE52C07A5E46}" type="pres">
      <dgm:prSet presAssocID="{478F6B57-168C-4AD4-92AA-BCE990CD7BBE}" presName="rect3" presStyleLbl="alignAcc1" presStyleIdx="2" presStyleCnt="4"/>
      <dgm:spPr/>
    </dgm:pt>
    <dgm:pt modelId="{661FB668-A8A8-44FA-915A-3598F35E0929}" type="pres">
      <dgm:prSet presAssocID="{9A3BE690-B5CA-4DBA-872C-19BA4AEE3993}" presName="vertSpace4" presStyleLbl="node1" presStyleIdx="2" presStyleCnt="4"/>
      <dgm:spPr/>
    </dgm:pt>
    <dgm:pt modelId="{F166DC2D-A2B1-466E-B770-EA7C609918C4}" type="pres">
      <dgm:prSet presAssocID="{9A3BE690-B5CA-4DBA-872C-19BA4AEE3993}" presName="circle4" presStyleLbl="node1" presStyleIdx="3" presStyleCnt="4"/>
      <dgm:spPr/>
    </dgm:pt>
    <dgm:pt modelId="{BD9657B6-1F69-4450-BCD7-66394EAFC2D0}" type="pres">
      <dgm:prSet presAssocID="{9A3BE690-B5CA-4DBA-872C-19BA4AEE3993}" presName="rect4" presStyleLbl="alignAcc1" presStyleIdx="3" presStyleCnt="4"/>
      <dgm:spPr/>
    </dgm:pt>
    <dgm:pt modelId="{40C125ED-1A22-48FF-A03C-3FB8A5C7B595}" type="pres">
      <dgm:prSet presAssocID="{40433059-DC7C-499B-B08B-FF2E2AE2A20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49139503-7A16-4372-9B9B-E4172BA27AA0}" type="pres">
      <dgm:prSet presAssocID="{2EF21B54-823A-4E87-8CF2-920D8F861280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4E9C604A-5010-4A19-B1F9-DD4664CBA0DF}" type="pres">
      <dgm:prSet presAssocID="{478F6B57-168C-4AD4-92AA-BCE990CD7BBE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04D7CC5-801F-41E4-818A-6BF75426C198}" type="pres">
      <dgm:prSet presAssocID="{9A3BE690-B5CA-4DBA-872C-19BA4AEE399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68EF551E-31A0-4408-A100-95CBF3C62382}" srcId="{550B9EF3-BCDA-44A3-8006-BF2F08EC33B8}" destId="{478F6B57-168C-4AD4-92AA-BCE990CD7BBE}" srcOrd="2" destOrd="0" parTransId="{DC386D87-81CC-46F8-86D3-82EEC411EEFB}" sibTransId="{62D10A13-87C4-48A7-B7C3-1D18135FF290}"/>
    <dgm:cxn modelId="{CE900F23-1C69-40A7-A7DF-CF961F266F1A}" type="presOf" srcId="{2EF21B54-823A-4E87-8CF2-920D8F861280}" destId="{49139503-7A16-4372-9B9B-E4172BA27AA0}" srcOrd="1" destOrd="0" presId="urn:microsoft.com/office/officeart/2005/8/layout/target3"/>
    <dgm:cxn modelId="{5E29AE40-0399-44C4-B170-6587D05CAC9B}" type="presOf" srcId="{40433059-DC7C-499B-B08B-FF2E2AE2A201}" destId="{00D410EC-62EF-4B71-AF6A-F4DFCDE8B39B}" srcOrd="0" destOrd="0" presId="urn:microsoft.com/office/officeart/2005/8/layout/target3"/>
    <dgm:cxn modelId="{B0597859-932A-43D8-93AA-6F9768AD13AC}" srcId="{550B9EF3-BCDA-44A3-8006-BF2F08EC33B8}" destId="{2EF21B54-823A-4E87-8CF2-920D8F861280}" srcOrd="1" destOrd="0" parTransId="{D7210FB6-D9CF-4EC6-A054-39BEF410A314}" sibTransId="{6954C7A7-F67B-4535-8DC1-E088BCE389E1}"/>
    <dgm:cxn modelId="{95103B7B-F29A-44B9-AE64-3613D1F7EF13}" type="presOf" srcId="{9A3BE690-B5CA-4DBA-872C-19BA4AEE3993}" destId="{BD9657B6-1F69-4450-BCD7-66394EAFC2D0}" srcOrd="0" destOrd="0" presId="urn:microsoft.com/office/officeart/2005/8/layout/target3"/>
    <dgm:cxn modelId="{A1B029A4-4CA3-4AF9-97CC-74EB891D96E2}" type="presOf" srcId="{9A3BE690-B5CA-4DBA-872C-19BA4AEE3993}" destId="{404D7CC5-801F-41E4-818A-6BF75426C198}" srcOrd="1" destOrd="0" presId="urn:microsoft.com/office/officeart/2005/8/layout/target3"/>
    <dgm:cxn modelId="{18D67DA7-3A3E-4940-A6A2-D2974D8DEB91}" type="presOf" srcId="{478F6B57-168C-4AD4-92AA-BCE990CD7BBE}" destId="{4E9C604A-5010-4A19-B1F9-DD4664CBA0DF}" srcOrd="1" destOrd="0" presId="urn:microsoft.com/office/officeart/2005/8/layout/target3"/>
    <dgm:cxn modelId="{0922EFAE-228A-4F7A-BB3C-8EA4DD2397F7}" type="presOf" srcId="{478F6B57-168C-4AD4-92AA-BCE990CD7BBE}" destId="{A6EEE6B9-E2F2-4E1D-BE45-AE52C07A5E46}" srcOrd="0" destOrd="0" presId="urn:microsoft.com/office/officeart/2005/8/layout/target3"/>
    <dgm:cxn modelId="{562422BA-50E7-40F6-934C-1849D5BAB520}" type="presOf" srcId="{550B9EF3-BCDA-44A3-8006-BF2F08EC33B8}" destId="{2021D6FE-8749-4FE7-B5F2-BF8C5745CF80}" srcOrd="0" destOrd="0" presId="urn:microsoft.com/office/officeart/2005/8/layout/target3"/>
    <dgm:cxn modelId="{3F9150BF-2AD0-4CE7-9D31-B5FFB0C95F2F}" type="presOf" srcId="{40433059-DC7C-499B-B08B-FF2E2AE2A201}" destId="{40C125ED-1A22-48FF-A03C-3FB8A5C7B595}" srcOrd="1" destOrd="0" presId="urn:microsoft.com/office/officeart/2005/8/layout/target3"/>
    <dgm:cxn modelId="{60935CD6-ED13-42C7-B8AA-030CD1083DA1}" type="presOf" srcId="{2EF21B54-823A-4E87-8CF2-920D8F861280}" destId="{8590ABEF-BB55-49FD-8E8A-2954E75361B6}" srcOrd="0" destOrd="0" presId="urn:microsoft.com/office/officeart/2005/8/layout/target3"/>
    <dgm:cxn modelId="{7345AAE5-BAB3-407C-8DA6-934AC07F40D5}" srcId="{550B9EF3-BCDA-44A3-8006-BF2F08EC33B8}" destId="{40433059-DC7C-499B-B08B-FF2E2AE2A201}" srcOrd="0" destOrd="0" parTransId="{5F3A2FA4-EEFE-4874-BB65-4B2C32A1FDFE}" sibTransId="{3E4DA1EC-7293-4F13-8BB0-4B803D5402C7}"/>
    <dgm:cxn modelId="{A6DFADF0-4DB7-4A5A-A255-E97B022CD973}" srcId="{550B9EF3-BCDA-44A3-8006-BF2F08EC33B8}" destId="{9A3BE690-B5CA-4DBA-872C-19BA4AEE3993}" srcOrd="3" destOrd="0" parTransId="{E91904AB-BE14-4C18-AD90-3FA68611E920}" sibTransId="{2BE36268-0E52-462B-BC5C-EBA83A0A5498}"/>
    <dgm:cxn modelId="{A7CD7B78-9658-4C65-99E7-D16C2FCDC9C3}" type="presParOf" srcId="{2021D6FE-8749-4FE7-B5F2-BF8C5745CF80}" destId="{5BAC104F-3794-4D93-8C5C-44BEC30ED19D}" srcOrd="0" destOrd="0" presId="urn:microsoft.com/office/officeart/2005/8/layout/target3"/>
    <dgm:cxn modelId="{0234B5C8-43F5-4C86-8C8E-4B0A1698D2C4}" type="presParOf" srcId="{2021D6FE-8749-4FE7-B5F2-BF8C5745CF80}" destId="{7954A97C-C89A-4FA1-908A-EF576FF66C6E}" srcOrd="1" destOrd="0" presId="urn:microsoft.com/office/officeart/2005/8/layout/target3"/>
    <dgm:cxn modelId="{2CF5C2B5-690A-465F-AD93-E5B640040528}" type="presParOf" srcId="{2021D6FE-8749-4FE7-B5F2-BF8C5745CF80}" destId="{00D410EC-62EF-4B71-AF6A-F4DFCDE8B39B}" srcOrd="2" destOrd="0" presId="urn:microsoft.com/office/officeart/2005/8/layout/target3"/>
    <dgm:cxn modelId="{FA5B0CBE-BE81-46A5-8D52-7CC143EE8289}" type="presParOf" srcId="{2021D6FE-8749-4FE7-B5F2-BF8C5745CF80}" destId="{9BFF52AE-E571-4DA6-87EB-B9012ADAA547}" srcOrd="3" destOrd="0" presId="urn:microsoft.com/office/officeart/2005/8/layout/target3"/>
    <dgm:cxn modelId="{0E891B7A-7498-4E26-BC19-D0A09B568A72}" type="presParOf" srcId="{2021D6FE-8749-4FE7-B5F2-BF8C5745CF80}" destId="{93DA0460-E84C-4720-9003-8CFCE4ED39C5}" srcOrd="4" destOrd="0" presId="urn:microsoft.com/office/officeart/2005/8/layout/target3"/>
    <dgm:cxn modelId="{0DE7896B-1486-4A96-A21A-A5EBAE5224EB}" type="presParOf" srcId="{2021D6FE-8749-4FE7-B5F2-BF8C5745CF80}" destId="{8590ABEF-BB55-49FD-8E8A-2954E75361B6}" srcOrd="5" destOrd="0" presId="urn:microsoft.com/office/officeart/2005/8/layout/target3"/>
    <dgm:cxn modelId="{7C25C678-6803-4F86-8333-4C35744B1542}" type="presParOf" srcId="{2021D6FE-8749-4FE7-B5F2-BF8C5745CF80}" destId="{BCF448FA-FB8C-4A89-AC62-A0D0FBD8897D}" srcOrd="6" destOrd="0" presId="urn:microsoft.com/office/officeart/2005/8/layout/target3"/>
    <dgm:cxn modelId="{B32DE2BF-7311-4548-9C8B-A47C9677903B}" type="presParOf" srcId="{2021D6FE-8749-4FE7-B5F2-BF8C5745CF80}" destId="{75F6FA12-D373-4EC3-B274-1F146BB277E3}" srcOrd="7" destOrd="0" presId="urn:microsoft.com/office/officeart/2005/8/layout/target3"/>
    <dgm:cxn modelId="{4B41C886-964E-40C1-B2F5-9F35B92F1C8E}" type="presParOf" srcId="{2021D6FE-8749-4FE7-B5F2-BF8C5745CF80}" destId="{A6EEE6B9-E2F2-4E1D-BE45-AE52C07A5E46}" srcOrd="8" destOrd="0" presId="urn:microsoft.com/office/officeart/2005/8/layout/target3"/>
    <dgm:cxn modelId="{75898E15-4E77-4ECF-A784-A41B89200205}" type="presParOf" srcId="{2021D6FE-8749-4FE7-B5F2-BF8C5745CF80}" destId="{661FB668-A8A8-44FA-915A-3598F35E0929}" srcOrd="9" destOrd="0" presId="urn:microsoft.com/office/officeart/2005/8/layout/target3"/>
    <dgm:cxn modelId="{7D0C124D-62C9-4982-A7F6-31C2C8A89CC9}" type="presParOf" srcId="{2021D6FE-8749-4FE7-B5F2-BF8C5745CF80}" destId="{F166DC2D-A2B1-466E-B770-EA7C609918C4}" srcOrd="10" destOrd="0" presId="urn:microsoft.com/office/officeart/2005/8/layout/target3"/>
    <dgm:cxn modelId="{4E25C760-1234-41A9-A195-331233E832F3}" type="presParOf" srcId="{2021D6FE-8749-4FE7-B5F2-BF8C5745CF80}" destId="{BD9657B6-1F69-4450-BCD7-66394EAFC2D0}" srcOrd="11" destOrd="0" presId="urn:microsoft.com/office/officeart/2005/8/layout/target3"/>
    <dgm:cxn modelId="{D8A9AE4C-B863-425E-A391-98B3DBE35E39}" type="presParOf" srcId="{2021D6FE-8749-4FE7-B5F2-BF8C5745CF80}" destId="{40C125ED-1A22-48FF-A03C-3FB8A5C7B595}" srcOrd="12" destOrd="0" presId="urn:microsoft.com/office/officeart/2005/8/layout/target3"/>
    <dgm:cxn modelId="{C0BDC62A-14BB-4A8F-AC26-BBABA8CB212C}" type="presParOf" srcId="{2021D6FE-8749-4FE7-B5F2-BF8C5745CF80}" destId="{49139503-7A16-4372-9B9B-E4172BA27AA0}" srcOrd="13" destOrd="0" presId="urn:microsoft.com/office/officeart/2005/8/layout/target3"/>
    <dgm:cxn modelId="{407B0521-D15E-4513-9A2D-0015EDD205A6}" type="presParOf" srcId="{2021D6FE-8749-4FE7-B5F2-BF8C5745CF80}" destId="{4E9C604A-5010-4A19-B1F9-DD4664CBA0DF}" srcOrd="14" destOrd="0" presId="urn:microsoft.com/office/officeart/2005/8/layout/target3"/>
    <dgm:cxn modelId="{97631FD6-1D0C-450B-9DEA-71FF58464C50}" type="presParOf" srcId="{2021D6FE-8749-4FE7-B5F2-BF8C5745CF80}" destId="{404D7CC5-801F-41E4-818A-6BF75426C198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104F-3794-4D93-8C5C-44BEC30ED19D}">
      <dsp:nvSpPr>
        <dsp:cNvPr id="0" name=""/>
        <dsp:cNvSpPr/>
      </dsp:nvSpPr>
      <dsp:spPr>
        <a:xfrm>
          <a:off x="0" y="0"/>
          <a:ext cx="5110162" cy="5110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410EC-62EF-4B71-AF6A-F4DFCDE8B39B}">
      <dsp:nvSpPr>
        <dsp:cNvPr id="0" name=""/>
        <dsp:cNvSpPr/>
      </dsp:nvSpPr>
      <dsp:spPr>
        <a:xfrm>
          <a:off x="2555081" y="0"/>
          <a:ext cx="8064918" cy="511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Ismael Ridha</a:t>
          </a:r>
          <a:endParaRPr lang="en-CA" sz="3200" kern="1200" dirty="0"/>
        </a:p>
      </dsp:txBody>
      <dsp:txXfrm>
        <a:off x="2555081" y="0"/>
        <a:ext cx="8064918" cy="1085909"/>
      </dsp:txXfrm>
    </dsp:sp>
    <dsp:sp modelId="{93DA0460-E84C-4720-9003-8CFCE4ED39C5}">
      <dsp:nvSpPr>
        <dsp:cNvPr id="0" name=""/>
        <dsp:cNvSpPr/>
      </dsp:nvSpPr>
      <dsp:spPr>
        <a:xfrm>
          <a:off x="670708" y="1085909"/>
          <a:ext cx="3768745" cy="37687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0ABEF-BB55-49FD-8E8A-2954E75361B6}">
      <dsp:nvSpPr>
        <dsp:cNvPr id="0" name=""/>
        <dsp:cNvSpPr/>
      </dsp:nvSpPr>
      <dsp:spPr>
        <a:xfrm>
          <a:off x="2555081" y="1085909"/>
          <a:ext cx="8064918" cy="3768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Aerospace Engineering </a:t>
          </a:r>
          <a:r>
            <a:rPr lang="en-CA" sz="3200" kern="1200" dirty="0"/>
            <a:t>Student</a:t>
          </a:r>
        </a:p>
      </dsp:txBody>
      <dsp:txXfrm>
        <a:off x="2555081" y="1085909"/>
        <a:ext cx="8064918" cy="1085909"/>
      </dsp:txXfrm>
    </dsp:sp>
    <dsp:sp modelId="{75F6FA12-D373-4EC3-B274-1F146BB277E3}">
      <dsp:nvSpPr>
        <dsp:cNvPr id="0" name=""/>
        <dsp:cNvSpPr/>
      </dsp:nvSpPr>
      <dsp:spPr>
        <a:xfrm>
          <a:off x="1341417" y="2171819"/>
          <a:ext cx="2427327" cy="24273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EE6B9-E2F2-4E1D-BE45-AE52C07A5E46}">
      <dsp:nvSpPr>
        <dsp:cNvPr id="0" name=""/>
        <dsp:cNvSpPr/>
      </dsp:nvSpPr>
      <dsp:spPr>
        <a:xfrm>
          <a:off x="2555081" y="2171819"/>
          <a:ext cx="8064918" cy="24273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Email: </a:t>
          </a:r>
          <a:r>
            <a:rPr lang="en-CA" sz="3200" kern="1200">
              <a:hlinkClick xmlns:r="http://schemas.openxmlformats.org/officeDocument/2006/relationships" r:id="rId1"/>
            </a:rPr>
            <a:t>ismaelmergasori@gmail.com</a:t>
          </a:r>
          <a:r>
            <a:rPr lang="en-CA" sz="3200" kern="1200"/>
            <a:t> </a:t>
          </a:r>
        </a:p>
      </dsp:txBody>
      <dsp:txXfrm>
        <a:off x="2555081" y="2171819"/>
        <a:ext cx="8064918" cy="1085909"/>
      </dsp:txXfrm>
    </dsp:sp>
    <dsp:sp modelId="{F166DC2D-A2B1-466E-B770-EA7C609918C4}">
      <dsp:nvSpPr>
        <dsp:cNvPr id="0" name=""/>
        <dsp:cNvSpPr/>
      </dsp:nvSpPr>
      <dsp:spPr>
        <a:xfrm>
          <a:off x="2012126" y="3257728"/>
          <a:ext cx="1085909" cy="10859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57B6-1F69-4450-BCD7-66394EAFC2D0}">
      <dsp:nvSpPr>
        <dsp:cNvPr id="0" name=""/>
        <dsp:cNvSpPr/>
      </dsp:nvSpPr>
      <dsp:spPr>
        <a:xfrm>
          <a:off x="2555081" y="3257728"/>
          <a:ext cx="8064918" cy="1085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Familiar with: </a:t>
          </a:r>
          <a:r>
            <a:rPr lang="en-CA" sz="3200" b="1" kern="1200" dirty="0"/>
            <a:t>C++, JAVA, Python, and MATLAB</a:t>
          </a:r>
          <a:endParaRPr lang="en-CA" sz="3200" kern="1200" dirty="0"/>
        </a:p>
      </dsp:txBody>
      <dsp:txXfrm>
        <a:off x="2555081" y="3257728"/>
        <a:ext cx="8064918" cy="108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DB6A-6082-4010-BD86-E42B1CE023FB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D043-346E-4000-927C-35B3C3FE6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8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705-11B4-693A-56C7-95B4CD9909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6000" y="-1"/>
            <a:ext cx="10620000" cy="6901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823C-8F52-92B1-77C7-6E2E8B22C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000" y="960407"/>
            <a:ext cx="10620000" cy="526211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B4E8-EAF0-63A5-B990-D04E23D8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1850" y="6327052"/>
            <a:ext cx="244415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0529-60F3-823E-F15D-F4A710A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000" y="6327052"/>
            <a:ext cx="507521" cy="365125"/>
          </a:xfrm>
        </p:spPr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BA76-9319-DA2E-2689-D8DBB80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62E-4A63-B6F4-6EE7-D0C0209A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87D1-4210-F47B-3A99-8EE73A2F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3EAF-63FE-2175-C9A8-A9D3C5BC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A766-C66B-12A7-58A3-9E31BBDE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0F34A-C2E8-2BE6-BB87-73A29E9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CF16D-D053-CC33-5A38-37AC5DEE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D91E8-776E-B9A6-E2EC-60BB3E85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4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9F09-1C2A-60ED-CAB6-F4A8155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9534B-7F47-B866-BA2A-8530501C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5E12-A953-6006-9ED2-3CD75743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7E94-8C22-4F6B-3A27-67871A6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6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30E28-A4C6-ACA9-EAB8-1670516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B4804-7562-2809-1E25-7229E3B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BE2B-08A3-BFCD-389D-9229052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4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FC7B-58C5-4A59-B4A5-754DE544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9131-8937-841F-A1D3-75DE4B82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61E2-0668-6C55-273D-97D452EE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84C0-A9CB-5D2D-5440-B2CAE3E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6CB7-79A9-1F33-F8EE-FAE1840C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9C4D-58FF-8C6E-F963-89176E20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58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1120-D4FE-55B5-598F-5178073B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AB00D-124A-A2C5-12A4-94442D19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A078-ECD5-D012-A055-72DB0323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807A-1351-0DF3-9AD8-0EAD43A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77D02-B297-3217-C17E-57A575F3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C512-8DF1-41FC-9FDD-A6ECEAC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30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080-766D-03ED-500C-EA24526C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29BF-6BDD-04A0-67CE-E5A25288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4375-3F43-0167-305F-8FB20E26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2C64-ECE9-87E6-0D54-522168A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BDF7-6049-8482-B593-6A82342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57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AFCC-0441-9C54-D936-AACAF04A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489EF-F01A-6D69-8C1B-A28DF206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7091-629E-1045-72DB-6D360BA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4F54-E592-218F-B36A-9C20377C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3816-BE44-51F8-8A25-0344CF0C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4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705-11B4-693A-56C7-95B4CD9909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6000" y="-1"/>
            <a:ext cx="10620000" cy="6901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823C-8F52-92B1-77C7-6E2E8B22C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000" y="960407"/>
            <a:ext cx="10620000" cy="526211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B4E8-EAF0-63A5-B990-D04E23D8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1850" y="6327052"/>
            <a:ext cx="244415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0529-60F3-823E-F15D-F4A710A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000" y="6327052"/>
            <a:ext cx="507521" cy="365125"/>
          </a:xfrm>
        </p:spPr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96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ED4-5C6D-EFD1-A97B-B375C4240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00" y="2"/>
            <a:ext cx="10620000" cy="690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F633-06CF-608F-3E04-F35502860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6000" y="805132"/>
            <a:ext cx="10620000" cy="53718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373D-6124-A8B8-EF7F-C0EF7C6C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F055-EFEC-B86C-A897-4C4793E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3337-8EC4-4E6E-5B9F-AB1FB40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33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4AC-7C79-A23E-1BBB-319E7BA50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5D8-D440-1149-7542-849C420B83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860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9232-4910-6731-4834-9B5D4D436B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EC95-F68E-4DE7-67D8-E20782F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59FD-7FB4-431B-8F21-5C9B799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40073A-FB93-09E4-7F1C-97FD8CF7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7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ED4-5C6D-EFD1-A97B-B375C4240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00" y="2"/>
            <a:ext cx="10620000" cy="690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F633-06CF-608F-3E04-F35502860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6000" y="805132"/>
            <a:ext cx="10620000" cy="53718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373D-6124-A8B8-EF7F-C0EF7C6C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F055-EFEC-B86C-A897-4C4793E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3337-8EC4-4E6E-5B9F-AB1FB40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65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04D0-3B9C-94C4-EA17-AA0286F0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3DAB-30BB-8E56-9454-BF8642F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5450-3E89-F870-8F42-93C22208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9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587B-1D01-F31E-BF00-E5DD1AF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/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D292-E8FC-9FBD-D4BC-85516824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3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4AC-7C79-A23E-1BBB-319E7BA50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5D8-D440-1149-7542-849C420B83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860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9232-4910-6731-4834-9B5D4D436B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EC95-F68E-4DE7-67D8-E20782F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59FD-7FB4-431B-8F21-5C9B799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40073A-FB93-09E4-7F1C-97FD8CF7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04D0-3B9C-94C4-EA17-AA0286F0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3DAB-30BB-8E56-9454-BF8642F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5450-3E89-F870-8F42-93C22208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587B-1D01-F31E-BF00-E5DD1AF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/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D292-E8FC-9FBD-D4BC-85516824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2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D30D-B06C-DB4C-FF24-69C08D90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6FD5-D049-8DCB-1810-456B52E0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75F5-4380-627F-F1CC-A21AF5F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6687-318C-B230-7832-6780496D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0F9C-9FDE-48BC-FD9F-4E064A8F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F35-6D59-2147-6C8A-9DA16CB6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D4A7-5D17-4905-1044-58ADAFE5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BE2F-ED6A-16EB-0F0E-75F804D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D3F0-3AA5-80F9-3981-48140047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1BC5-7167-1938-9B35-6B1BE91C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7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AA5-DDA5-0A03-CE12-044B707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32F7-CCA5-4917-4638-0CA44D64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EEA-4A2D-FDBF-6B97-1701E7F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0AE0-64D3-8C8D-618B-F5818D47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7299-BFCA-3D40-D95B-F53B093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5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5FFE-4AC1-8677-14CF-2A77891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CD4A-D3C0-55A8-7716-304E70ED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9DCF-1012-EDEF-5B9C-F475318A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5DF1-2765-11C9-74AB-22F5C5E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9CD-C5E9-046D-5ECB-5BC3EBCB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6CFF-75EC-3582-3904-2A2BC04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2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975A-3407-CC6B-D66A-DD763928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"/>
            <a:ext cx="10620000" cy="69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0F68-B5A9-A610-D05D-D5CD9819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850" y="6356349"/>
            <a:ext cx="244415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533-C58D-D4AE-C8DD-3F6A94E0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6000" y="6356348"/>
            <a:ext cx="507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CA"/>
              <a:t>‹#›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A1209-89DF-67E4-FAF3-CB8E65519C17}"/>
              </a:ext>
            </a:extLst>
          </p:cNvPr>
          <p:cNvCxnSpPr>
            <a:cxnSpLocks/>
          </p:cNvCxnSpPr>
          <p:nvPr userDrawn="1"/>
        </p:nvCxnSpPr>
        <p:spPr>
          <a:xfrm>
            <a:off x="696000" y="69011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strike="noStrik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BBAA7-3517-1274-9797-85F93C04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6C57-7A26-C73A-8958-DD397A3B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F795-F2B3-35CC-7083-8A1DF6CB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ECA7-BE9B-FE2C-8F28-9A99C371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DCD2-5F61-7D94-C849-D75E6221C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8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975A-3407-CC6B-D66A-DD763928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"/>
            <a:ext cx="10620000" cy="69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0F68-B5A9-A610-D05D-D5CD9819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850" y="6356349"/>
            <a:ext cx="244415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533-C58D-D4AE-C8DD-3F6A94E0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6000" y="6356348"/>
            <a:ext cx="507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CA"/>
              <a:t>‹#›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A1209-89DF-67E4-FAF3-CB8E65519C17}"/>
              </a:ext>
            </a:extLst>
          </p:cNvPr>
          <p:cNvCxnSpPr>
            <a:cxnSpLocks/>
          </p:cNvCxnSpPr>
          <p:nvPr userDrawn="1"/>
        </p:nvCxnSpPr>
        <p:spPr>
          <a:xfrm>
            <a:off x="696000" y="69011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strike="noStrik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zani/COEN244_W2023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COEN-244</a:t>
            </a:r>
            <a:b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Tutorial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73A78-3729-1789-BD46-B66A4360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 19</a:t>
            </a:r>
            <a:r>
              <a:rPr lang="en-CA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6523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68C34E-CEE9-9F65-4F7E-2C3A2FFEA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Definition of a function in arithmetic, f(x)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 function in programming?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Characteristics of a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Pass-by-Reference vs Pass-by-Value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is a function executed?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Prototypes and Function Overloading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Recursion (stack calls), Default Values, and Static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3FE2-A5D0-451C-FECE-60B799E9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6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D92D1B-CD65-A4A5-A708-7BD97109A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Object Oriented Programming?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does this signify in programming practices?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Oriented Programming vs Procedural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Advantages of 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Classes and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Attributes, Methods, Constructors, Destructors, and Encapsulation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of objects in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E8C55-8CAE-5E6B-E86E-CA03F0B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1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1A43A-4712-B881-478F-92052E4FE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 vs Static memory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pointers?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stored inside a pointer variable and why do we need to give datatype?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Pointer declaration and initialization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Deference operator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NULL and </a:t>
            </a:r>
            <a:r>
              <a:rPr lang="en-US" sz="2400" dirty="0" err="1"/>
              <a:t>nullptr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‘new’ and ‘delete’ keywords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of pointers in a Single Linked List example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5D39-5163-95F7-0787-F6C51355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DE22DA-9237-AFB2-E2E3-EC79B571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Different types of error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What is Error Handling and Exception Handling?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Traditional Error Handling vs Formal Error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Syntax for Exception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When to use exception handling?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0DF66-4EC6-25C0-8E3A-36867CB0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2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A46A-55F7-E39A-7697-7D065DA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162522-EBC8-CBCA-5523-798BEAF14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7031"/>
              </p:ext>
            </p:extLst>
          </p:nvPr>
        </p:nvGraphicFramePr>
        <p:xfrm>
          <a:off x="786000" y="1066800"/>
          <a:ext cx="10620000" cy="511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7D9B-AAF6-90FB-C79C-5599E3F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780E96-B753-433C-8BC8-1FE1598BF6F6}" type="slidenum">
              <a:rPr kumimoji="0" lang="en-CA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054-85E5-140C-FC82-FFAACA4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COEN-244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E58C-53DE-DA92-C077-9F567EA5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6" y="837315"/>
            <a:ext cx="11622788" cy="537183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this class about?</a:t>
            </a:r>
            <a:r>
              <a:rPr lang="en-CA" dirty="0"/>
              <a:t> -&gt; Object Oriented Programming II </a:t>
            </a:r>
          </a:p>
          <a:p>
            <a:pPr>
              <a:spcAft>
                <a:spcPts val="1200"/>
              </a:spcAft>
            </a:pPr>
            <a:r>
              <a:rPr lang="en-CA" dirty="0"/>
              <a:t>Uses and applications of OOP </a:t>
            </a:r>
          </a:p>
          <a:p>
            <a:pPr marL="0" indent="0">
              <a:buNone/>
            </a:pPr>
            <a:r>
              <a:rPr lang="en-CA" b="1" dirty="0"/>
              <a:t>TOPICS:</a:t>
            </a:r>
          </a:p>
          <a:p>
            <a:pPr>
              <a:lnSpc>
                <a:spcPct val="100000"/>
              </a:lnSpc>
            </a:pPr>
            <a:r>
              <a:rPr lang="en-CA" dirty="0"/>
              <a:t>Classes and Objects, and its components</a:t>
            </a:r>
          </a:p>
          <a:p>
            <a:pPr>
              <a:lnSpc>
                <a:spcPct val="100000"/>
              </a:lnSpc>
            </a:pPr>
            <a:r>
              <a:rPr lang="en-CA" dirty="0"/>
              <a:t>POINTERs EVERYWHERE XD</a:t>
            </a:r>
          </a:p>
          <a:p>
            <a:pPr>
              <a:lnSpc>
                <a:spcPct val="100000"/>
              </a:lnSpc>
            </a:pPr>
            <a:r>
              <a:rPr lang="en-CA" dirty="0"/>
              <a:t>Class Composition, Inheritance, Polymorphism, &amp; Operator Overloading</a:t>
            </a:r>
          </a:p>
          <a:p>
            <a:pPr>
              <a:lnSpc>
                <a:spcPct val="100000"/>
              </a:lnSpc>
            </a:pPr>
            <a:r>
              <a:rPr lang="en-CA" dirty="0"/>
              <a:t>Exception Handling, Advanced IO, &amp; Templates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Intro into Data Structures &amp; Algorithms </a:t>
            </a:r>
          </a:p>
          <a:p>
            <a:pPr marL="0" indent="0">
              <a:buNone/>
            </a:pPr>
            <a:r>
              <a:rPr lang="en-CA" b="1" dirty="0"/>
              <a:t>GitHub: </a:t>
            </a:r>
            <a:r>
              <a:rPr lang="en-CA" dirty="0">
                <a:hlinkClick r:id="rId2"/>
              </a:rPr>
              <a:t>https://github.com/TheBarzani/COEN244_W2023</a:t>
            </a:r>
            <a:r>
              <a:rPr lang="en-CA" b="1" dirty="0"/>
              <a:t>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D617-C245-E11C-378F-E58E9BEA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4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SETTING UP C++ ENVIRONMENT &amp; C++ SYNTAX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VARIABLES, DATA TYPES, OPERATORS, EXPRESSIONS, LOOPS, &amp; CONDITIONALS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INPUT &amp; OUTPUT USAGE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ARRAYS &amp; THE STRING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C++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OBJECT-ORIENTED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DYNAMIC MEMORY &amp; POINTERS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EXCEPTION HANDLING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F86D-54E4-DB92-7681-A26EE738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54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C++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55" y="1246048"/>
            <a:ext cx="9600889" cy="485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Using IDE vs Text Editor &amp; Compiler Combination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an IDE?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 Text Editor? 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 Compiler?</a:t>
            </a:r>
          </a:p>
          <a:p>
            <a:pPr>
              <a:lnSpc>
                <a:spcPct val="150000"/>
              </a:lnSpc>
            </a:pPr>
            <a:r>
              <a:rPr lang="en-CA" dirty="0"/>
              <a:t>Which one is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692A4-EA17-4E34-1E98-086546E8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28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C++ Syntax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B80ECB-33F9-ADD8-851B-BC950B1A2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variables?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some common categories of operators?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 between operators and expressions?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conditional statements?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 difference between ‘if statements’ and ‘switch block’?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loops?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loops vs While loops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loops vs If statements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to use ‘continue’ and ‘break’ keywords?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69591-56A6-FC75-8883-9CE85D38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Data-types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3E9BF0-4B31-48E1-FB9F-DA695B9CD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data, their sizes, and use-cases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adjust the size of a datatype?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keyword ‘long’ cannot be used with ……..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Declaring vs Initialization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ways of initializing char datatype (ASCII)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‘void’?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3CDB7-4879-1490-9345-56F80019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Input-Output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A6D33B-46B1-9A04-131C-0C49A586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do we need I/O?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some popular C++ I/O libraries?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the major keywords in using C++ I/O &amp; Streams?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mistakes in outputting?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mistakes in inputting?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read from and write to the command line?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read/write a file?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should be checked before reading from a file?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1AEDF-B070-03E8-218A-F45FAEAF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Arrays &amp; Strings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4A0E2-1D28-2764-4CDC-0D1170052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arrays and what do they represents?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Array declaration and initialization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an array look like?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Size vs length of an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 string and how does it look like?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do trimming using strings?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Multi-dimensional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30ED-7F74-F03F-4356-BC60C6AE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4738"/>
      </p:ext>
    </p:extLst>
  </p:cSld>
  <p:clrMapOvr>
    <a:masterClrMapping/>
  </p:clrMapOvr>
</p:sld>
</file>

<file path=ppt/theme/theme1.xml><?xml version="1.0" encoding="utf-8"?>
<a:theme xmlns:a="http://schemas.openxmlformats.org/drawingml/2006/main" name="FP_39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P_39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63512B3A3F34781DBA5D96207B12F" ma:contentTypeVersion="11" ma:contentTypeDescription="Create a new document." ma:contentTypeScope="" ma:versionID="d53ab533a68e12be3f51296deef6115e">
  <xsd:schema xmlns:xsd="http://www.w3.org/2001/XMLSchema" xmlns:xs="http://www.w3.org/2001/XMLSchema" xmlns:p="http://schemas.microsoft.com/office/2006/metadata/properties" xmlns:ns2="eb41f218-3b26-4842-b567-02ab29767140" xmlns:ns3="b7b30623-4065-467d-86f9-cb14076010e0" targetNamespace="http://schemas.microsoft.com/office/2006/metadata/properties" ma:root="true" ma:fieldsID="8e6c803f4a26895f4737d154744dee02" ns2:_="" ns3:_="">
    <xsd:import namespace="eb41f218-3b26-4842-b567-02ab29767140"/>
    <xsd:import namespace="b7b30623-4065-467d-86f9-cb1407601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1f218-3b26-4842-b567-02ab29767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30623-4065-467d-86f9-cb14076010e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41f218-3b26-4842-b567-02ab2976714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D282E8-708D-4E6E-BC3A-BA899F81AF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16387-1452-42B4-9F59-DAB96518CAA9}">
  <ds:schemaRefs>
    <ds:schemaRef ds:uri="b7b30623-4065-467d-86f9-cb14076010e0"/>
    <ds:schemaRef ds:uri="eb41f218-3b26-4842-b567-02ab297671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5681B5-A7C0-442C-8DA8-18D1C3A9A483}">
  <ds:schemaRefs>
    <ds:schemaRef ds:uri="http://www.w3.org/XML/1998/namespace"/>
    <ds:schemaRef ds:uri="b7b30623-4065-467d-86f9-cb14076010e0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b41f218-3b26-4842-b567-02ab29767140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600</Words>
  <Application>Microsoft Office PowerPoint</Application>
  <PresentationFormat>Widescreen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Tahoma</vt:lpstr>
      <vt:lpstr>Verdana</vt:lpstr>
      <vt:lpstr>FP_390</vt:lpstr>
      <vt:lpstr>Office Theme</vt:lpstr>
      <vt:lpstr>1_FP_390</vt:lpstr>
      <vt:lpstr>COEN-244 Tutorial #1</vt:lpstr>
      <vt:lpstr>INTRO</vt:lpstr>
      <vt:lpstr>COEN-244 Overview</vt:lpstr>
      <vt:lpstr>REVIEW</vt:lpstr>
      <vt:lpstr>C++ Environment</vt:lpstr>
      <vt:lpstr>C++ Syntax</vt:lpstr>
      <vt:lpstr>Data-types</vt:lpstr>
      <vt:lpstr>Input-Output</vt:lpstr>
      <vt:lpstr>Arrays &amp; Strings</vt:lpstr>
      <vt:lpstr>Functions</vt:lpstr>
      <vt:lpstr>OOP</vt:lpstr>
      <vt:lpstr>Pointers</vt:lpstr>
      <vt:lpstr>Exception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10</cp:revision>
  <dcterms:created xsi:type="dcterms:W3CDTF">2022-11-27T01:21:42Z</dcterms:created>
  <dcterms:modified xsi:type="dcterms:W3CDTF">2023-01-19T16:19:36Z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0x010100BFF63512B3A3F34781DBA5D96207B12F</vt:lpwstr>
  </property>
  <property fmtid="{D5CDD505-2E9C-101B-9397-08002B2CF9AE}" pid="3" name="MediaServiceImageTags">
    <vt:lpwstr/>
  </property>
</Properties>
</file>