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67" r:id="rId3"/>
    <p:sldId id="268" r:id="rId4"/>
    <p:sldId id="260" r:id="rId5"/>
    <p:sldId id="257" r:id="rId6"/>
    <p:sldId id="259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at.whatsapp.com/HKCnzzsenV1FUrYWmntIC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" TargetMode="External"/><Relationship Id="rId2" Type="http://schemas.openxmlformats.org/officeDocument/2006/relationships/hyperlink" Target="https://github.com/TheBarzani/MIAE215_Fall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cordia.udemy.com/course/cpp-deep-div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September 29,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BAC8B-F8E1-8060-0E74-9124593D4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2" y="464865"/>
            <a:ext cx="9530371" cy="1196503"/>
          </a:xfrm>
        </p:spPr>
        <p:txBody>
          <a:bodyPr>
            <a:normAutofit/>
          </a:bodyPr>
          <a:lstStyle/>
          <a:p>
            <a:pPr algn="ctr"/>
            <a:r>
              <a:rPr lang="en-CA" sz="5400" b="1" cap="none" dirty="0">
                <a:solidFill>
                  <a:schemeClr val="bg1"/>
                </a:solidFill>
              </a:rPr>
              <a:t>MIAE-215 WhatsApp Group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C1A058-DEFB-09BA-8566-FF34BFC9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997" y="1773236"/>
            <a:ext cx="8381999" cy="434942"/>
          </a:xfrm>
        </p:spPr>
        <p:txBody>
          <a:bodyPr>
            <a:normAutofit/>
          </a:bodyPr>
          <a:lstStyle/>
          <a:p>
            <a:pPr algn="ctr"/>
            <a:r>
              <a:rPr lang="en-CA" cap="none" dirty="0">
                <a:solidFill>
                  <a:schemeClr val="bg1"/>
                </a:solidFill>
              </a:rPr>
              <a:t>Invitation link: </a:t>
            </a:r>
            <a:r>
              <a:rPr lang="en-CA" cap="none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https://chat.whatsapp.com/HKCnzzsenV1FUrYWmntICk</a:t>
            </a:r>
            <a:r>
              <a:rPr lang="en-CA" cap="none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46A4354-EFBA-AC6D-15CB-93DBE67A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83" y="2459477"/>
            <a:ext cx="3994826" cy="39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8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2D6D-3EAE-5E48-1602-89A1CA06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And GitHub Repo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EF43-7E94-CD97-18DD-4A430956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90728" cy="3541714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My MIAE-215 GitHub Repository: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https://github.com/TheBarzani/MIAE215_Fall2022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Recommend Web Tutorial Website: </a:t>
            </a:r>
            <a:r>
              <a:rPr lang="en-CA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Recommend Udemy Course: </a:t>
            </a:r>
            <a:r>
              <a:rPr lang="en-CA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https://concordia.udemy.com/course/cpp-deep-dive/</a:t>
            </a:r>
            <a:r>
              <a:rPr lang="en-CA" dirty="0">
                <a:solidFill>
                  <a:srgbClr val="C00000"/>
                </a:solidFill>
              </a:rPr>
              <a:t>      </a:t>
            </a:r>
          </a:p>
          <a:p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0AC4-B495-FCAD-3606-1E717A0A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LAST WEEK's Tutorial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625B-FDD0-1AD5-B0DA-028C44A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21077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Overviewing Programming languages and C++ characteristics.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(COMPLETED)</a:t>
            </a:r>
          </a:p>
          <a:p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Downloading and Installing C++ toolkit.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(COMPLETED)</a:t>
            </a:r>
          </a:p>
          <a:p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up the environment for C++ programming.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(COMPLETED)</a:t>
            </a:r>
          </a:p>
          <a:p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the idea of an IDE (Integrated Development Environment)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(COMPLETED)</a:t>
            </a:r>
          </a:p>
          <a:p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Extra: Getting familiar with basic C++ programming syntax.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(IN PROGRESS)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1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TODAY’s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200" dirty="0">
                <a:solidFill>
                  <a:schemeClr val="bg1"/>
                </a:solidFill>
              </a:rPr>
              <a:t>C++ Syntax based on a “Hello World” program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Variable Types and C++ Type Language Nature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And some Codding</a:t>
            </a:r>
          </a:p>
        </p:txBody>
      </p:sp>
    </p:spTree>
    <p:extLst>
      <p:ext uri="{BB962C8B-B14F-4D97-AF65-F5344CB8AC3E}">
        <p14:creationId xmlns:p14="http://schemas.microsoft.com/office/powerpoint/2010/main" val="8167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B7C-BAE1-8F07-3573-90697C35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4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“Hello World” Example </a:t>
            </a:r>
            <a:r>
              <a:rPr lang="en-CA" sz="4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CA" sz="4400" cap="none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CA" sz="4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BE03-E4B7-C07D-8866-2F5E21B1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93" y="1806084"/>
            <a:ext cx="10821335" cy="4342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#include &lt;iostream&gt; </a:t>
            </a:r>
            <a:r>
              <a:rPr lang="en-US" sz="2000" dirty="0">
                <a:solidFill>
                  <a:schemeClr val="bg1"/>
                </a:solidFill>
              </a:rPr>
              <a:t>// Imports the header file of a pre-defined library (Functionality is added to the program) 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using namespace std; </a:t>
            </a:r>
            <a:r>
              <a:rPr lang="en-US" sz="2000" dirty="0">
                <a:solidFill>
                  <a:schemeClr val="bg1"/>
                </a:solidFill>
              </a:rPr>
              <a:t>// Enables the privilege to use Standard Library objects and variables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int main() {  </a:t>
            </a:r>
            <a:r>
              <a:rPr lang="en-US" sz="2000" dirty="0">
                <a:solidFill>
                  <a:schemeClr val="bg1"/>
                </a:solidFill>
              </a:rPr>
              <a:t>// A function (This one is special as it is the driver for executing any code)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  </a:t>
            </a:r>
            <a:r>
              <a:rPr lang="en-US" sz="2000" b="1" dirty="0" err="1">
                <a:solidFill>
                  <a:schemeClr val="bg1"/>
                </a:solidFill>
              </a:rPr>
              <a:t>cout</a:t>
            </a:r>
            <a:r>
              <a:rPr lang="en-US" sz="2000" b="1" dirty="0">
                <a:solidFill>
                  <a:schemeClr val="bg1"/>
                </a:solidFill>
              </a:rPr>
              <a:t> &lt;&lt; "Hello World!"; </a:t>
            </a:r>
            <a:r>
              <a:rPr lang="en-US" sz="2000" dirty="0">
                <a:solidFill>
                  <a:schemeClr val="bg1"/>
                </a:solidFill>
              </a:rPr>
              <a:t>// Object from </a:t>
            </a:r>
            <a:r>
              <a:rPr lang="en-US" sz="2000" dirty="0" err="1">
                <a:solidFill>
                  <a:schemeClr val="bg1"/>
                </a:solidFill>
              </a:rPr>
              <a:t>Ostream</a:t>
            </a:r>
            <a:r>
              <a:rPr lang="en-US" sz="2000" dirty="0">
                <a:solidFill>
                  <a:schemeClr val="bg1"/>
                </a:solidFill>
              </a:rPr>
              <a:t> sub-library for outputting text (&lt;&lt;) is an operator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  return 0; </a:t>
            </a:r>
            <a:r>
              <a:rPr lang="en-US" sz="2000" dirty="0">
                <a:solidFill>
                  <a:schemeClr val="bg1"/>
                </a:solidFill>
              </a:rPr>
              <a:t>// Returns the function aka terminates the running code here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} </a:t>
            </a:r>
            <a:r>
              <a:rPr lang="en-US" sz="2000" dirty="0">
                <a:solidFill>
                  <a:schemeClr val="bg1"/>
                </a:solidFill>
              </a:rPr>
              <a:t>// Curly brackets are used to enclose the scope of a function</a:t>
            </a:r>
          </a:p>
          <a:p>
            <a:pPr marL="0" indent="0" algn="just">
              <a:buNone/>
            </a:pPr>
            <a:r>
              <a:rPr lang="en-US" sz="2000" dirty="0"/>
              <a:t>// Note: any white/empty line is ignored by the compiler</a:t>
            </a:r>
          </a:p>
          <a:p>
            <a:pPr marL="0" indent="0" algn="just">
              <a:buNone/>
            </a:pPr>
            <a:endParaRPr lang="en-C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56B-5AC9-9CFE-ADF9-D4C2DAD0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5060"/>
            <a:ext cx="10274562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a type language and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0F6C-ADDE-746B-98EB-3C434DAF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3630"/>
            <a:ext cx="10465297" cy="3932530"/>
          </a:xfrm>
        </p:spPr>
        <p:txBody>
          <a:bodyPr/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Type languages expect the types of variables to be declared by the programmer </a:t>
            </a:r>
          </a:p>
          <a:p>
            <a:pPr algn="just"/>
            <a:r>
              <a:rPr lang="en-CA" i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C++, Java, C, Fortran, C#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some examples of type languages</a:t>
            </a:r>
          </a:p>
          <a:p>
            <a:pPr algn="just"/>
            <a:r>
              <a:rPr lang="en-CA" dirty="0">
                <a:solidFill>
                  <a:schemeClr val="bg1"/>
                </a:solidFill>
              </a:rPr>
              <a:t>Variable types are the genres of data that can be used for digital communication</a:t>
            </a:r>
          </a:p>
          <a:p>
            <a:pPr algn="just"/>
            <a:r>
              <a:rPr lang="en-CA" i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 float, double, char, bool </a:t>
            </a:r>
            <a:r>
              <a:rPr lang="en-CA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barebone types known by the compiler </a:t>
            </a:r>
          </a:p>
          <a:p>
            <a:pPr algn="just"/>
            <a:r>
              <a:rPr lang="en-CA" i="1" dirty="0">
                <a:solidFill>
                  <a:schemeClr val="bg1"/>
                </a:solidFill>
              </a:rPr>
              <a:t>However, the user/programmer can also define its own types</a:t>
            </a:r>
          </a:p>
          <a:p>
            <a:pPr algn="just"/>
            <a:r>
              <a:rPr lang="en-CA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can be modified and customized based on their size, memory mode…etc.</a:t>
            </a:r>
          </a:p>
          <a:p>
            <a:pPr algn="just"/>
            <a:r>
              <a:rPr lang="en-CA" i="1" dirty="0">
                <a:solidFill>
                  <a:schemeClr val="bg1"/>
                </a:solidFill>
              </a:rPr>
              <a:t>Confused…Basically variables are labels to memory location (Dr. Thiel)</a:t>
            </a:r>
          </a:p>
        </p:txBody>
      </p:sp>
    </p:spTree>
    <p:extLst>
      <p:ext uri="{BB962C8B-B14F-4D97-AF65-F5344CB8AC3E}">
        <p14:creationId xmlns:p14="http://schemas.microsoft.com/office/powerpoint/2010/main" val="21532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528</TotalTime>
  <Words>413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FOR MECHANICAL AND INDUSTRIAL ENGINEERS MIAE-215 Section T TB</vt:lpstr>
      <vt:lpstr>MIAE-215 WhatsApp Group</vt:lpstr>
      <vt:lpstr>Resources And GitHub Repo</vt:lpstr>
      <vt:lpstr>LAST WEEK's Tutorial TASKS</vt:lpstr>
      <vt:lpstr>TODAY’s Tutorial</vt:lpstr>
      <vt:lpstr>“Hello World” Example (G-old)</vt:lpstr>
      <vt:lpstr>What is a type language and Variable Types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5</cp:revision>
  <dcterms:created xsi:type="dcterms:W3CDTF">2022-09-14T13:30:57Z</dcterms:created>
  <dcterms:modified xsi:type="dcterms:W3CDTF">2022-09-29T17:54:07Z</dcterms:modified>
</cp:coreProperties>
</file>