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67" r:id="rId3"/>
    <p:sldId id="257" r:id="rId4"/>
    <p:sldId id="263" r:id="rId5"/>
    <p:sldId id="271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6" autoAdjust="0"/>
    <p:restoredTop sz="94683" autoAdjust="0"/>
  </p:normalViewPr>
  <p:slideViewPr>
    <p:cSldViewPr snapToGrid="0">
      <p:cViewPr>
        <p:scale>
          <a:sx n="98" d="100"/>
          <a:sy n="98" d="100"/>
        </p:scale>
        <p:origin x="69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pp/cpp_operators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pp/cpp_conditions_shorthand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738B-6046-7B36-DC48-563D11D19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297" y="1041400"/>
            <a:ext cx="9845406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PROGRAMMING FOR MECHANICAL</a:t>
            </a:r>
            <a:b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 INDUSTRIAL ENGINEERS</a:t>
            </a:r>
            <a:br>
              <a:rPr lang="en-US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MIAE-215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CA" sz="5400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Section</a:t>
            </a:r>
            <a:r>
              <a:rPr lang="en-CA" sz="5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 TB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07C3F-6046-5B97-51C6-F64EC59F4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8279" y="3889004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THIRD Tutorial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3EBA4-97AC-D9A5-FF07-2303F6B09973}"/>
              </a:ext>
            </a:extLst>
          </p:cNvPr>
          <p:cNvSpPr txBox="1"/>
          <p:nvPr/>
        </p:nvSpPr>
        <p:spPr>
          <a:xfrm>
            <a:off x="9995565" y="6410528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October 06, 2022</a:t>
            </a:r>
          </a:p>
        </p:txBody>
      </p:sp>
    </p:spTree>
    <p:extLst>
      <p:ext uri="{BB962C8B-B14F-4D97-AF65-F5344CB8AC3E}">
        <p14:creationId xmlns:p14="http://schemas.microsoft.com/office/powerpoint/2010/main" val="92014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8CF0-61C6-57E7-6D17-4E4F5140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LAST WEEK’s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BD07B-8818-D9EF-2985-3C565962A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51" y="2169974"/>
            <a:ext cx="11093658" cy="3541714"/>
          </a:xfrm>
        </p:spPr>
        <p:txBody>
          <a:bodyPr>
            <a:normAutofit/>
          </a:bodyPr>
          <a:lstStyle/>
          <a:p>
            <a:pPr lvl="1"/>
            <a:r>
              <a:rPr lang="en-CA" sz="3200" dirty="0">
                <a:solidFill>
                  <a:schemeClr val="bg1"/>
                </a:solidFill>
              </a:rPr>
              <a:t>C++ Syntax based on a “Hello World” program  </a:t>
            </a:r>
            <a:r>
              <a:rPr lang="en-CA" sz="3200" dirty="0">
                <a:solidFill>
                  <a:schemeClr val="bg1"/>
                </a:solidFill>
                <a:highlight>
                  <a:srgbClr val="00FF00"/>
                </a:highlight>
              </a:rPr>
              <a:t>(COMPLETE)</a:t>
            </a:r>
          </a:p>
          <a:p>
            <a:pPr lvl="1"/>
            <a:r>
              <a:rPr lang="en-CA" sz="3200" dirty="0">
                <a:solidFill>
                  <a:schemeClr val="bg1"/>
                </a:solidFill>
              </a:rPr>
              <a:t>Variable Types and C++ Type Language Nature </a:t>
            </a:r>
            <a:r>
              <a:rPr lang="en-CA" sz="3200" dirty="0">
                <a:solidFill>
                  <a:schemeClr val="bg1"/>
                </a:solidFill>
                <a:highlight>
                  <a:srgbClr val="00FF00"/>
                </a:highlight>
              </a:rPr>
              <a:t>(COMPLETE)</a:t>
            </a:r>
          </a:p>
          <a:p>
            <a:pPr lvl="1"/>
            <a:r>
              <a:rPr lang="en-CA" sz="3200" dirty="0">
                <a:solidFill>
                  <a:schemeClr val="bg1"/>
                </a:solidFill>
              </a:rPr>
              <a:t>Integers, float, double, long keyword, unsigned vs signed, size_t, const, and char and ASCII tables </a:t>
            </a:r>
            <a:r>
              <a:rPr lang="en-CA" sz="3200" dirty="0">
                <a:solidFill>
                  <a:schemeClr val="bg1"/>
                </a:solidFill>
                <a:highlight>
                  <a:srgbClr val="00FF00"/>
                </a:highlight>
              </a:rPr>
              <a:t>(COMPLETE)</a:t>
            </a:r>
          </a:p>
          <a:p>
            <a:pPr lvl="1"/>
            <a:r>
              <a:rPr lang="en-CA" sz="3200" dirty="0">
                <a:solidFill>
                  <a:schemeClr val="bg1"/>
                </a:solidFill>
              </a:rPr>
              <a:t>And some Codding </a:t>
            </a:r>
            <a:r>
              <a:rPr lang="en-CA" sz="3200" dirty="0">
                <a:solidFill>
                  <a:schemeClr val="bg1"/>
                </a:solidFill>
                <a:highlight>
                  <a:srgbClr val="00FFFF"/>
                </a:highlight>
              </a:rPr>
              <a:t>(NEVER FINISHES)</a:t>
            </a:r>
          </a:p>
        </p:txBody>
      </p:sp>
    </p:spTree>
    <p:extLst>
      <p:ext uri="{BB962C8B-B14F-4D97-AF65-F5344CB8AC3E}">
        <p14:creationId xmlns:p14="http://schemas.microsoft.com/office/powerpoint/2010/main" val="176000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8CF0-61C6-57E7-6D17-4E4F5140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TODAY’s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BD07B-8818-D9EF-2985-3C565962A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sz="2800" dirty="0">
                <a:solidFill>
                  <a:schemeClr val="bg1"/>
                </a:solidFill>
              </a:rPr>
              <a:t>Operators</a:t>
            </a:r>
          </a:p>
          <a:p>
            <a:pPr lvl="1"/>
            <a:r>
              <a:rPr lang="en-CA" sz="2800" dirty="0">
                <a:solidFill>
                  <a:schemeClr val="bg1"/>
                </a:solidFill>
              </a:rPr>
              <a:t>Expressions &amp; Arithmetic operations</a:t>
            </a:r>
            <a:endParaRPr lang="en-CA" sz="2800" dirty="0">
              <a:solidFill>
                <a:srgbClr val="C00000"/>
              </a:solidFill>
            </a:endParaRPr>
          </a:p>
          <a:p>
            <a:pPr lvl="1"/>
            <a:r>
              <a:rPr lang="en-CA" sz="2800" dirty="0">
                <a:solidFill>
                  <a:schemeClr val="bg1"/>
                </a:solidFill>
              </a:rPr>
              <a:t>Control Flow:</a:t>
            </a:r>
          </a:p>
          <a:p>
            <a:pPr lvl="2"/>
            <a:r>
              <a:rPr lang="en-CA" sz="2400" dirty="0">
                <a:solidFill>
                  <a:schemeClr val="bg1"/>
                </a:solidFill>
              </a:rPr>
              <a:t>Conditional Statement</a:t>
            </a:r>
          </a:p>
          <a:p>
            <a:pPr lvl="2"/>
            <a:r>
              <a:rPr lang="en-CA" sz="2400" dirty="0">
                <a:solidFill>
                  <a:schemeClr val="bg1"/>
                </a:solidFill>
              </a:rPr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81679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FDC8-8CDE-43A9-4F8B-1381AC3B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Operators &amp;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B1BF-1C1C-C836-9B1F-151A4CB42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Just like maths, we need operators for the program’s logic to run</a:t>
            </a:r>
          </a:p>
          <a:p>
            <a:r>
              <a:rPr lang="en-CA" dirty="0">
                <a:solidFill>
                  <a:schemeClr val="bg1"/>
                </a:solidFill>
              </a:rPr>
              <a:t>Arithmetic (Mathematic) Operators: +, -, *, /, %, ++, --  </a:t>
            </a:r>
          </a:p>
          <a:p>
            <a:r>
              <a:rPr lang="en-CA" dirty="0">
                <a:solidFill>
                  <a:schemeClr val="bg1"/>
                </a:solidFill>
              </a:rPr>
              <a:t>Assignment Operators: =, +=, -=, *=, /=, %=, &amp;=, &lt;&lt;=…etc.</a:t>
            </a:r>
          </a:p>
          <a:p>
            <a:r>
              <a:rPr lang="en-CA" dirty="0">
                <a:solidFill>
                  <a:schemeClr val="bg1"/>
                </a:solidFill>
              </a:rPr>
              <a:t>Comparison Operators: ==, !=, &gt;, &lt;, &gt;=, &lt;=</a:t>
            </a:r>
          </a:p>
          <a:p>
            <a:r>
              <a:rPr lang="en-CA" dirty="0">
                <a:solidFill>
                  <a:schemeClr val="bg1"/>
                </a:solidFill>
              </a:rPr>
              <a:t>Logical Operators: &amp;&amp;, ||, !</a:t>
            </a:r>
          </a:p>
          <a:p>
            <a:r>
              <a:rPr lang="en-CA" dirty="0">
                <a:solidFill>
                  <a:schemeClr val="bg1"/>
                </a:solidFill>
              </a:rPr>
              <a:t>Bitwise Operators: &gt;&gt;, &lt;&lt;, &amp;, ^…etc.</a:t>
            </a:r>
          </a:p>
          <a:p>
            <a:r>
              <a:rPr lang="en-CA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https://www.w3schools.com/cpp/cpp_operators.asp</a:t>
            </a:r>
            <a:r>
              <a:rPr lang="en-CA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539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FDC8-8CDE-43A9-4F8B-1381AC3B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Useful Practices &amp;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B1BF-1C1C-C836-9B1F-151A4CB42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975" y="1967023"/>
            <a:ext cx="10639462" cy="3912782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chemeClr val="bg1"/>
                </a:solidFill>
              </a:rPr>
              <a:t>With arithmetic expressions, simple solutions could be implemented</a:t>
            </a:r>
          </a:p>
          <a:p>
            <a:pPr lvl="1"/>
            <a:r>
              <a:rPr lang="en-CA" sz="2400" dirty="0">
                <a:solidFill>
                  <a:schemeClr val="bg1"/>
                </a:solidFill>
              </a:rPr>
              <a:t> E.g., selecting a digit out of 2 or more-digit numbers</a:t>
            </a:r>
          </a:p>
          <a:p>
            <a:r>
              <a:rPr lang="en-CA" sz="2800" dirty="0">
                <a:solidFill>
                  <a:schemeClr val="bg1"/>
                </a:solidFill>
              </a:rPr>
              <a:t>Order of expressions flow (Use brackets for explicit order)</a:t>
            </a:r>
          </a:p>
          <a:p>
            <a:r>
              <a:rPr lang="en-CA" sz="2800" dirty="0">
                <a:solidFill>
                  <a:schemeClr val="bg1"/>
                </a:solidFill>
              </a:rPr>
              <a:t>There is more than one way to write an expression</a:t>
            </a:r>
          </a:p>
          <a:p>
            <a:r>
              <a:rPr lang="en-CA" sz="2800" dirty="0">
                <a:solidFill>
                  <a:schemeClr val="bg1"/>
                </a:solidFill>
              </a:rPr>
              <a:t>Conditional statements can either be true (1) or false (0)</a:t>
            </a:r>
          </a:p>
          <a:p>
            <a:r>
              <a:rPr lang="en-CA" sz="2800" dirty="0">
                <a:solidFill>
                  <a:schemeClr val="bg1"/>
                </a:solidFill>
              </a:rPr>
              <a:t>Arithmetic and some other expressions can also be treated as conditions </a:t>
            </a:r>
          </a:p>
        </p:txBody>
      </p:sp>
    </p:spTree>
    <p:extLst>
      <p:ext uri="{BB962C8B-B14F-4D97-AF65-F5344CB8AC3E}">
        <p14:creationId xmlns:p14="http://schemas.microsoft.com/office/powerpoint/2010/main" val="173867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Statement and Switch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IF Statement: If a condition is satisfied, then run my code.</a:t>
            </a:r>
          </a:p>
          <a:p>
            <a:r>
              <a:rPr lang="en-CA" dirty="0">
                <a:solidFill>
                  <a:schemeClr val="bg1"/>
                </a:solidFill>
              </a:rPr>
              <a:t>Keywords: </a:t>
            </a:r>
            <a:r>
              <a:rPr lang="en-CA" i="1" dirty="0">
                <a:solidFill>
                  <a:schemeClr val="bg1"/>
                </a:solidFill>
              </a:rPr>
              <a:t>if (‘condition’), else if (‘condition’), else</a:t>
            </a:r>
          </a:p>
          <a:p>
            <a:r>
              <a:rPr lang="en-CA" dirty="0">
                <a:solidFill>
                  <a:schemeClr val="bg1"/>
                </a:solidFill>
              </a:rPr>
              <a:t>Alternative: </a:t>
            </a:r>
            <a:r>
              <a:rPr lang="en-CA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https://www.w3schools.com/cpp/cpp_conditions_shorthand.asp</a:t>
            </a:r>
            <a:r>
              <a:rPr lang="en-CA" dirty="0">
                <a:solidFill>
                  <a:srgbClr val="C00000"/>
                </a:solidFill>
              </a:rPr>
              <a:t> </a:t>
            </a:r>
          </a:p>
          <a:p>
            <a:r>
              <a:rPr lang="en-CA" dirty="0">
                <a:solidFill>
                  <a:schemeClr val="bg1"/>
                </a:solidFill>
              </a:rPr>
              <a:t>Switch Case Block: Given a condition, pick the correct case and run its code</a:t>
            </a:r>
          </a:p>
          <a:p>
            <a:r>
              <a:rPr lang="en-CA" dirty="0">
                <a:solidFill>
                  <a:schemeClr val="bg1"/>
                </a:solidFill>
              </a:rPr>
              <a:t>Keywords: </a:t>
            </a:r>
            <a:r>
              <a:rPr lang="en-CA" i="1" dirty="0">
                <a:solidFill>
                  <a:schemeClr val="bg1"/>
                </a:solidFill>
              </a:rPr>
              <a:t>switch (‘selection’), case ‘option’, break, default</a:t>
            </a:r>
          </a:p>
        </p:txBody>
      </p:sp>
    </p:spTree>
    <p:extLst>
      <p:ext uri="{BB962C8B-B14F-4D97-AF65-F5344CB8AC3E}">
        <p14:creationId xmlns:p14="http://schemas.microsoft.com/office/powerpoint/2010/main" val="391591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CA3A-C443-01A7-4005-BFC7E2A1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Loops and While Loops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8C07D-F7DB-FCD6-2384-8C547858A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For Loop: Run the code in the loop block this many times</a:t>
            </a:r>
          </a:p>
          <a:p>
            <a:r>
              <a:rPr lang="en-CA" dirty="0">
                <a:solidFill>
                  <a:schemeClr val="bg1"/>
                </a:solidFill>
              </a:rPr>
              <a:t>No direct conditions are specified, it can be run infinite times</a:t>
            </a:r>
          </a:p>
          <a:p>
            <a:r>
              <a:rPr lang="en-CA" dirty="0">
                <a:solidFill>
                  <a:schemeClr val="bg1"/>
                </a:solidFill>
              </a:rPr>
              <a:t>While Loop: Run the code in the loop block forever </a:t>
            </a:r>
            <a:r>
              <a:rPr lang="en-CA" i="1" dirty="0">
                <a:solidFill>
                  <a:schemeClr val="bg1"/>
                </a:solidFill>
              </a:rPr>
              <a:t>while</a:t>
            </a:r>
            <a:r>
              <a:rPr lang="en-CA" dirty="0">
                <a:solidFill>
                  <a:schemeClr val="bg1"/>
                </a:solidFill>
              </a:rPr>
              <a:t> the condition is true</a:t>
            </a:r>
          </a:p>
          <a:p>
            <a:r>
              <a:rPr lang="en-CA" dirty="0">
                <a:solidFill>
                  <a:schemeClr val="bg1"/>
                </a:solidFill>
              </a:rPr>
              <a:t>Condition is satisfied and usually the condition is altered inside the loop</a:t>
            </a:r>
          </a:p>
          <a:p>
            <a:r>
              <a:rPr lang="en-CA" b="1" dirty="0">
                <a:solidFill>
                  <a:schemeClr val="bg1"/>
                </a:solidFill>
              </a:rPr>
              <a:t>Remember: </a:t>
            </a:r>
            <a:r>
              <a:rPr lang="en-CA" dirty="0">
                <a:solidFill>
                  <a:schemeClr val="bg1"/>
                </a:solidFill>
              </a:rPr>
              <a:t>Loops can be really powerful </a:t>
            </a:r>
          </a:p>
        </p:txBody>
      </p:sp>
    </p:spTree>
    <p:extLst>
      <p:ext uri="{BB962C8B-B14F-4D97-AF65-F5344CB8AC3E}">
        <p14:creationId xmlns:p14="http://schemas.microsoft.com/office/powerpoint/2010/main" val="369996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4B26-B634-3EB9-3847-277AF52B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r>
              <a:rPr lang="en-CA" sz="6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 </a:t>
            </a:r>
            <a:endParaRPr lang="en-CA" sz="6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6019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675</TotalTime>
  <Words>394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</vt:lpstr>
      <vt:lpstr>Tw Cen MT</vt:lpstr>
      <vt:lpstr>Circuit</vt:lpstr>
      <vt:lpstr>PROGRAMMING FOR MECHANICAL AND INDUSTRIAL ENGINEERS MIAE-215 Section T TB</vt:lpstr>
      <vt:lpstr>LAST WEEK’s Tutorial</vt:lpstr>
      <vt:lpstr>TODAY’s Tutorial</vt:lpstr>
      <vt:lpstr>Operators &amp; Expressions</vt:lpstr>
      <vt:lpstr>Useful Practices &amp; Tips</vt:lpstr>
      <vt:lpstr>IF Statement and Switch Cases</vt:lpstr>
      <vt:lpstr>FOR Loops and While Loops 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Ismael Ridha</dc:creator>
  <cp:lastModifiedBy>Ismael Ridha</cp:lastModifiedBy>
  <cp:revision>6</cp:revision>
  <dcterms:created xsi:type="dcterms:W3CDTF">2022-09-14T13:30:57Z</dcterms:created>
  <dcterms:modified xsi:type="dcterms:W3CDTF">2022-10-06T21:13:19Z</dcterms:modified>
</cp:coreProperties>
</file>