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7" r:id="rId3"/>
    <p:sldId id="268" r:id="rId4"/>
    <p:sldId id="264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tricks-competitive-programming-c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tricks-competitive-programming-c-11/" TargetMode="External"/><Relationship Id="rId2" Type="http://schemas.openxmlformats.org/officeDocument/2006/relationships/hyperlink" Target="https://www.w3schools.com/cpp/cpp_fil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Barzani/COEN243_Fall2022" TargetMode="External"/><Relationship Id="rId4" Type="http://schemas.openxmlformats.org/officeDocument/2006/relationships/hyperlink" Target="https://cplusplus.com/reference/cmat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October 20,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CF0-61C6-57E7-6D17-4E4F514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SOME Quick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D07B-8818-D9EF-2985-3C56596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200" dirty="0">
                <a:solidFill>
                  <a:schemeClr val="bg1"/>
                </a:solidFill>
              </a:rPr>
              <a:t>As engineers, you are better off finding solutions by hand and then apply them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E.g., in the assignments try to come up with a solution in your brain or on paper and then try to implement them as code. (Questions on calculating income tax!?)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Writing code before thinking will cause lots of misunderstanding and confusion later on!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It also adds ton of errors in your code which might make you start over!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TERMINOLOGIES</a:t>
            </a:r>
          </a:p>
          <a:p>
            <a:pPr lvl="1"/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</a:t>
            </a:r>
            <a:r>
              <a:rPr lang="en-CA" sz="4000" b="1" cap="non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Arithematic</a:t>
            </a:r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269133" cy="4020767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Finding the reminder of a number</a:t>
            </a:r>
          </a:p>
          <a:p>
            <a:r>
              <a:rPr lang="en-CA" dirty="0">
                <a:solidFill>
                  <a:schemeClr val="bg1"/>
                </a:solidFill>
              </a:rPr>
              <a:t>Finding the result of numbers with exponents</a:t>
            </a:r>
          </a:p>
          <a:p>
            <a:r>
              <a:rPr lang="en-CA" dirty="0">
                <a:solidFill>
                  <a:schemeClr val="bg1"/>
                </a:solidFill>
              </a:rPr>
              <a:t>Checking even or odd</a:t>
            </a:r>
          </a:p>
          <a:p>
            <a:r>
              <a:rPr lang="en-CA" dirty="0">
                <a:solidFill>
                  <a:schemeClr val="bg1"/>
                </a:solidFill>
              </a:rPr>
              <a:t>Multiplying and dividing by two</a:t>
            </a:r>
          </a:p>
          <a:p>
            <a:r>
              <a:rPr lang="en-CA" dirty="0">
                <a:solidFill>
                  <a:schemeClr val="bg1"/>
                </a:solidFill>
              </a:rPr>
              <a:t>Swapping numbers</a:t>
            </a:r>
          </a:p>
          <a:p>
            <a:r>
              <a:rPr lang="en-CA" dirty="0">
                <a:solidFill>
                  <a:schemeClr val="bg1"/>
                </a:solidFill>
              </a:rPr>
              <a:t>Check out Binary numbers</a:t>
            </a:r>
          </a:p>
          <a:p>
            <a:r>
              <a:rPr lang="en-CA" dirty="0">
                <a:solidFill>
                  <a:schemeClr val="bg1"/>
                </a:solidFill>
              </a:rPr>
              <a:t>Check out </a:t>
            </a:r>
            <a:r>
              <a:rPr lang="en-CA" b="1" dirty="0" err="1">
                <a:solidFill>
                  <a:srgbClr val="C00000"/>
                </a:solidFill>
              </a:rPr>
              <a:t>cmath</a:t>
            </a:r>
            <a:r>
              <a:rPr lang="en-CA" b="1" dirty="0">
                <a:solidFill>
                  <a:srgbClr val="C00000"/>
                </a:solidFill>
              </a:rPr>
              <a:t> library </a:t>
            </a:r>
            <a:r>
              <a:rPr lang="en-CA" dirty="0">
                <a:solidFill>
                  <a:schemeClr val="bg1"/>
                </a:solidFill>
              </a:rPr>
              <a:t>and </a:t>
            </a:r>
            <a:r>
              <a:rPr lang="en-CA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https://www.geeksforgeeks.org/c-tricks-competitive-programming-c-11/</a:t>
            </a:r>
            <a:r>
              <a:rPr lang="en-CA" b="1" dirty="0">
                <a:solidFill>
                  <a:srgbClr val="C00000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7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Statement and Switch Cases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IF statements and Switch blocks can be used for conditional control flow</a:t>
            </a:r>
          </a:p>
          <a:p>
            <a:r>
              <a:rPr lang="en-CA" dirty="0">
                <a:solidFill>
                  <a:schemeClr val="bg1"/>
                </a:solidFill>
              </a:rPr>
              <a:t>However, IF statements tend to be more powerful due to their flexibility and ability to check multiple conditions</a:t>
            </a:r>
            <a:endParaRPr lang="en-CA" i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Switch blocks gives a nicer structure to your code but not necessarily better!</a:t>
            </a:r>
          </a:p>
          <a:p>
            <a:r>
              <a:rPr lang="en-CA" dirty="0">
                <a:solidFill>
                  <a:schemeClr val="bg1"/>
                </a:solidFill>
              </a:rPr>
              <a:t>Sometimes it also easier to comprehend switch cases if there are lots of condition </a:t>
            </a:r>
          </a:p>
          <a:p>
            <a:r>
              <a:rPr lang="en-CA" dirty="0">
                <a:solidFill>
                  <a:schemeClr val="bg1"/>
                </a:solidFill>
              </a:rPr>
              <a:t>Main difference: switch blocks are based on selection while if statements are based on conditions</a:t>
            </a:r>
            <a:endParaRPr lang="en-C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1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Text output formatting</a:t>
            </a:r>
          </a:p>
          <a:p>
            <a:r>
              <a:rPr lang="en-CA" sz="2800" dirty="0">
                <a:solidFill>
                  <a:schemeClr val="bg1"/>
                </a:solidFill>
              </a:rPr>
              <a:t>For loops and while/do-while loops (Grid)</a:t>
            </a:r>
          </a:p>
          <a:p>
            <a:r>
              <a:rPr lang="en-CA" sz="2800" dirty="0">
                <a:solidFill>
                  <a:schemeClr val="bg1"/>
                </a:solidFill>
              </a:rPr>
              <a:t>Nested ‘if statements’</a:t>
            </a:r>
          </a:p>
          <a:p>
            <a:r>
              <a:rPr lang="en-CA" sz="2800" dirty="0">
                <a:solidFill>
                  <a:schemeClr val="bg1"/>
                </a:solidFill>
              </a:rPr>
              <a:t>Arrays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https://www.w3schools.com/cpp/cpp_files.asp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https://www.geeksforgeeks.org/c-tricks-competitive-programming-c-11/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https://cplusplus.com/reference/cmath/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1203</TotalTime>
  <Words>303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</vt:lpstr>
      <vt:lpstr>Tw Cen MT</vt:lpstr>
      <vt:lpstr>Circuit</vt:lpstr>
      <vt:lpstr>PROGRAMMING FOR MECHANICAL AND INDUSTRIAL ENGINEERS MIAE-215 Section T TB</vt:lpstr>
      <vt:lpstr>SOME Quick TIPS</vt:lpstr>
      <vt:lpstr>Some Arithematic Tricks</vt:lpstr>
      <vt:lpstr>IF Statement and Switch Cases (Exercise)</vt:lpstr>
      <vt:lpstr>Wrap Up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10</cp:revision>
  <dcterms:created xsi:type="dcterms:W3CDTF">2022-09-14T13:30:57Z</dcterms:created>
  <dcterms:modified xsi:type="dcterms:W3CDTF">2022-10-20T21:25:41Z</dcterms:modified>
</cp:coreProperties>
</file>