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64" r:id="rId4"/>
    <p:sldId id="259" r:id="rId5"/>
    <p:sldId id="262" r:id="rId6"/>
    <p:sldId id="261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CEBF632-5646-A149-A1FD-A56FADE6D8D4}">
          <p14:sldIdLst>
            <p14:sldId id="257"/>
            <p14:sldId id="258"/>
            <p14:sldId id="264"/>
            <p14:sldId id="259"/>
            <p14:sldId id="262"/>
            <p14:sldId id="261"/>
            <p14:sldId id="263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89"/>
    <a:srgbClr val="55BE56"/>
    <a:srgbClr val="E3A5D9"/>
    <a:srgbClr val="87A6E3"/>
    <a:srgbClr val="005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4"/>
    <p:restoredTop sz="86574" autoAdjust="0"/>
  </p:normalViewPr>
  <p:slideViewPr>
    <p:cSldViewPr>
      <p:cViewPr varScale="1">
        <p:scale>
          <a:sx n="67" d="100"/>
          <a:sy n="67" d="100"/>
        </p:scale>
        <p:origin x="14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5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A7611-66E0-3840-863F-4BC803E5A763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6327D-5DDD-C74D-A7AC-21FA421E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51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33AF8-56B5-274B-B716-3D7329076F7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49E96-3CA3-CC40-9558-8342CEB7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67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5A93"/>
                </a:solidFill>
                <a:latin typeface="Calibri"/>
                <a:cs typeface="Calibri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5A93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0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128" y="609600"/>
            <a:ext cx="6908304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libri"/>
                <a:cs typeface="Calibri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89104"/>
            <a:ext cx="2302024" cy="368896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IE"/>
              <a:t>FYP Interim Presentation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89104"/>
            <a:ext cx="2895600" cy="324272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US"/>
              <a:t>&lt;Fill in Student Name&gt;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89104"/>
            <a:ext cx="1905000" cy="32427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911C3A60-5DBC-A04F-81B1-997C2B3C84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4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052736"/>
            <a:ext cx="1943100" cy="5043264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484784"/>
            <a:ext cx="5676900" cy="4611216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89104"/>
            <a:ext cx="2230016" cy="252264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IE"/>
              <a:t>FYP Interim Presentation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89104"/>
            <a:ext cx="2895600" cy="324272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US"/>
              <a:t>&lt;Fill in Student Name&gt;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89104"/>
            <a:ext cx="1905000" cy="32427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911C3A60-5DBC-A04F-81B1-997C2B3C84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609600"/>
            <a:ext cx="6912768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libri"/>
                <a:cs typeface="Calibri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89104"/>
            <a:ext cx="2374032" cy="368896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IE"/>
              <a:t>FYP Interim Presentation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89104"/>
            <a:ext cx="2895600" cy="324272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US"/>
              <a:t>&lt;Fill in Student Name&gt;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89104"/>
            <a:ext cx="1905000" cy="32427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911C3A60-5DBC-A04F-81B1-997C2B3C84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5A93"/>
                </a:solidFill>
                <a:latin typeface="Calibri"/>
                <a:cs typeface="Calibri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5A9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872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128" y="609600"/>
            <a:ext cx="6908304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libri"/>
                <a:cs typeface="Calibri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89104"/>
            <a:ext cx="2446040" cy="368896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IE"/>
              <a:t>FYP Interim Presentation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89104"/>
            <a:ext cx="2895600" cy="324272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US"/>
              <a:t>&lt;Fill in Student Name&gt;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89104"/>
            <a:ext cx="1905000" cy="32427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911C3A60-5DBC-A04F-81B1-997C2B3C84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7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620688"/>
            <a:ext cx="7488832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libri"/>
                <a:cs typeface="Calibri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896" y="188116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6896" y="2520925"/>
            <a:ext cx="4040188" cy="378839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4721" y="188116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4721" y="2520925"/>
            <a:ext cx="4041775" cy="378839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89104"/>
            <a:ext cx="2446040" cy="368896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IE"/>
              <a:t>FYP Interim Presentation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89104"/>
            <a:ext cx="2895600" cy="324272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US"/>
              <a:t>&lt;Fill in Student Name&gt;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89104"/>
            <a:ext cx="1905000" cy="32427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911C3A60-5DBC-A04F-81B1-997C2B3C84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2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609600"/>
            <a:ext cx="77724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libri"/>
                <a:cs typeface="Calibri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89104"/>
            <a:ext cx="2446040" cy="368896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IE"/>
              <a:t>FYP Interim Presentation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89104"/>
            <a:ext cx="2895600" cy="324272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US"/>
              <a:t>&lt;Fill in Student Name&gt;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89104"/>
            <a:ext cx="1905000" cy="32427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911C3A60-5DBC-A04F-81B1-997C2B3C84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3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89104"/>
            <a:ext cx="2446040" cy="368896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IE"/>
              <a:t>FYP Interim Presentation</a:t>
            </a: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89104"/>
            <a:ext cx="2895600" cy="324272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US"/>
              <a:t>&lt;Fill in Student Name&gt;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89104"/>
            <a:ext cx="1905000" cy="32427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911C3A60-5DBC-A04F-81B1-997C2B3C84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5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2776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/>
                <a:cs typeface="Calibri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/>
                <a:cs typeface="Calibri"/>
              </a:defRPr>
            </a:lvl1pPr>
            <a:lvl2pPr>
              <a:defRPr sz="2800">
                <a:latin typeface="Calibri"/>
                <a:cs typeface="Calibri"/>
              </a:defRPr>
            </a:lvl2pPr>
            <a:lvl3pPr>
              <a:defRPr sz="2400">
                <a:latin typeface="Calibri"/>
                <a:cs typeface="Calibri"/>
              </a:defRPr>
            </a:lvl3pPr>
            <a:lvl4pPr>
              <a:defRPr sz="2000">
                <a:latin typeface="Calibri"/>
                <a:cs typeface="Calibri"/>
              </a:defRPr>
            </a:lvl4pPr>
            <a:lvl5pPr>
              <a:defRPr sz="2000">
                <a:latin typeface="Calibri"/>
                <a:cs typeface="Calibri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616447"/>
            <a:ext cx="3008313" cy="3548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89104"/>
            <a:ext cx="2374032" cy="368896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IE"/>
              <a:t>FYP Interim Presentation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89104"/>
            <a:ext cx="2895600" cy="324272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US"/>
              <a:t>&lt;Fill in Student Name&gt;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89104"/>
            <a:ext cx="1905000" cy="32427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911C3A60-5DBC-A04F-81B1-997C2B3C84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4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/>
                <a:cs typeface="Calibri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08719"/>
            <a:ext cx="5486400" cy="38188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/>
                <a:cs typeface="Calibri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89104"/>
            <a:ext cx="2374032" cy="368896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IE"/>
              <a:t>FYP Interim Presentation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89104"/>
            <a:ext cx="2895600" cy="324272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US"/>
              <a:t>&lt;Fill in Student Name&gt;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89104"/>
            <a:ext cx="1905000" cy="32427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911C3A60-5DBC-A04F-81B1-997C2B3C84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9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t_computing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760" y="188640"/>
            <a:ext cx="1052736" cy="10527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HpncpuZBB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52600" y="914400"/>
            <a:ext cx="6858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5A93"/>
                </a:solidFill>
                <a:latin typeface="Arial Rounded MT Bold" charset="0"/>
                <a:cs typeface="Arial Rounded MT Bold" charset="0"/>
              </a:rPr>
              <a:t>FYP Interim Presentation</a:t>
            </a:r>
          </a:p>
          <a:p>
            <a:r>
              <a:rPr lang="en-US" dirty="0">
                <a:solidFill>
                  <a:srgbClr val="005A93"/>
                </a:solidFill>
                <a:latin typeface="Arial Rounded MT Bold" charset="0"/>
                <a:cs typeface="Arial Rounded MT Bold" charset="0"/>
              </a:rPr>
              <a:t>201819</a:t>
            </a:r>
          </a:p>
          <a:p>
            <a:endParaRPr lang="en-US" dirty="0">
              <a:solidFill>
                <a:srgbClr val="005A93"/>
              </a:solidFill>
              <a:latin typeface="Arial Rounded MT Bold" charset="0"/>
              <a:cs typeface="Arial Rounded MT Bold" charset="0"/>
            </a:endParaRPr>
          </a:p>
          <a:p>
            <a:endParaRPr lang="en-US" dirty="0">
              <a:solidFill>
                <a:srgbClr val="005A93"/>
              </a:solidFill>
              <a:latin typeface="Arial Rounded MT Bold" charset="0"/>
              <a:cs typeface="Arial Rounded MT Bold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752600" y="2132856"/>
            <a:ext cx="6858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5A93"/>
                </a:solidFill>
                <a:latin typeface="Arial Rounded MT Bold" charset="0"/>
                <a:cs typeface="Arial Rounded MT Bold" charset="0"/>
              </a:rPr>
              <a:t>Title: The Truth about Twitter</a:t>
            </a:r>
          </a:p>
          <a:p>
            <a:r>
              <a:rPr lang="en-US" sz="2800" dirty="0">
                <a:solidFill>
                  <a:srgbClr val="005A93"/>
                </a:solidFill>
                <a:latin typeface="Arial Rounded MT Bold" charset="0"/>
                <a:cs typeface="Arial Rounded MT Bold" charset="0"/>
              </a:rPr>
              <a:t>Student: Max MacDonald</a:t>
            </a:r>
          </a:p>
          <a:p>
            <a:r>
              <a:rPr lang="en-US" sz="2800" dirty="0">
                <a:solidFill>
                  <a:srgbClr val="005A93"/>
                </a:solidFill>
                <a:latin typeface="Arial Rounded MT Bold" charset="0"/>
                <a:cs typeface="Arial Rounded MT Bold" charset="0"/>
              </a:rPr>
              <a:t>Supervisor: Cindy Liu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82A8DA48-AA58-3449-8B69-30CF74F1B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789040"/>
            <a:ext cx="685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5A93"/>
                </a:solidFill>
                <a:latin typeface="Arial Rounded MT Bold" charset="0"/>
                <a:cs typeface="Arial Rounded MT Bold" charset="0"/>
              </a:rPr>
              <a:t>Keywords: Data Mining, Machine Learning, Twitter API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8467-72BA-3C49-9DFA-65BC8AE1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02642-45A0-A841-8380-DA7BCA952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Online Human-Bot Interactions: Detection, Estimation, and Characterization</a:t>
            </a:r>
          </a:p>
          <a:p>
            <a:r>
              <a:rPr lang="en-IE" i="1" dirty="0"/>
              <a:t>Principles of Data Mining</a:t>
            </a:r>
          </a:p>
          <a:p>
            <a:r>
              <a:rPr lang="en-IE" i="1" dirty="0"/>
              <a:t>Building Machine Learning Systems with Python</a:t>
            </a:r>
            <a:endParaRPr lang="en-GB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53457-324E-4B4B-A177-0A1C8C83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FYP Interim Presentation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E4F3D-8D68-BB4F-B21C-23EDFD81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C15740661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E4DCF-21B0-1F4F-8F54-189C2907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3A60-5DBC-A04F-81B1-997C2B3C842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3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3D78-F10F-48AA-B936-A6D01766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1B59C-966B-4CA2-9F92-C1FD4628B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Agile &amp; Kanban:</a:t>
            </a:r>
          </a:p>
          <a:p>
            <a:pPr lvl="1"/>
            <a:r>
              <a:rPr lang="en-IE" dirty="0"/>
              <a:t>Iterative and incremental</a:t>
            </a:r>
          </a:p>
          <a:p>
            <a:pPr lvl="1"/>
            <a:r>
              <a:rPr lang="en-GB" dirty="0"/>
              <a:t>Visualise the flow of work</a:t>
            </a:r>
          </a:p>
          <a:p>
            <a:pPr lvl="1"/>
            <a:r>
              <a:rPr lang="en-GB" dirty="0"/>
              <a:t>Limit the work in progress</a:t>
            </a:r>
          </a:p>
          <a:p>
            <a:pPr lvl="1"/>
            <a:r>
              <a:rPr lang="en-GB" dirty="0"/>
              <a:t>Enhance the flow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060A3-E431-42AC-B353-68234D4A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FYP Interim Presentation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17895-FEE3-4EE9-A8C8-8D884DD1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C15740661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55761-F3B8-408C-AC36-7C203EBB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3A60-5DBC-A04F-81B1-997C2B3C842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7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0D287-C896-6645-B437-59B6F0D7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1B94-3DF8-0E4B-950B-B664FD321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Architecture: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4BBF5-C644-564D-8008-D6E20967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FYP Interim Presentation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3C3E-A66D-0949-AF32-76E9591C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89104"/>
            <a:ext cx="2895600" cy="324272"/>
          </a:xfrm>
        </p:spPr>
        <p:txBody>
          <a:bodyPr/>
          <a:lstStyle/>
          <a:p>
            <a:pPr>
              <a:defRPr/>
            </a:pPr>
            <a:r>
              <a:rPr lang="en-US" dirty="0"/>
              <a:t>C15740661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80B29-4D36-C545-9E8D-DEED139D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3A60-5DBC-A04F-81B1-997C2B3C842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87DEB0-EBA1-4525-862A-0DA442B597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2287" y="2529225"/>
            <a:ext cx="7935913" cy="35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6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8047-6F74-49EF-906A-076F110E7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B45F9-303D-4C31-8710-BBDF97405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Entity Relationship Diagram: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9AE59-3814-4746-B56C-051782BB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FYP Interim Presentation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F5E90-C81D-4E61-B58E-376D3136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89104"/>
            <a:ext cx="2895600" cy="324272"/>
          </a:xfrm>
        </p:spPr>
        <p:txBody>
          <a:bodyPr/>
          <a:lstStyle/>
          <a:p>
            <a:pPr>
              <a:defRPr/>
            </a:pPr>
            <a:r>
              <a:rPr lang="en-US" dirty="0"/>
              <a:t>C15740661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26AD5-3FF3-4971-8A4A-E05113C2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3A60-5DBC-A04F-81B1-997C2B3C842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EB7A8F-067D-4282-A79B-4853B8C9A1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1530" y="2708920"/>
            <a:ext cx="7912918" cy="338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1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0613-7B8F-C546-8E67-85434457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241B-BD22-9446-9ADA-50CFAC533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Gantt Chart: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75D89-5CC3-C742-81CE-A65804DE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FYP Interim Presentation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C2404-D851-5F49-8838-45AEBDC7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C15740661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D344B-6B3A-0D40-A20C-E2B9056F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3A60-5DBC-A04F-81B1-997C2B3C842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5F27C7-8B64-403D-B1BF-3252DF3AD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72" y="2543575"/>
            <a:ext cx="8243800" cy="315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9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E5BC-7A4E-47EE-A300-86E8B615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A3010-3A7F-48FC-BD8A-4B7F998BC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Oauth2 authentication </a:t>
            </a:r>
          </a:p>
          <a:p>
            <a:r>
              <a:rPr lang="en-GB" dirty="0"/>
              <a:t>Model Accuracy</a:t>
            </a:r>
          </a:p>
          <a:p>
            <a:r>
              <a:rPr lang="en-GB" dirty="0"/>
              <a:t>Integration and Deployment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EBF91-8547-49DC-8763-C5A947F5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FYP Interim Presentation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BF7F4-852A-49B0-B5E6-071292B3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C15740661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453C7-BF84-4F2F-B3DC-B87643DA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3A60-5DBC-A04F-81B1-997C2B3C842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0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7CBF-A30F-254C-9E84-4FAD537C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pic>
        <p:nvPicPr>
          <p:cNvPr id="7" name="Online Media 6">
            <a:hlinkClick r:id="" action="ppaction://media"/>
            <a:extLst>
              <a:ext uri="{FF2B5EF4-FFF2-40B4-BE49-F238E27FC236}">
                <a16:creationId xmlns:a16="http://schemas.microsoft.com/office/drawing/2014/main" id="{C7171F20-967C-4E3A-B1A6-BBFCF01A73B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08000" y="1752600"/>
            <a:ext cx="7950200" cy="398718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DEF7F-1ED4-7C4B-B0F1-A1D42219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FYP Interim Presentation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D740B-C514-5E4E-970B-236651B5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89104"/>
            <a:ext cx="2895600" cy="324272"/>
          </a:xfrm>
        </p:spPr>
        <p:txBody>
          <a:bodyPr/>
          <a:lstStyle/>
          <a:p>
            <a:pPr>
              <a:defRPr/>
            </a:pPr>
            <a:r>
              <a:rPr lang="en-US" dirty="0"/>
              <a:t>C15740661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F6532-BE06-E64F-A2D3-53594F8E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3A60-5DBC-A04F-81B1-997C2B3C842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73981"/>
      </p:ext>
    </p:extLst>
  </p:cSld>
  <p:clrMapOvr>
    <a:masterClrMapping/>
  </p:clrMapOvr>
</p:sld>
</file>

<file path=ppt/theme/theme1.xml><?xml version="1.0" encoding="utf-8"?>
<a:theme xmlns:a="http://schemas.openxmlformats.org/drawingml/2006/main" name="DIT_Vorlesung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DIT_Vorlesung.potx</Template>
  <TotalTime>13482</TotalTime>
  <Words>129</Words>
  <Application>Microsoft Office PowerPoint</Application>
  <PresentationFormat>On-screen Show (4:3)</PresentationFormat>
  <Paragraphs>48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Arial Rounded MT Bold</vt:lpstr>
      <vt:lpstr>Calibri</vt:lpstr>
      <vt:lpstr>Times</vt:lpstr>
      <vt:lpstr>DIT_Vorlesung</vt:lpstr>
      <vt:lpstr>PowerPoint Presentation</vt:lpstr>
      <vt:lpstr>Background Research</vt:lpstr>
      <vt:lpstr>Approaches</vt:lpstr>
      <vt:lpstr>Design</vt:lpstr>
      <vt:lpstr>Design</vt:lpstr>
      <vt:lpstr>Project Plan</vt:lpstr>
      <vt:lpstr>Challenges</vt:lpstr>
      <vt:lpstr>Prototype</vt:lpstr>
    </vt:vector>
  </TitlesOfParts>
  <Company>DIT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benedetti</dc:creator>
  <cp:lastModifiedBy>Maxwell Macdonald</cp:lastModifiedBy>
  <cp:revision>367</cp:revision>
  <cp:lastPrinted>2018-10-14T20:07:04Z</cp:lastPrinted>
  <dcterms:created xsi:type="dcterms:W3CDTF">2011-09-21T12:00:28Z</dcterms:created>
  <dcterms:modified xsi:type="dcterms:W3CDTF">2018-12-10T23:46:13Z</dcterms:modified>
</cp:coreProperties>
</file>