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9"/>
  </p:notesMasterIdLst>
  <p:handoutMasterIdLst>
    <p:handoutMasterId r:id="rId10"/>
  </p:handoutMasterIdLst>
  <p:sldIdLst>
    <p:sldId id="256" r:id="rId2"/>
    <p:sldId id="260" r:id="rId3"/>
    <p:sldId id="264" r:id="rId4"/>
    <p:sldId id="265" r:id="rId5"/>
    <p:sldId id="263" r:id="rId6"/>
    <p:sldId id="266" r:id="rId7"/>
    <p:sldId id="26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D37A6-BAD3-D442-80F8-DBCBE83375D7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45906-5E42-D541-98BB-55A73EFAA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20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7C49A-150E-384D-BA9A-D64DA0E11135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728B8-DE1B-7D46-AFF7-56FD0220AE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86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6CFF2-55FE-1949-9507-C745485C1A4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6CFF2-55FE-1949-9507-C745485C1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44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884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 txBox="1">
            <a:spLocks/>
          </p:cNvSpPr>
          <p:nvPr/>
        </p:nvSpPr>
        <p:spPr>
          <a:xfrm>
            <a:off x="1443319" y="2218394"/>
            <a:ext cx="923364" cy="506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DE" sz="8800" b="1" dirty="0">
              <a:solidFill>
                <a:srgbClr val="FF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0"/>
            <a:ext cx="100111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4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MVG Rad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 (Live) Data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" y="2870200"/>
            <a:ext cx="4705767" cy="29210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Archive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22950" y="2870200"/>
            <a:ext cx="4705767" cy="292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950" y="3671991"/>
            <a:ext cx="4694605" cy="1317417"/>
          </a:xfrm>
        </p:spPr>
      </p:pic>
    </p:spTree>
    <p:extLst>
      <p:ext uri="{BB962C8B-B14F-4D97-AF65-F5344CB8AC3E}">
        <p14:creationId xmlns:p14="http://schemas.microsoft.com/office/powerpoint/2010/main" val="206723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Find out and visualize:</a:t>
            </a:r>
          </a:p>
          <a:p>
            <a:pPr lvl="1"/>
            <a:r>
              <a:rPr lang="en-US" sz="2400" dirty="0"/>
              <a:t>W</a:t>
            </a:r>
            <a:r>
              <a:rPr lang="en-US" sz="2400" dirty="0" smtClean="0"/>
              <a:t>hen bikes were used and where?</a:t>
            </a:r>
          </a:p>
          <a:p>
            <a:pPr lvl="1"/>
            <a:r>
              <a:rPr lang="en-US" sz="2400" dirty="0" smtClean="0"/>
              <a:t>Which district in Munich is the “greenest”?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24819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 txBox="1">
            <a:spLocks/>
          </p:cNvSpPr>
          <p:nvPr/>
        </p:nvSpPr>
        <p:spPr>
          <a:xfrm>
            <a:off x="1443319" y="2218394"/>
            <a:ext cx="923364" cy="506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DE" sz="8800" b="1" dirty="0">
              <a:solidFill>
                <a:srgbClr val="FF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18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4" y="295836"/>
            <a:ext cx="10131425" cy="6252990"/>
          </a:xfrm>
        </p:spPr>
      </p:pic>
    </p:spTree>
    <p:extLst>
      <p:ext uri="{BB962C8B-B14F-4D97-AF65-F5344CB8AC3E}">
        <p14:creationId xmlns:p14="http://schemas.microsoft.com/office/powerpoint/2010/main" val="84546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0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Himme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Himme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imme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58</TotalTime>
  <Words>33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Helvetica</vt:lpstr>
      <vt:lpstr>Arial</vt:lpstr>
      <vt:lpstr>Himmel</vt:lpstr>
      <vt:lpstr>PowerPoint Presentation</vt:lpstr>
      <vt:lpstr>PowerPoint Presentation</vt:lpstr>
      <vt:lpstr>MVG Rad data</vt:lpstr>
      <vt:lpstr>Goals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DB</dc:creator>
  <cp:lastModifiedBy>Johann Arendt</cp:lastModifiedBy>
  <cp:revision>11</cp:revision>
  <dcterms:created xsi:type="dcterms:W3CDTF">2016-11-13T09:49:40Z</dcterms:created>
  <dcterms:modified xsi:type="dcterms:W3CDTF">2016-11-13T11:46:36Z</dcterms:modified>
</cp:coreProperties>
</file>