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64" r:id="rId4"/>
    <p:sldId id="265" r:id="rId5"/>
    <p:sldId id="263" r:id="rId6"/>
    <p:sldId id="266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D37A6-BAD3-D442-80F8-DBCBE83375D7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45906-5E42-D541-98BB-55A73EFA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C49A-150E-384D-BA9A-D64DA0E11135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28B8-DE1B-7D46-AFF7-56FD0220A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6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6CFF2-55FE-1949-9507-C745485C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8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BEE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MVG RAD: For </a:t>
            </a:r>
            <a:r>
              <a:rPr lang="en-US" dirty="0" err="1" smtClean="0"/>
              <a:t>Stadt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MVG Rad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(Live)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" y="2870200"/>
            <a:ext cx="4705767" cy="2921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22950" y="2870200"/>
            <a:ext cx="4705767" cy="292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0" y="3671991"/>
            <a:ext cx="4694605" cy="1317417"/>
          </a:xfrm>
        </p:spPr>
      </p:pic>
    </p:spTree>
    <p:extLst>
      <p:ext uri="{BB962C8B-B14F-4D97-AF65-F5344CB8AC3E}">
        <p14:creationId xmlns:p14="http://schemas.microsoft.com/office/powerpoint/2010/main" val="206723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out and visualize: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hen bikes were used and where?</a:t>
            </a:r>
          </a:p>
          <a:p>
            <a:pPr lvl="1"/>
            <a:r>
              <a:rPr lang="en-US" sz="2400" dirty="0" smtClean="0"/>
              <a:t>Which district in Munich is the “greenest”?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481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4" y="295836"/>
            <a:ext cx="10131425" cy="6252990"/>
          </a:xfrm>
        </p:spPr>
      </p:pic>
    </p:spTree>
    <p:extLst>
      <p:ext uri="{BB962C8B-B14F-4D97-AF65-F5344CB8AC3E}">
        <p14:creationId xmlns:p14="http://schemas.microsoft.com/office/powerpoint/2010/main" val="8454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0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</TotalTime>
  <Words>42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Himmel</vt:lpstr>
      <vt:lpstr>PowerPoint Presentation</vt:lpstr>
      <vt:lpstr>THE BEE TEAM</vt:lpstr>
      <vt:lpstr>MVG Rad data</vt:lpstr>
      <vt:lpstr>Goals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DB</dc:creator>
  <cp:lastModifiedBy>Johann Arendt</cp:lastModifiedBy>
  <cp:revision>12</cp:revision>
  <dcterms:created xsi:type="dcterms:W3CDTF">2016-11-13T09:49:40Z</dcterms:created>
  <dcterms:modified xsi:type="dcterms:W3CDTF">2016-11-13T11:48:16Z</dcterms:modified>
</cp:coreProperties>
</file>