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/>
    <p:restoredTop sz="94737"/>
  </p:normalViewPr>
  <p:slideViewPr>
    <p:cSldViewPr snapToGrid="0" snapToObjects="1">
      <p:cViewPr varScale="1">
        <p:scale>
          <a:sx n="143" d="100"/>
          <a:sy n="143" d="100"/>
        </p:scale>
        <p:origin x="2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7C49A-150E-384D-BA9A-D64DA0E11135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728B8-DE1B-7D46-AFF7-56FD0220AE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86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6CFF2-55FE-1949-9507-C745485C1A42}" type="slidenum">
              <a:rPr lang="en-GB" smtClean="0"/>
              <a:t>‹Nr.›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CFF2-55FE-1949-9507-C745485C1A42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016E1E-8A19-CC4E-A2B5-90F6BF36D768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6CFF2-55FE-1949-9507-C745485C1A4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44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884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400" b="1" cap="none" dirty="0" smtClean="0">
                <a:latin typeface="Helvetica" charset="0"/>
                <a:ea typeface="Helvetica" charset="0"/>
                <a:cs typeface="Helvetica" charset="0"/>
              </a:rPr>
              <a:t>Please Vote</a:t>
            </a:r>
            <a:endParaRPr lang="en-GB" sz="44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54942" y="2321860"/>
            <a:ext cx="923364" cy="5289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7200" dirty="0" smtClean="0"/>
              <a:t>💩</a:t>
            </a:r>
            <a:endParaRPr lang="de-DE" sz="7200" b="1" dirty="0"/>
          </a:p>
        </p:txBody>
      </p:sp>
      <p:sp>
        <p:nvSpPr>
          <p:cNvPr id="5" name="Rahmen 4"/>
          <p:cNvSpPr/>
          <p:nvPr/>
        </p:nvSpPr>
        <p:spPr>
          <a:xfrm>
            <a:off x="1479176" y="2236695"/>
            <a:ext cx="699248" cy="699248"/>
          </a:xfrm>
          <a:prstGeom prst="fram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ahmen 6"/>
          <p:cNvSpPr/>
          <p:nvPr/>
        </p:nvSpPr>
        <p:spPr>
          <a:xfrm>
            <a:off x="1479176" y="3806019"/>
            <a:ext cx="699248" cy="699248"/>
          </a:xfrm>
          <a:prstGeom prst="fram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2554942" y="3891184"/>
            <a:ext cx="923364" cy="528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7200" smtClean="0"/>
              <a:t>💩</a:t>
            </a:r>
            <a:endParaRPr lang="de-DE" sz="7200" b="1" dirty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759" y="3720355"/>
            <a:ext cx="725582" cy="627530"/>
          </a:xfrm>
          <a:prstGeom prst="rect">
            <a:avLst/>
          </a:prstGeom>
        </p:spPr>
      </p:pic>
      <p:sp>
        <p:nvSpPr>
          <p:cNvPr id="10" name="Inhaltsplatzhalter 2"/>
          <p:cNvSpPr txBox="1">
            <a:spLocks/>
          </p:cNvSpPr>
          <p:nvPr/>
        </p:nvSpPr>
        <p:spPr>
          <a:xfrm>
            <a:off x="1443319" y="2218394"/>
            <a:ext cx="923364" cy="506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8800" b="1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x</a:t>
            </a:r>
            <a:endParaRPr lang="de-DE" sz="8800" b="1" dirty="0">
              <a:solidFill>
                <a:srgbClr val="FF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8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400" b="1" cap="none" dirty="0" smtClean="0">
                <a:latin typeface="Helvetica" charset="0"/>
                <a:ea typeface="Helvetica" charset="0"/>
                <a:cs typeface="Helvetica" charset="0"/>
              </a:rPr>
              <a:t>Please Vote</a:t>
            </a:r>
            <a:endParaRPr lang="en-GB" sz="44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54942" y="2321860"/>
            <a:ext cx="7207623" cy="5289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 smtClean="0">
                <a:latin typeface="Helvetica" charset="0"/>
                <a:ea typeface="Helvetica" charset="0"/>
                <a:cs typeface="Helvetica" charset="0"/>
              </a:rPr>
              <a:t>Yes, I want to pay more every year for overcrowded subways and busses.</a:t>
            </a:r>
            <a:endParaRPr lang="en-GB" sz="24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Rahmen 4"/>
          <p:cNvSpPr/>
          <p:nvPr/>
        </p:nvSpPr>
        <p:spPr>
          <a:xfrm>
            <a:off x="1479176" y="2236695"/>
            <a:ext cx="699248" cy="699248"/>
          </a:xfrm>
          <a:prstGeom prst="fram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ahmen 6"/>
          <p:cNvSpPr/>
          <p:nvPr/>
        </p:nvSpPr>
        <p:spPr>
          <a:xfrm>
            <a:off x="1479176" y="3806019"/>
            <a:ext cx="699248" cy="699248"/>
          </a:xfrm>
          <a:prstGeom prst="fram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1443319" y="2218394"/>
            <a:ext cx="923364" cy="506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8800" b="1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x</a:t>
            </a:r>
            <a:endParaRPr lang="de-DE" sz="8800" b="1" dirty="0">
              <a:solidFill>
                <a:srgbClr val="FF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2554941" y="3891184"/>
            <a:ext cx="7207623" cy="528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sz="2400" dirty="0" smtClean="0">
                <a:latin typeface="Helvetica" charset="0"/>
                <a:ea typeface="Helvetica" charset="0"/>
                <a:cs typeface="Helvetica" charset="0"/>
              </a:rPr>
              <a:t>No, I have principles, I’m going to pay even more without the </a:t>
            </a:r>
            <a:r>
              <a:rPr lang="en-GB" sz="2400" dirty="0" err="1" smtClean="0">
                <a:latin typeface="Helvetica" charset="0"/>
                <a:ea typeface="Helvetica" charset="0"/>
                <a:cs typeface="Helvetica" charset="0"/>
              </a:rPr>
              <a:t>Semesterticket</a:t>
            </a:r>
            <a:r>
              <a:rPr lang="en-GB" sz="2400" dirty="0" smtClean="0">
                <a:latin typeface="Helvetica" charset="0"/>
                <a:ea typeface="Helvetica" charset="0"/>
                <a:cs typeface="Helvetica" charset="0"/>
              </a:rPr>
              <a:t>!</a:t>
            </a:r>
            <a:endParaRPr lang="en-GB" sz="2400" b="1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53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 txBox="1">
            <a:spLocks/>
          </p:cNvSpPr>
          <p:nvPr/>
        </p:nvSpPr>
        <p:spPr>
          <a:xfrm>
            <a:off x="1443319" y="2218394"/>
            <a:ext cx="923364" cy="506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DE" sz="8800" b="1" dirty="0">
              <a:solidFill>
                <a:srgbClr val="FF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0"/>
            <a:ext cx="100111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4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 txBox="1">
            <a:spLocks/>
          </p:cNvSpPr>
          <p:nvPr/>
        </p:nvSpPr>
        <p:spPr>
          <a:xfrm>
            <a:off x="1443319" y="2218394"/>
            <a:ext cx="923364" cy="506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DE" sz="8800" b="1" dirty="0">
              <a:solidFill>
                <a:srgbClr val="FF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053385"/>
              </p:ext>
            </p:extLst>
          </p:nvPr>
        </p:nvGraphicFramePr>
        <p:xfrm>
          <a:off x="1905001" y="1212725"/>
          <a:ext cx="8128000" cy="44246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0</a:t>
                      </a:r>
                      <a:r>
                        <a:rPr lang="en-GB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mr-IN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–</a:t>
                      </a:r>
                      <a:r>
                        <a:rPr lang="en-GB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6 AM</a:t>
                      </a:r>
                      <a:endParaRPr lang="en-GB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6 AM </a:t>
                      </a:r>
                      <a:r>
                        <a:rPr lang="mr-IN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–</a:t>
                      </a:r>
                      <a:r>
                        <a:rPr lang="en-GB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6 PM</a:t>
                      </a:r>
                      <a:endParaRPr lang="en-GB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6 </a:t>
                      </a:r>
                      <a:r>
                        <a:rPr lang="mr-IN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–</a:t>
                      </a:r>
                      <a:r>
                        <a:rPr lang="en-GB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12 PM</a:t>
                      </a:r>
                      <a:endParaRPr lang="en-GB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Mo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nday</a:t>
                      </a:r>
                      <a:endParaRPr lang="en-GB" dirty="0">
                        <a:solidFill>
                          <a:schemeClr val="tx1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T w="254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🍺</a:t>
                      </a:r>
                      <a:endParaRPr lang="en-GB" sz="3200" dirty="0"/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🎓</a:t>
                      </a:r>
                      <a:endParaRPr lang="en-GB" sz="3200" dirty="0"/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🍺</a:t>
                      </a:r>
                      <a:endParaRPr lang="en-GB" sz="3200" dirty="0"/>
                    </a:p>
                  </a:txBody>
                  <a:tcPr>
                    <a:lnT w="25400" cmpd="sng">
                      <a:noFill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Tuesday</a:t>
                      </a:r>
                      <a:endParaRPr lang="en-GB" dirty="0">
                        <a:solidFill>
                          <a:schemeClr val="tx1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🍺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🎓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🍺</a:t>
                      </a:r>
                      <a:endParaRPr lang="en-GB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Wednesday</a:t>
                      </a:r>
                      <a:endParaRPr lang="en-GB" dirty="0">
                        <a:solidFill>
                          <a:schemeClr val="tx1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🍺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🎓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🍺</a:t>
                      </a:r>
                      <a:endParaRPr lang="en-GB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Thursday</a:t>
                      </a:r>
                      <a:endParaRPr lang="en-GB" dirty="0">
                        <a:solidFill>
                          <a:schemeClr val="tx1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🍺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🎓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🍺</a:t>
                      </a:r>
                      <a:endParaRPr lang="en-GB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Friday</a:t>
                      </a:r>
                      <a:endParaRPr lang="en-GB" dirty="0">
                        <a:solidFill>
                          <a:schemeClr val="tx1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🍺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🎓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🍺</a:t>
                      </a:r>
                      <a:endParaRPr lang="en-GB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Saturday</a:t>
                      </a:r>
                      <a:endParaRPr lang="en-GB" dirty="0">
                        <a:solidFill>
                          <a:schemeClr val="tx1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🍺</a:t>
                      </a:r>
                      <a:endParaRPr lang="en-GB" sz="32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🍺</a:t>
                      </a:r>
                      <a:endParaRPr lang="en-GB" sz="32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🍺</a:t>
                      </a:r>
                      <a:endParaRPr lang="en-GB" sz="3200" dirty="0"/>
                    </a:p>
                  </a:txBody>
                  <a:tcPr>
                    <a:lnB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Sunday</a:t>
                      </a:r>
                      <a:endParaRPr lang="en-GB" dirty="0">
                        <a:solidFill>
                          <a:schemeClr val="tx1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🍺</a:t>
                      </a:r>
                      <a:endParaRPr lang="en-GB" sz="3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🍺</a:t>
                      </a:r>
                      <a:endParaRPr lang="en-GB" sz="3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🍺</a:t>
                      </a:r>
                      <a:endParaRPr lang="en-GB" sz="3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49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 txBox="1">
            <a:spLocks/>
          </p:cNvSpPr>
          <p:nvPr/>
        </p:nvSpPr>
        <p:spPr>
          <a:xfrm>
            <a:off x="1443319" y="2218394"/>
            <a:ext cx="923364" cy="506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DE" sz="8800" b="1" dirty="0">
              <a:solidFill>
                <a:srgbClr val="FF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368173"/>
              </p:ext>
            </p:extLst>
          </p:nvPr>
        </p:nvGraphicFramePr>
        <p:xfrm>
          <a:off x="1905001" y="1212725"/>
          <a:ext cx="8128000" cy="44246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0</a:t>
                      </a:r>
                      <a:r>
                        <a:rPr lang="en-GB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mr-IN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–</a:t>
                      </a:r>
                      <a:r>
                        <a:rPr lang="en-GB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6 AM</a:t>
                      </a:r>
                      <a:endParaRPr lang="en-GB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6 AM </a:t>
                      </a:r>
                      <a:r>
                        <a:rPr lang="mr-IN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–</a:t>
                      </a:r>
                      <a:r>
                        <a:rPr lang="en-GB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6 PM</a:t>
                      </a:r>
                      <a:endParaRPr lang="en-GB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6 </a:t>
                      </a:r>
                      <a:r>
                        <a:rPr lang="mr-IN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–</a:t>
                      </a:r>
                      <a:r>
                        <a:rPr lang="en-GB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12 PM</a:t>
                      </a:r>
                      <a:endParaRPr lang="en-GB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Mo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nday</a:t>
                      </a:r>
                      <a:endParaRPr lang="en-GB" dirty="0">
                        <a:solidFill>
                          <a:schemeClr val="tx1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T w="254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🍺</a:t>
                      </a:r>
                      <a:endParaRPr lang="en-GB" sz="3200" dirty="0"/>
                    </a:p>
                  </a:txBody>
                  <a:tcPr>
                    <a:lnT w="25400" cmpd="sng"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🎓</a:t>
                      </a:r>
                      <a:endParaRPr lang="en-GB" sz="3200" dirty="0"/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🍺</a:t>
                      </a:r>
                      <a:endParaRPr lang="en-GB" sz="3200" dirty="0"/>
                    </a:p>
                  </a:txBody>
                  <a:tcPr>
                    <a:lnT w="25400" cmpd="sng">
                      <a:noFill/>
                    </a:lnT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Tuesday</a:t>
                      </a:r>
                      <a:endParaRPr lang="en-GB" dirty="0">
                        <a:solidFill>
                          <a:schemeClr val="tx1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🍺</a:t>
                      </a:r>
                      <a:endParaRPr lang="en-GB" sz="3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🎓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🍺</a:t>
                      </a:r>
                      <a:endParaRPr lang="en-GB" sz="3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Wednesday</a:t>
                      </a:r>
                      <a:endParaRPr lang="en-GB" dirty="0">
                        <a:solidFill>
                          <a:schemeClr val="tx1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🍺</a:t>
                      </a:r>
                      <a:endParaRPr lang="en-GB" sz="3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🎓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🍺</a:t>
                      </a:r>
                      <a:endParaRPr lang="en-GB" sz="3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Thursday</a:t>
                      </a:r>
                      <a:endParaRPr lang="en-GB" dirty="0">
                        <a:solidFill>
                          <a:schemeClr val="tx1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🍺</a:t>
                      </a:r>
                      <a:endParaRPr lang="en-GB" sz="3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🎓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🍺</a:t>
                      </a:r>
                      <a:endParaRPr lang="en-GB" sz="3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Friday</a:t>
                      </a:r>
                      <a:endParaRPr lang="en-GB" dirty="0">
                        <a:solidFill>
                          <a:schemeClr val="tx1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🍺</a:t>
                      </a:r>
                      <a:endParaRPr lang="en-GB" sz="3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🎓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🍺</a:t>
                      </a:r>
                      <a:endParaRPr lang="en-GB" sz="3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Saturday</a:t>
                      </a:r>
                      <a:endParaRPr lang="en-GB" dirty="0">
                        <a:solidFill>
                          <a:schemeClr val="tx1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🍺</a:t>
                      </a:r>
                      <a:endParaRPr lang="en-GB" sz="3200" dirty="0"/>
                    </a:p>
                  </a:txBody>
                  <a:tcPr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🍺</a:t>
                      </a:r>
                      <a:endParaRPr lang="en-GB" sz="3200" dirty="0"/>
                    </a:p>
                  </a:txBody>
                  <a:tcPr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🍺</a:t>
                      </a:r>
                      <a:endParaRPr lang="en-GB" sz="3200" dirty="0"/>
                    </a:p>
                  </a:txBody>
                  <a:tcPr>
                    <a:lnB>
                      <a:noFill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Sunday</a:t>
                      </a:r>
                      <a:endParaRPr lang="en-GB" dirty="0">
                        <a:solidFill>
                          <a:schemeClr val="tx1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🍺</a:t>
                      </a:r>
                      <a:endParaRPr lang="en-GB" sz="3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🍺</a:t>
                      </a:r>
                      <a:endParaRPr lang="en-GB" sz="3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🍺</a:t>
                      </a:r>
                      <a:endParaRPr lang="en-GB" sz="3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9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 txBox="1">
            <a:spLocks/>
          </p:cNvSpPr>
          <p:nvPr/>
        </p:nvSpPr>
        <p:spPr>
          <a:xfrm>
            <a:off x="1443319" y="2218394"/>
            <a:ext cx="923364" cy="506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DE" sz="8800" b="1" dirty="0">
              <a:solidFill>
                <a:srgbClr val="FF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0"/>
            <a:ext cx="10011189" cy="685800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9131689" y="6014428"/>
            <a:ext cx="35175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400" dirty="0" smtClean="0"/>
              <a:t>🍺🍺🍺🍺</a:t>
            </a:r>
          </a:p>
        </p:txBody>
      </p:sp>
    </p:spTree>
    <p:extLst>
      <p:ext uri="{BB962C8B-B14F-4D97-AF65-F5344CB8AC3E}">
        <p14:creationId xmlns:p14="http://schemas.microsoft.com/office/powerpoint/2010/main" val="95918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Himme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Himme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imme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122</Words>
  <Application>Microsoft Macintosh PowerPoint</Application>
  <PresentationFormat>Breitbild</PresentationFormat>
  <Paragraphs>71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Helvetica</vt:lpstr>
      <vt:lpstr>Arial</vt:lpstr>
      <vt:lpstr>Himmel</vt:lpstr>
      <vt:lpstr>PowerPoint-Präsentation</vt:lpstr>
      <vt:lpstr>Please Vote</vt:lpstr>
      <vt:lpstr>Please Vote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DB</dc:creator>
  <cp:lastModifiedBy>DB</cp:lastModifiedBy>
  <cp:revision>7</cp:revision>
  <dcterms:created xsi:type="dcterms:W3CDTF">2016-11-13T09:49:40Z</dcterms:created>
  <dcterms:modified xsi:type="dcterms:W3CDTF">2016-11-13T10:30:47Z</dcterms:modified>
</cp:coreProperties>
</file>