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0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6465" y="22918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00200" y="1981200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99802" y="1862380"/>
            <a:ext cx="685800" cy="990600"/>
            <a:chOff x="1562100" y="3429000"/>
            <a:chExt cx="685800" cy="990600"/>
          </a:xfrm>
        </p:grpSpPr>
        <p:cxnSp>
          <p:nvCxnSpPr>
            <p:cNvPr id="18" name="Straight Connector 17"/>
            <p:cNvCxnSpPr>
              <a:stCxn id="17" idx="0"/>
            </p:cNvCxnSpPr>
            <p:nvPr/>
          </p:nvCxnSpPr>
          <p:spPr>
            <a:xfrm flipV="1">
              <a:off x="1905000" y="34290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1562100" y="3581400"/>
              <a:ext cx="685800" cy="838200"/>
              <a:chOff x="1562100" y="3581400"/>
              <a:chExt cx="685800" cy="8382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562100" y="35814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endCxn id="17" idx="4"/>
              </p:cNvCxnSpPr>
              <p:nvPr/>
            </p:nvCxnSpPr>
            <p:spPr>
              <a:xfrm flipV="1">
                <a:off x="1905000" y="42672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Extract 19"/>
              <p:cNvSpPr/>
              <p:nvPr/>
            </p:nvSpPr>
            <p:spPr>
              <a:xfrm flipV="1">
                <a:off x="1714500" y="3700541"/>
                <a:ext cx="381000" cy="22408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4410011" y="2124558"/>
            <a:ext cx="1063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Hydraulic</a:t>
            </a:r>
            <a:br>
              <a:rPr lang="en-US" dirty="0" smtClean="0"/>
            </a:br>
            <a:r>
              <a:rPr lang="en-US" dirty="0" smtClean="0"/>
              <a:t>Motor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7200" y="3175000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097245" y="330628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Cylinder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850" y="4389993"/>
            <a:ext cx="1828800" cy="1002742"/>
            <a:chOff x="5181600" y="3897868"/>
            <a:chExt cx="1828800" cy="1002742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431573" y="389786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70396" y="4763352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50850" y="5638800"/>
            <a:ext cx="523810" cy="892375"/>
            <a:chOff x="3886201" y="4253745"/>
            <a:chExt cx="523810" cy="89237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4154856" y="4253745"/>
              <a:ext cx="1" cy="272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985602" y="4454525"/>
              <a:ext cx="342900" cy="342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 flipV="1">
              <a:off x="3886201" y="4625975"/>
              <a:ext cx="270851" cy="2476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157052" y="4648200"/>
              <a:ext cx="252959" cy="225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157054" y="4873624"/>
              <a:ext cx="1" cy="272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1164423" y="5805765"/>
            <a:ext cx="12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Valve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162153" y="2971800"/>
            <a:ext cx="1010047" cy="1066800"/>
            <a:chOff x="5162153" y="2971800"/>
            <a:chExt cx="1010047" cy="1066800"/>
          </a:xfrm>
        </p:grpSpPr>
        <p:sp>
          <p:nvSpPr>
            <p:cNvPr id="91" name="Rectangle 90"/>
            <p:cNvSpPr/>
            <p:nvPr/>
          </p:nvSpPr>
          <p:spPr>
            <a:xfrm>
              <a:off x="5447506" y="3447018"/>
              <a:ext cx="419894" cy="43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562600" y="3447018"/>
              <a:ext cx="0" cy="43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91" idx="1"/>
            </p:cNvCxnSpPr>
            <p:nvPr/>
          </p:nvCxnSpPr>
          <p:spPr>
            <a:xfrm>
              <a:off x="5162153" y="3666609"/>
              <a:ext cx="285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5162153" y="3200400"/>
              <a:ext cx="0" cy="466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162153" y="3200400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1" idx="0"/>
            </p:cNvCxnSpPr>
            <p:nvPr/>
          </p:nvCxnSpPr>
          <p:spPr>
            <a:xfrm flipV="1">
              <a:off x="5657453" y="2971800"/>
              <a:ext cx="0" cy="4752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91" idx="2"/>
            </p:cNvCxnSpPr>
            <p:nvPr/>
          </p:nvCxnSpPr>
          <p:spPr>
            <a:xfrm flipV="1">
              <a:off x="5657453" y="3886200"/>
              <a:ext cx="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533827" y="4038600"/>
              <a:ext cx="24725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5781079" y="3962400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5533827" y="3955256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91" idx="3"/>
            </p:cNvCxnSpPr>
            <p:nvPr/>
          </p:nvCxnSpPr>
          <p:spPr>
            <a:xfrm flipV="1">
              <a:off x="5867400" y="3581400"/>
              <a:ext cx="76200" cy="852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59436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60198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60960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6477000" y="3302506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 Relief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4191000" y="4114800"/>
            <a:ext cx="914400" cy="1260470"/>
            <a:chOff x="4191000" y="4114800"/>
            <a:chExt cx="914400" cy="1260470"/>
          </a:xfrm>
        </p:grpSpPr>
        <p:sp>
          <p:nvSpPr>
            <p:cNvPr id="135" name="Diamond 134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5235418" y="4578686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Resivour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4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5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Hydraulic Subsyste</a:t>
            </a:r>
            <a:r>
              <a:rPr lang="en-US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179" y="1526060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NPT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14900" y="2377475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5400000">
            <a:off x="86181" y="3128705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118929" y="2947799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Pressure Sensor</a:t>
            </a:r>
          </a:p>
        </p:txBody>
      </p:sp>
      <p:grpSp>
        <p:nvGrpSpPr>
          <p:cNvPr id="71" name="Group 70"/>
          <p:cNvGrpSpPr/>
          <p:nvPr/>
        </p:nvGrpSpPr>
        <p:grpSpPr>
          <a:xfrm rot="5400000">
            <a:off x="2140158" y="2461488"/>
            <a:ext cx="1828800" cy="1002742"/>
            <a:chOff x="5181600" y="3897868"/>
            <a:chExt cx="1828800" cy="1002742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431573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284473" y="1545110"/>
            <a:ext cx="0" cy="331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118929" y="2781930"/>
            <a:ext cx="147187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7179" y="1895392"/>
            <a:ext cx="7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 NPT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84473" y="1914442"/>
            <a:ext cx="0" cy="331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2773751"/>
            <a:ext cx="0" cy="1980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8930" y="3886200"/>
            <a:ext cx="1471870" cy="45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2572436" y="2773751"/>
            <a:ext cx="0" cy="2962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572436" y="3271928"/>
            <a:ext cx="0" cy="6187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55929" y="1545110"/>
            <a:ext cx="0" cy="15454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538537" y="1545110"/>
            <a:ext cx="1719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657600" y="3615321"/>
            <a:ext cx="914400" cy="1260470"/>
            <a:chOff x="4191000" y="4114800"/>
            <a:chExt cx="914400" cy="1260470"/>
          </a:xfrm>
        </p:grpSpPr>
        <p:sp>
          <p:nvSpPr>
            <p:cNvPr id="100" name="Diamond 99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507179" y="1156728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 NPT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284473" y="1175778"/>
            <a:ext cx="0" cy="3312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7179" y="78739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½  NPT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284473" y="806446"/>
            <a:ext cx="0" cy="3312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538537" y="3298432"/>
            <a:ext cx="576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4114800" y="3280453"/>
            <a:ext cx="1" cy="380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78665" y="11699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¾-16 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555959" y="1189030"/>
            <a:ext cx="0" cy="331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257800" y="3336532"/>
            <a:ext cx="0" cy="1539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095751" y="4869048"/>
            <a:ext cx="116204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3816944" y="1539312"/>
            <a:ext cx="1010047" cy="1066800"/>
            <a:chOff x="5162153" y="2971800"/>
            <a:chExt cx="1010047" cy="1066800"/>
          </a:xfrm>
        </p:grpSpPr>
        <p:sp>
          <p:nvSpPr>
            <p:cNvPr id="125" name="Rectangle 124"/>
            <p:cNvSpPr/>
            <p:nvPr/>
          </p:nvSpPr>
          <p:spPr>
            <a:xfrm>
              <a:off x="5447506" y="3447018"/>
              <a:ext cx="419894" cy="43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5562600" y="3447018"/>
              <a:ext cx="0" cy="43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5" idx="1"/>
            </p:cNvCxnSpPr>
            <p:nvPr/>
          </p:nvCxnSpPr>
          <p:spPr>
            <a:xfrm>
              <a:off x="5162153" y="3666609"/>
              <a:ext cx="285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5162153" y="3200400"/>
              <a:ext cx="0" cy="466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162153" y="3200400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5" idx="0"/>
            </p:cNvCxnSpPr>
            <p:nvPr/>
          </p:nvCxnSpPr>
          <p:spPr>
            <a:xfrm flipV="1">
              <a:off x="5657453" y="2971800"/>
              <a:ext cx="0" cy="4752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25" idx="2"/>
            </p:cNvCxnSpPr>
            <p:nvPr/>
          </p:nvCxnSpPr>
          <p:spPr>
            <a:xfrm flipV="1">
              <a:off x="5657453" y="3886200"/>
              <a:ext cx="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5533827" y="4038600"/>
              <a:ext cx="24725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5781079" y="3962400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5533827" y="3955256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5" idx="3"/>
            </p:cNvCxnSpPr>
            <p:nvPr/>
          </p:nvCxnSpPr>
          <p:spPr>
            <a:xfrm flipV="1">
              <a:off x="5867400" y="3581400"/>
              <a:ext cx="76200" cy="852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59436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60198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 flipV="1">
              <a:off x="60960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257800" y="1539312"/>
            <a:ext cx="1" cy="858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594595" y="1132357"/>
            <a:ext cx="37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Valve has built in pressure relief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7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Symbols</vt:lpstr>
      <vt:lpstr>Hydraulic Subsystem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Ben</dc:creator>
  <cp:lastModifiedBy>Ben</cp:lastModifiedBy>
  <cp:revision>20</cp:revision>
  <dcterms:created xsi:type="dcterms:W3CDTF">2006-08-16T00:00:00Z</dcterms:created>
  <dcterms:modified xsi:type="dcterms:W3CDTF">2014-01-23T01:03:02Z</dcterms:modified>
</cp:coreProperties>
</file>