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6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4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6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3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0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8825-49AA-4EC7-911C-034F57CEAFA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8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Competition Bridge Tester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Carter </a:t>
            </a:r>
            <a:r>
              <a:rPr lang="en-US" dirty="0" err="1" smtClean="0"/>
              <a:t>Mealey</a:t>
            </a:r>
            <a:endParaRPr lang="en-US" dirty="0" smtClean="0"/>
          </a:p>
          <a:p>
            <a:r>
              <a:rPr lang="en-US" dirty="0" smtClean="0"/>
              <a:t>Ben </a:t>
            </a:r>
            <a:r>
              <a:rPr lang="en-US" dirty="0" err="1" smtClean="0"/>
              <a:t>Holleran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1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meter Span – </a:t>
            </a:r>
            <a:r>
              <a:rPr lang="en-US" dirty="0" err="1" smtClean="0"/>
              <a:t>Trotski</a:t>
            </a:r>
            <a:r>
              <a:rPr lang="en-US" dirty="0" smtClean="0"/>
              <a:t> Competition</a:t>
            </a:r>
          </a:p>
          <a:p>
            <a:r>
              <a:rPr lang="en-US" dirty="0" smtClean="0"/>
              <a:t>5 Tons – Current Record 3.2 Tons</a:t>
            </a:r>
          </a:p>
          <a:p>
            <a:r>
              <a:rPr lang="en-US" dirty="0" smtClean="0"/>
              <a:t>Movable by Two People</a:t>
            </a:r>
          </a:p>
          <a:p>
            <a:r>
              <a:rPr lang="en-US" dirty="0" smtClean="0"/>
              <a:t>Displays Load on Large Display</a:t>
            </a:r>
          </a:p>
          <a:p>
            <a:r>
              <a:rPr lang="en-US" dirty="0" smtClean="0"/>
              <a:t>Accurate to 1% Load</a:t>
            </a:r>
          </a:p>
          <a:p>
            <a:r>
              <a:rPr lang="en-US" dirty="0" smtClean="0"/>
              <a:t>Precise to 1 </a:t>
            </a:r>
            <a:r>
              <a:rPr lang="en-US" dirty="0" err="1" smtClean="0"/>
              <a:t>lb</a:t>
            </a:r>
            <a:r>
              <a:rPr lang="en-US" dirty="0" smtClean="0"/>
              <a:t> During competition</a:t>
            </a:r>
          </a:p>
          <a:p>
            <a:r>
              <a:rPr lang="en-US" dirty="0" smtClean="0"/>
              <a:t>8” </a:t>
            </a:r>
            <a:r>
              <a:rPr lang="en-US" dirty="0" smtClean="0"/>
              <a:t>Piston Throw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1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Calculations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1020 Cold Rolled Mild Steel – Easily Welded</a:t>
                </a:r>
              </a:p>
              <a:p>
                <a:pPr lvl="1"/>
                <a:r>
                  <a:rPr lang="en-US" dirty="0" smtClean="0"/>
                  <a:t>43.5 KSI Yield</a:t>
                </a:r>
              </a:p>
              <a:p>
                <a:pPr lvl="1"/>
                <a:r>
                  <a:rPr lang="en-US" b="0" dirty="0" smtClean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𝑌𝑖𝑒𝑙𝑑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𝑆𝑡𝑟𝑒𝑛𝑔𝑡h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𝐴𝑟𝑒𝑎</m:t>
                        </m:r>
                      </m:den>
                    </m:f>
                  </m:oMath>
                </a14:m>
                <a:r>
                  <a:rPr lang="en-US" b="0" dirty="0" smtClean="0"/>
                  <a:t> = Max Elastic Force </a:t>
                </a:r>
              </a:p>
              <a:p>
                <a:pPr lvl="1"/>
                <a:r>
                  <a:rPr lang="en-US" dirty="0" smtClean="0"/>
                  <a:t>2” Square Tubing 1/16” Wall = .484 in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10.5 Tons</a:t>
                </a:r>
              </a:p>
              <a:p>
                <a:pPr lvl="1"/>
                <a:r>
                  <a:rPr lang="en-US" dirty="0" smtClean="0"/>
                  <a:t>2” Square Tubing 1/8” Wall = .9375 in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20.4 Tons</a:t>
                </a:r>
              </a:p>
              <a:p>
                <a:r>
                  <a:rPr lang="en-US" dirty="0" smtClean="0"/>
                  <a:t>5 Tons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𝐴𝑟𝑒𝑎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𝐹𝑜𝑟𝑐𝑒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𝑃𝑟𝑒𝑠𝑠𝑢𝑟𝑒</m:t>
                        </m:r>
                      </m:den>
                    </m:f>
                  </m:oMath>
                </a14:m>
                <a:r>
                  <a:rPr lang="en-US" b="0" i="1" dirty="0" smtClean="0">
                    <a:latin typeface="Cambria Math"/>
                  </a:rPr>
                  <a:t>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5 </m:t>
                        </m:r>
                        <m:r>
                          <a:rPr lang="en-US" b="0" i="1" smtClean="0">
                            <a:latin typeface="Cambria Math"/>
                          </a:rPr>
                          <m:t>𝑇𝑜𝑛𝑠</m:t>
                        </m:r>
                        <m:r>
                          <a:rPr lang="en-US" b="0" i="1" smtClean="0">
                            <a:latin typeface="Cambria Math"/>
                          </a:rPr>
                          <m:t>=10,000</m:t>
                        </m:r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1000 </m:t>
                        </m:r>
                        <m:r>
                          <a:rPr lang="en-US" b="0" i="1" smtClean="0">
                            <a:latin typeface="Cambria Math"/>
                          </a:rPr>
                          <m:t>𝑃𝑆𝐼</m:t>
                        </m:r>
                      </m:den>
                    </m:f>
                  </m:oMath>
                </a14:m>
                <a:r>
                  <a:rPr lang="en-US" b="0" i="1" dirty="0" smtClean="0">
                    <a:latin typeface="Cambria Math"/>
                  </a:rPr>
                  <a:t> = 10 </a:t>
                </a:r>
                <a:r>
                  <a:rPr lang="en-US" dirty="0" smtClean="0"/>
                  <a:t>in</a:t>
                </a:r>
                <a:r>
                  <a:rPr lang="en-US" baseline="30000" dirty="0" smtClean="0"/>
                  <a:t>2</a:t>
                </a:r>
                <a:endParaRPr lang="en-US" i="1" dirty="0">
                  <a:latin typeface="Cambria Math"/>
                </a:endParaRPr>
              </a:p>
              <a:p>
                <a:pPr lvl="1"/>
                <a:r>
                  <a:rPr lang="en-US" i="1" dirty="0" smtClean="0">
                    <a:latin typeface="Cambria Math"/>
                  </a:rPr>
                  <a:t>A = </a:t>
                </a:r>
                <a:r>
                  <a:rPr lang="el-GR" dirty="0" smtClean="0"/>
                  <a:t>π</a:t>
                </a:r>
                <a:r>
                  <a:rPr lang="en-US" dirty="0" smtClean="0"/>
                  <a:t>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dirty="0" smtClean="0"/>
                              <m:t>π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= 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1" dirty="0" smtClean="0">
                                <a:latin typeface="Cambria Math"/>
                              </a:rPr>
                              <m:t>10 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baseline="30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i="1" dirty="0" smtClean="0"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3.14159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= 1.78 in = </a:t>
                </a:r>
                <a:r>
                  <a:rPr lang="en-US" dirty="0"/>
                  <a:t>3.6⌀” </a:t>
                </a:r>
                <a:r>
                  <a:rPr lang="en-US" dirty="0" smtClean="0"/>
                  <a:t>Piston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6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to use /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3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0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158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Competition Bridge Tester</vt:lpstr>
      <vt:lpstr>Preliminary Specs</vt:lpstr>
      <vt:lpstr>Preliminary Calculations</vt:lpstr>
      <vt:lpstr>Brainstorming</vt:lpstr>
      <vt:lpstr>Tech to use / Research</vt:lpstr>
      <vt:lpstr>Communication</vt:lpstr>
      <vt:lpstr>Research results</vt:lpstr>
      <vt:lpstr>System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Tester</dc:title>
  <dc:creator>Ben</dc:creator>
  <cp:lastModifiedBy>Carter</cp:lastModifiedBy>
  <cp:revision>47</cp:revision>
  <dcterms:created xsi:type="dcterms:W3CDTF">2013-11-06T00:49:59Z</dcterms:created>
  <dcterms:modified xsi:type="dcterms:W3CDTF">2013-11-06T14:56:13Z</dcterms:modified>
</cp:coreProperties>
</file>