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36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1009650" y="1524000"/>
            <a:ext cx="0" cy="1828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81099" y="2514600"/>
            <a:ext cx="1" cy="838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377951" y="2781300"/>
            <a:ext cx="1" cy="5715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09650" y="4724400"/>
            <a:ext cx="3429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Sensor Subsystem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57200" y="37338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9136" y="5193268"/>
            <a:ext cx="76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¼ NPT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09650" y="1524000"/>
            <a:ext cx="12445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81099" y="2514600"/>
            <a:ext cx="10731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987548" y="1752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+12V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1" idx="0"/>
          </p:cNvCxnSpPr>
          <p:nvPr/>
        </p:nvCxnSpPr>
        <p:spPr>
          <a:xfrm flipV="1">
            <a:off x="2254248" y="1524000"/>
            <a:ext cx="0" cy="228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4"/>
          </p:cNvCxnSpPr>
          <p:nvPr/>
        </p:nvCxnSpPr>
        <p:spPr>
          <a:xfrm>
            <a:off x="2254248" y="22860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377951" y="2781300"/>
            <a:ext cx="167639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33800" y="2781300"/>
            <a:ext cx="9144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I²C ADC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24 bit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3429000" y="3505200"/>
            <a:ext cx="3047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9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Force Sensor Subsystem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</dc:title>
  <dc:creator>Ben</dc:creator>
  <cp:lastModifiedBy>Ben</cp:lastModifiedBy>
  <cp:revision>28</cp:revision>
  <dcterms:created xsi:type="dcterms:W3CDTF">2006-08-16T00:00:00Z</dcterms:created>
  <dcterms:modified xsi:type="dcterms:W3CDTF">2014-01-25T16:36:21Z</dcterms:modified>
</cp:coreProperties>
</file>