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00" y="1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6465" y="22918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00200" y="1981200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99802" y="1862380"/>
            <a:ext cx="685800" cy="990600"/>
            <a:chOff x="1562100" y="3429000"/>
            <a:chExt cx="685800" cy="990600"/>
          </a:xfrm>
        </p:grpSpPr>
        <p:cxnSp>
          <p:nvCxnSpPr>
            <p:cNvPr id="18" name="Straight Connector 17"/>
            <p:cNvCxnSpPr>
              <a:stCxn id="17" idx="0"/>
            </p:cNvCxnSpPr>
            <p:nvPr/>
          </p:nvCxnSpPr>
          <p:spPr>
            <a:xfrm flipV="1">
              <a:off x="1905000" y="34290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1562100" y="3581400"/>
              <a:ext cx="685800" cy="838200"/>
              <a:chOff x="1562100" y="3581400"/>
              <a:chExt cx="685800" cy="838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562100" y="35814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endCxn id="17" idx="4"/>
              </p:cNvCxnSpPr>
              <p:nvPr/>
            </p:nvCxnSpPr>
            <p:spPr>
              <a:xfrm flipV="1">
                <a:off x="1905000" y="42672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Extract 19"/>
              <p:cNvSpPr/>
              <p:nvPr/>
            </p:nvSpPr>
            <p:spPr>
              <a:xfrm flipV="1">
                <a:off x="1714500" y="3700541"/>
                <a:ext cx="381000" cy="22408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4410011" y="2124558"/>
            <a:ext cx="1063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Hydraulic</a:t>
            </a:r>
            <a:br>
              <a:rPr lang="en-US" dirty="0" smtClean="0"/>
            </a:br>
            <a:r>
              <a:rPr lang="en-US" dirty="0" smtClean="0"/>
              <a:t>Motor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7200" y="3175000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097245" y="330628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Cylinder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850" y="4389993"/>
            <a:ext cx="1828800" cy="1002742"/>
            <a:chOff x="5181600" y="3897868"/>
            <a:chExt cx="1828800" cy="1002742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1573" y="389786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70396" y="4763352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50850" y="5638800"/>
            <a:ext cx="523810" cy="892375"/>
            <a:chOff x="3886201" y="4253745"/>
            <a:chExt cx="523810" cy="89237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4154856" y="4253745"/>
              <a:ext cx="1" cy="272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985602" y="4454525"/>
              <a:ext cx="342900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 flipV="1">
              <a:off x="3886201" y="4625975"/>
              <a:ext cx="270851" cy="2476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157052" y="4648200"/>
              <a:ext cx="252959" cy="22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157054" y="4873624"/>
              <a:ext cx="1" cy="272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1164423" y="5805765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Valve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162153" y="2971800"/>
            <a:ext cx="1010047" cy="1066800"/>
            <a:chOff x="5162153" y="2971800"/>
            <a:chExt cx="1010047" cy="1066800"/>
          </a:xfrm>
        </p:grpSpPr>
        <p:sp>
          <p:nvSpPr>
            <p:cNvPr id="91" name="Rectangle 90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91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1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91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91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6477000" y="3302506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Relief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4191000" y="4114800"/>
            <a:ext cx="914400" cy="1260470"/>
            <a:chOff x="4191000" y="4114800"/>
            <a:chExt cx="914400" cy="1260470"/>
          </a:xfrm>
        </p:grpSpPr>
        <p:sp>
          <p:nvSpPr>
            <p:cNvPr id="135" name="Diamond 134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5235418" y="4578686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Reservoir</a:t>
            </a:r>
            <a:endParaRPr lang="en-US" dirty="0" smtClean="0"/>
          </a:p>
        </p:txBody>
      </p:sp>
      <p:grpSp>
        <p:nvGrpSpPr>
          <p:cNvPr id="75" name="Group 74"/>
          <p:cNvGrpSpPr/>
          <p:nvPr/>
        </p:nvGrpSpPr>
        <p:grpSpPr>
          <a:xfrm rot="16200000">
            <a:off x="7086600" y="4180206"/>
            <a:ext cx="914400" cy="1260470"/>
            <a:chOff x="4191000" y="4114800"/>
            <a:chExt cx="914400" cy="1260470"/>
          </a:xfrm>
        </p:grpSpPr>
        <p:sp>
          <p:nvSpPr>
            <p:cNvPr id="76" name="Diamond 75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7764698" y="4267200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 smtClean="0"/>
          </a:p>
        </p:txBody>
      </p:sp>
      <p:cxnSp>
        <p:nvCxnSpPr>
          <p:cNvPr id="82" name="Straight Arrow Connector 81"/>
          <p:cNvCxnSpPr>
            <a:stCxn id="76" idx="1"/>
            <a:endCxn id="76" idx="3"/>
          </p:cNvCxnSpPr>
          <p:nvPr/>
        </p:nvCxnSpPr>
        <p:spPr>
          <a:xfrm flipV="1">
            <a:off x="7545926" y="4353241"/>
            <a:ext cx="0" cy="9144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Hydraulic Subsyste</a:t>
            </a:r>
            <a:r>
              <a:rPr lang="en-US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179" y="1526060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NPT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14900" y="2377475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86181" y="3128705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118929" y="2947799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Pressure Sensor</a:t>
            </a:r>
          </a:p>
        </p:txBody>
      </p:sp>
      <p:grpSp>
        <p:nvGrpSpPr>
          <p:cNvPr id="71" name="Group 70"/>
          <p:cNvGrpSpPr/>
          <p:nvPr/>
        </p:nvGrpSpPr>
        <p:grpSpPr>
          <a:xfrm rot="5400000">
            <a:off x="2140158" y="2461488"/>
            <a:ext cx="1828800" cy="1002742"/>
            <a:chOff x="5181600" y="3897868"/>
            <a:chExt cx="1828800" cy="1002742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1573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284473" y="1545110"/>
            <a:ext cx="0" cy="331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118929" y="2781930"/>
            <a:ext cx="147187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179" y="1895392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84473" y="1914442"/>
            <a:ext cx="0" cy="331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2773751"/>
            <a:ext cx="0" cy="1980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8930" y="3886200"/>
            <a:ext cx="1471870" cy="45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572436" y="2773751"/>
            <a:ext cx="0" cy="2962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572436" y="3271928"/>
            <a:ext cx="0" cy="6187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555929" y="1545110"/>
            <a:ext cx="0" cy="15454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538537" y="1545110"/>
            <a:ext cx="1719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657600" y="3615321"/>
            <a:ext cx="914400" cy="1260470"/>
            <a:chOff x="4191000" y="4114800"/>
            <a:chExt cx="914400" cy="1260470"/>
          </a:xfrm>
        </p:grpSpPr>
        <p:sp>
          <p:nvSpPr>
            <p:cNvPr id="100" name="Diamond 9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507179" y="1156728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NPT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84473" y="1175778"/>
            <a:ext cx="0" cy="3312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7179" y="78739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½  NPT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284473" y="806446"/>
            <a:ext cx="0" cy="331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3959620" y="3298432"/>
            <a:ext cx="15518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4114800" y="3280453"/>
            <a:ext cx="1" cy="380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78665" y="11699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¾-16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555959" y="1189030"/>
            <a:ext cx="0" cy="331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257800" y="3336532"/>
            <a:ext cx="0" cy="1539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095751" y="4869048"/>
            <a:ext cx="116204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3816944" y="1539312"/>
            <a:ext cx="1010047" cy="1066800"/>
            <a:chOff x="5162153" y="2971800"/>
            <a:chExt cx="1010047" cy="1066800"/>
          </a:xfrm>
        </p:grpSpPr>
        <p:sp>
          <p:nvSpPr>
            <p:cNvPr id="125" name="Rectangle 124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5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25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5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1539312"/>
            <a:ext cx="1" cy="858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594595" y="1132357"/>
            <a:ext cx="37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has built in pressure relief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 rot="16200000">
            <a:off x="3522037" y="2984377"/>
            <a:ext cx="468050" cy="628110"/>
            <a:chOff x="4191000" y="4114800"/>
            <a:chExt cx="914400" cy="1260470"/>
          </a:xfrm>
        </p:grpSpPr>
        <p:sp>
          <p:nvSpPr>
            <p:cNvPr id="80" name="Diamond 7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80" idx="1"/>
            <a:endCxn id="80" idx="3"/>
          </p:cNvCxnSpPr>
          <p:nvPr/>
        </p:nvCxnSpPr>
        <p:spPr>
          <a:xfrm flipV="1">
            <a:off x="3757122" y="3064407"/>
            <a:ext cx="0" cy="4680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5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Fittings List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7179" y="1526060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½ NPT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284026" y="3545073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5400000">
            <a:off x="1455307" y="4296303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488055" y="4115397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Pressure Sensor</a:t>
            </a:r>
          </a:p>
        </p:txBody>
      </p:sp>
      <p:grpSp>
        <p:nvGrpSpPr>
          <p:cNvPr id="71" name="Group 70"/>
          <p:cNvGrpSpPr/>
          <p:nvPr/>
        </p:nvGrpSpPr>
        <p:grpSpPr>
          <a:xfrm rot="5400000">
            <a:off x="3509284" y="3629086"/>
            <a:ext cx="1828800" cy="1002742"/>
            <a:chOff x="5181600" y="3897868"/>
            <a:chExt cx="1828800" cy="1002742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1573" y="3897868"/>
              <a:ext cx="0" cy="33123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284473" y="1545110"/>
            <a:ext cx="0" cy="331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488055" y="3949528"/>
            <a:ext cx="147187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179" y="1895392"/>
            <a:ext cx="7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¼ NPT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84473" y="1914442"/>
            <a:ext cx="0" cy="3312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037244" y="3941349"/>
            <a:ext cx="0" cy="1980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488056" y="5053798"/>
            <a:ext cx="1471870" cy="45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941562" y="3941349"/>
            <a:ext cx="0" cy="2962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941562" y="4439526"/>
            <a:ext cx="0" cy="6187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925055" y="2712708"/>
            <a:ext cx="0" cy="15454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7663" y="2712708"/>
            <a:ext cx="1719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026726" y="4782919"/>
            <a:ext cx="914400" cy="1260470"/>
            <a:chOff x="4191000" y="4114800"/>
            <a:chExt cx="914400" cy="1260470"/>
          </a:xfrm>
        </p:grpSpPr>
        <p:sp>
          <p:nvSpPr>
            <p:cNvPr id="100" name="Diamond 99"/>
            <p:cNvSpPr/>
            <p:nvPr/>
          </p:nvSpPr>
          <p:spPr>
            <a:xfrm>
              <a:off x="4191000" y="4267200"/>
              <a:ext cx="914400" cy="95991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4648200" y="4114800"/>
              <a:ext cx="0" cy="1524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648200" y="5222870"/>
              <a:ext cx="0" cy="152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507179" y="1156728"/>
            <a:ext cx="77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 NPT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84473" y="1175778"/>
            <a:ext cx="0" cy="3312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7179" y="78739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½  NPT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284473" y="806446"/>
            <a:ext cx="0" cy="33123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907663" y="4466030"/>
            <a:ext cx="5762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5483926" y="4448051"/>
            <a:ext cx="1" cy="380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78665" y="11699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¾-16 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555959" y="1189030"/>
            <a:ext cx="0" cy="331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626926" y="4504130"/>
            <a:ext cx="0" cy="1539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464877" y="6036646"/>
            <a:ext cx="116204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626926" y="2706910"/>
            <a:ext cx="1" cy="858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963721" y="2299955"/>
            <a:ext cx="37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has built in pressure relief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3100292">
            <a:off x="1824123" y="3393483"/>
            <a:ext cx="980619" cy="30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Male to Male</a:t>
            </a:r>
            <a:endParaRPr lang="en-US" sz="800" dirty="0"/>
          </a:p>
        </p:txBody>
      </p:sp>
      <p:sp>
        <p:nvSpPr>
          <p:cNvPr id="80" name="Right Arrow 79"/>
          <p:cNvSpPr/>
          <p:nvPr/>
        </p:nvSpPr>
        <p:spPr>
          <a:xfrm rot="3100292">
            <a:off x="2226190" y="3393482"/>
            <a:ext cx="980619" cy="303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½ - ½ - ¼ T</a:t>
            </a:r>
          </a:p>
        </p:txBody>
      </p:sp>
    </p:spTree>
    <p:extLst>
      <p:ext uri="{BB962C8B-B14F-4D97-AF65-F5344CB8AC3E}">
        <p14:creationId xmlns:p14="http://schemas.microsoft.com/office/powerpoint/2010/main" val="26176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62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Symbols</vt:lpstr>
      <vt:lpstr>Hydraulic Subsystem</vt:lpstr>
      <vt:lpstr>Fittings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Ben</dc:creator>
  <cp:lastModifiedBy>Ben</cp:lastModifiedBy>
  <cp:revision>28</cp:revision>
  <dcterms:created xsi:type="dcterms:W3CDTF">2006-08-16T00:00:00Z</dcterms:created>
  <dcterms:modified xsi:type="dcterms:W3CDTF">2014-01-28T16:47:59Z</dcterms:modified>
</cp:coreProperties>
</file>