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72468"/>
              </p:ext>
            </p:extLst>
          </p:nvPr>
        </p:nvGraphicFramePr>
        <p:xfrm>
          <a:off x="457200" y="1752600"/>
          <a:ext cx="8229601" cy="464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1820"/>
                <a:gridCol w="873940"/>
                <a:gridCol w="2621820"/>
                <a:gridCol w="873940"/>
                <a:gridCol w="1238081"/>
              </a:tblGrid>
              <a:tr h="6826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Areas of Responsibility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Mechanical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Ben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Carter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Electrical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Hydraulics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Software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Force Sensor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Monitor and 7-Segment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4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Work Breakdown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</dc:creator>
  <cp:lastModifiedBy>Carter</cp:lastModifiedBy>
  <cp:revision>1</cp:revision>
  <dcterms:created xsi:type="dcterms:W3CDTF">2014-01-20T14:33:40Z</dcterms:created>
  <dcterms:modified xsi:type="dcterms:W3CDTF">2014-01-20T14:38:29Z</dcterms:modified>
</cp:coreProperties>
</file>