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5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Direct Access Storage 45"/>
          <p:cNvSpPr/>
          <p:nvPr/>
        </p:nvSpPr>
        <p:spPr>
          <a:xfrm rot="16200000">
            <a:off x="6918280" y="2692443"/>
            <a:ext cx="533400" cy="4381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26787" y="2419610"/>
            <a:ext cx="1163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152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Hydraulics Subsystem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533400" y="19812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362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Pressure Sensor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2286000" y="2362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Pressure relief Valve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09800"/>
            <a:ext cx="83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3200" y="1676400"/>
            <a:ext cx="1219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</a:t>
            </a:r>
          </a:p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400000">
            <a:off x="4728575" y="2965537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Reservoir</a:t>
            </a: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5185775" y="2095500"/>
            <a:ext cx="1367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72000" y="2095500"/>
            <a:ext cx="61377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48000" y="1676400"/>
            <a:ext cx="6858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66801" y="1676400"/>
            <a:ext cx="1981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66801" y="3384637"/>
            <a:ext cx="26669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4"/>
          </p:cNvCxnSpPr>
          <p:nvPr/>
        </p:nvCxnSpPr>
        <p:spPr>
          <a:xfrm>
            <a:off x="4572000" y="2971800"/>
            <a:ext cx="613775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>
            <a:off x="6023975" y="3384637"/>
            <a:ext cx="2205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29600" y="2095500"/>
            <a:ext cx="0" cy="1289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6"/>
          </p:cNvCxnSpPr>
          <p:nvPr/>
        </p:nvCxnSpPr>
        <p:spPr>
          <a:xfrm flipH="1">
            <a:off x="7772400" y="2095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</p:cNvCxnSpPr>
          <p:nvPr/>
        </p:nvCxnSpPr>
        <p:spPr>
          <a:xfrm flipV="1">
            <a:off x="1676400" y="1676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2590800" y="1676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</p:cNvCxnSpPr>
          <p:nvPr/>
        </p:nvCxnSpPr>
        <p:spPr>
          <a:xfrm>
            <a:off x="2590800" y="2971800"/>
            <a:ext cx="0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>
            <a:off x="1676400" y="2971800"/>
            <a:ext cx="0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3029" y="2740068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3914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Hydraulics Subsystem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Hydraulics Subsystem</dc:title>
  <dc:creator>Ben</dc:creator>
  <cp:lastModifiedBy>Ben</cp:lastModifiedBy>
  <cp:revision>7</cp:revision>
  <dcterms:created xsi:type="dcterms:W3CDTF">2006-08-16T00:00:00Z</dcterms:created>
  <dcterms:modified xsi:type="dcterms:W3CDTF">2014-01-20T18:15:50Z</dcterms:modified>
</cp:coreProperties>
</file>