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074E-2A87-4F64-BF8B-170E9D2A9B6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71B9-534E-4A36-B5E9-0C0DA575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72468"/>
              </p:ext>
            </p:extLst>
          </p:nvPr>
        </p:nvGraphicFramePr>
        <p:xfrm>
          <a:off x="457200" y="1752600"/>
          <a:ext cx="8229601" cy="464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1820"/>
                <a:gridCol w="873940"/>
                <a:gridCol w="2621820"/>
                <a:gridCol w="873940"/>
                <a:gridCol w="1238081"/>
              </a:tblGrid>
              <a:tr h="6826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Areas of Responsibility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Mechanical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Ben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Carter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Electrical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682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Hydraulics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Software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Force Sensor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Monitor and 7-Segment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HDMI Display GUI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Mounting Points on Frame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5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Website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4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190500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49530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30686" y="1905000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71800" y="19050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3962400"/>
            <a:ext cx="3058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71800" y="39624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638800" y="39624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52800" y="3962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05400" y="3962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86200" y="3962400"/>
            <a:ext cx="609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95800" y="3962400"/>
            <a:ext cx="609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71800" y="1905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715000" y="1905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17371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48400" y="35814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triangular trusses for structural support made of 2in hollow steel tubing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14600" y="5257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Wheels for easy mobility of unit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0" y="26670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Exostructure</a:t>
            </a:r>
            <a:r>
              <a:rPr lang="en-US" dirty="0" smtClean="0"/>
              <a:t> made of 3in hollow steel tubing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352800" y="3581400"/>
            <a:ext cx="0" cy="285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38800" y="3600271"/>
            <a:ext cx="0" cy="285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52800" y="374323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7200" y="34721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40in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0" y="1290935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top structure design pending on cylinder used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05200" y="230487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40in span between trusses for </a:t>
            </a:r>
            <a:r>
              <a:rPr lang="en-US" dirty="0" err="1" smtClean="0"/>
              <a:t>Troisky</a:t>
            </a:r>
            <a:r>
              <a:rPr lang="en-US" dirty="0" smtClean="0"/>
              <a:t> compatible bridges and max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Direct Access Storage 45"/>
          <p:cNvSpPr/>
          <p:nvPr/>
        </p:nvSpPr>
        <p:spPr>
          <a:xfrm rot="16200000">
            <a:off x="6918280" y="2692443"/>
            <a:ext cx="533400" cy="4381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26787" y="2419610"/>
            <a:ext cx="1163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152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Hydraulics Subsystem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-533400" y="19812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Piston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362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Pressure Sensor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2286000" y="23622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Pressure relief Valve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2209800"/>
            <a:ext cx="83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3200" y="1676400"/>
            <a:ext cx="1219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</a:t>
            </a:r>
          </a:p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400000">
            <a:off x="4728575" y="2965537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Reservoir</a:t>
            </a: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5185775" y="2095500"/>
            <a:ext cx="1367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72000" y="2095500"/>
            <a:ext cx="61377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48000" y="1676400"/>
            <a:ext cx="6858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66801" y="1676400"/>
            <a:ext cx="1981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66801" y="3384637"/>
            <a:ext cx="26669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2" idx="4"/>
          </p:cNvCxnSpPr>
          <p:nvPr/>
        </p:nvCxnSpPr>
        <p:spPr>
          <a:xfrm>
            <a:off x="4572000" y="2971800"/>
            <a:ext cx="613775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>
            <a:off x="6023975" y="3384637"/>
            <a:ext cx="2205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29600" y="2095500"/>
            <a:ext cx="0" cy="1289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6"/>
          </p:cNvCxnSpPr>
          <p:nvPr/>
        </p:nvCxnSpPr>
        <p:spPr>
          <a:xfrm flipH="1">
            <a:off x="7772400" y="2095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</p:cNvCxnSpPr>
          <p:nvPr/>
        </p:nvCxnSpPr>
        <p:spPr>
          <a:xfrm flipV="1">
            <a:off x="1676400" y="1676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2590800" y="1676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</p:cNvCxnSpPr>
          <p:nvPr/>
        </p:nvCxnSpPr>
        <p:spPr>
          <a:xfrm>
            <a:off x="2590800" y="2971800"/>
            <a:ext cx="0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>
            <a:off x="1676400" y="2971800"/>
            <a:ext cx="0" cy="41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3029" y="2740068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3368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7-Segment Display Subsystem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3276600"/>
            <a:ext cx="903514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I2C </a:t>
            </a:r>
          </a:p>
          <a:p>
            <a:pPr algn="ctr"/>
            <a:r>
              <a:rPr lang="en-US" sz="1600" dirty="0" smtClean="0"/>
              <a:t>7-Seg Driver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62200" y="3276600"/>
            <a:ext cx="12954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Darlington Array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3"/>
            <a:endCxn id="4" idx="1"/>
          </p:cNvCxnSpPr>
          <p:nvPr/>
        </p:nvCxnSpPr>
        <p:spPr>
          <a:xfrm>
            <a:off x="1741714" y="3695700"/>
            <a:ext cx="620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0" y="3145582"/>
            <a:ext cx="838200" cy="11049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7-Seg </a:t>
            </a:r>
          </a:p>
          <a:p>
            <a:pPr algn="ctr"/>
            <a:r>
              <a:rPr lang="en-US" dirty="0" smtClean="0"/>
              <a:t>Digit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3657600" y="3695700"/>
            <a:ext cx="914400" cy="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15" idx="2"/>
          </p:cNvCxnSpPr>
          <p:nvPr/>
        </p:nvCxnSpPr>
        <p:spPr>
          <a:xfrm flipH="1" flipV="1">
            <a:off x="4985656" y="2644448"/>
            <a:ext cx="5444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14" idx="0"/>
          </p:cNvCxnSpPr>
          <p:nvPr/>
        </p:nvCxnSpPr>
        <p:spPr>
          <a:xfrm>
            <a:off x="3009900" y="4114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52256" y="22751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V+ ~20V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2743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7-Seg Driver requires 11V forward. I2C driver outputs 5V. Darlington Array is used to boost voltage to 7-Segment Digits.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2256" y="4724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X5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6058" y="22976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from Pi</a:t>
            </a:r>
          </a:p>
          <a:p>
            <a:r>
              <a:rPr lang="en-US" dirty="0" smtClean="0"/>
              <a:t>Over GPIO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  <a:endCxn id="3" idx="0"/>
          </p:cNvCxnSpPr>
          <p:nvPr/>
        </p:nvCxnSpPr>
        <p:spPr>
          <a:xfrm flipH="1">
            <a:off x="1289957" y="2943999"/>
            <a:ext cx="1" cy="33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Monitor Subsystem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1828800"/>
            <a:ext cx="4572000" cy="2743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715000" y="2057400"/>
            <a:ext cx="0" cy="220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5000" y="42672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7629" y="41801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Deformation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 flipV="1">
            <a:off x="5715000" y="3581400"/>
            <a:ext cx="4114800" cy="838200"/>
          </a:xfrm>
          <a:prstGeom prst="arc">
            <a:avLst>
              <a:gd name="adj1" fmla="val 2887213"/>
              <a:gd name="adj2" fmla="val 107711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4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READOUTS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2851666"/>
            <a:ext cx="1447800" cy="20251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3"/>
          </p:cNvCxnSpPr>
          <p:nvPr/>
        </p:nvCxnSpPr>
        <p:spPr>
          <a:xfrm>
            <a:off x="1905000" y="3864233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516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</a:t>
            </a:r>
            <a:endParaRPr lang="en-US" dirty="0"/>
          </a:p>
        </p:txBody>
      </p:sp>
      <p:cxnSp>
        <p:nvCxnSpPr>
          <p:cNvPr id="18" name="Straight Connector 17"/>
          <p:cNvCxnSpPr>
            <a:stCxn id="13" idx="0"/>
          </p:cNvCxnSpPr>
          <p:nvPr/>
        </p:nvCxnSpPr>
        <p:spPr>
          <a:xfrm flipV="1">
            <a:off x="1181100" y="2057400"/>
            <a:ext cx="0" cy="794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6764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from sensors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22860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147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Work Breakdown</vt:lpstr>
      <vt:lpstr>Frame</vt:lpstr>
      <vt:lpstr>Hydraulics Subsystem</vt:lpstr>
      <vt:lpstr>7-Segment Display Subsystem</vt:lpstr>
      <vt:lpstr>LCD Monitor Subsystem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</dc:creator>
  <cp:lastModifiedBy>Carter</cp:lastModifiedBy>
  <cp:revision>9</cp:revision>
  <dcterms:created xsi:type="dcterms:W3CDTF">2014-01-20T14:33:40Z</dcterms:created>
  <dcterms:modified xsi:type="dcterms:W3CDTF">2014-01-20T18:26:47Z</dcterms:modified>
</cp:coreProperties>
</file>