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8825-49AA-4EC7-911C-034F57CEAFA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Competition Bridge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Piston 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</a:t>
                </a:r>
                <a:r>
                  <a:rPr lang="en-US" dirty="0"/>
                  <a:t>3.6⌀” </a:t>
                </a:r>
                <a:r>
                  <a:rPr lang="en-US" dirty="0" smtClean="0"/>
                  <a:t>Piston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to use /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158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Competition Bridge Tester</vt:lpstr>
      <vt:lpstr>PowerPoint Presentation</vt:lpstr>
      <vt:lpstr>Preliminary Specs</vt:lpstr>
      <vt:lpstr>Preliminary Calculations</vt:lpstr>
      <vt:lpstr>Brainstorming</vt:lpstr>
      <vt:lpstr>Tech to use / Research</vt:lpstr>
      <vt:lpstr>Communication</vt:lpstr>
      <vt:lpstr>Research results</vt:lpstr>
      <vt:lpstr>System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Ben</dc:creator>
  <cp:lastModifiedBy>Ben</cp:lastModifiedBy>
  <cp:revision>49</cp:revision>
  <dcterms:created xsi:type="dcterms:W3CDTF">2013-11-06T00:49:59Z</dcterms:created>
  <dcterms:modified xsi:type="dcterms:W3CDTF">2013-12-09T21:30:25Z</dcterms:modified>
</cp:coreProperties>
</file>