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074" y="2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6465" y="22918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1981200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9802" y="1862380"/>
            <a:ext cx="685800" cy="990600"/>
            <a:chOff x="1562100" y="3429000"/>
            <a:chExt cx="685800" cy="990600"/>
          </a:xfrm>
        </p:grpSpPr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V="1">
              <a:off x="1905000" y="34290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62100" y="3581400"/>
              <a:ext cx="685800" cy="838200"/>
              <a:chOff x="1562100" y="3581400"/>
              <a:chExt cx="685800" cy="838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562100" y="35814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endCxn id="17" idx="4"/>
              </p:cNvCxnSpPr>
              <p:nvPr/>
            </p:nvCxnSpPr>
            <p:spPr>
              <a:xfrm flipV="1">
                <a:off x="1905000" y="42672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Extract 19"/>
              <p:cNvSpPr/>
              <p:nvPr/>
            </p:nvSpPr>
            <p:spPr>
              <a:xfrm flipV="1">
                <a:off x="1714500" y="3700541"/>
                <a:ext cx="381000" cy="22408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410011" y="2124558"/>
            <a:ext cx="106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Hydraulic</a:t>
            </a:r>
            <a:br>
              <a:rPr lang="en-US" dirty="0" smtClean="0"/>
            </a:br>
            <a:r>
              <a:rPr lang="en-US" dirty="0" smtClean="0"/>
              <a:t>Motor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75000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97245" y="33062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Cylinder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850" y="4389993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70396" y="476335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0850" y="5638800"/>
            <a:ext cx="523810" cy="892375"/>
            <a:chOff x="3886201" y="4253745"/>
            <a:chExt cx="523810" cy="89237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4154856" y="4253745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985602" y="4454525"/>
              <a:ext cx="342900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3886201" y="4625975"/>
              <a:ext cx="270851" cy="247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57052" y="4648200"/>
              <a:ext cx="252959" cy="22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157054" y="4873624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164423" y="5805765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Valve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62153" y="2971800"/>
            <a:ext cx="1010047" cy="1066800"/>
            <a:chOff x="5162153" y="2971800"/>
            <a:chExt cx="1010047" cy="1066800"/>
          </a:xfrm>
        </p:grpSpPr>
        <p:sp>
          <p:nvSpPr>
            <p:cNvPr id="91" name="Rectangle 90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1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91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1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477000" y="330250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Relief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191000" y="4114800"/>
            <a:ext cx="914400" cy="1260470"/>
            <a:chOff x="4191000" y="4114800"/>
            <a:chExt cx="914400" cy="1260470"/>
          </a:xfrm>
        </p:grpSpPr>
        <p:sp>
          <p:nvSpPr>
            <p:cNvPr id="135" name="Diamond 134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5235418" y="457868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Resivour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4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179" y="152606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4900" y="237747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6181" y="312870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18929" y="294779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2140158" y="2461488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284473" y="1545110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18929" y="278193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179" y="1895392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84473" y="1914442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277375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8930" y="388620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72436" y="277375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572436" y="327192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55929" y="154511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38537" y="154511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657600" y="361532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07179" y="115672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4473" y="1175778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179" y="7873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84473" y="806446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538537" y="3298432"/>
            <a:ext cx="576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114800" y="328045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8665" y="1169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555959" y="1189030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257800" y="333653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95751" y="486904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3816944" y="153931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153931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94595" y="113235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Fittings List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179" y="152606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84026" y="3545073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1455307" y="4296303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488055" y="4115397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509284" y="3629086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284473" y="1545110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488055" y="3949528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179" y="1895392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84473" y="1914442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037244" y="3941349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488056" y="5053798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941562" y="3941349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941562" y="4439526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25055" y="2712708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7663" y="2712708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026726" y="4782919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07179" y="115672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4473" y="1175778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179" y="7873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84473" y="806446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907663" y="4466030"/>
            <a:ext cx="576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5483926" y="4448051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8665" y="1169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555959" y="1189030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626926" y="4504130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464877" y="6036646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626926" y="2706910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63721" y="2299955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3100292">
            <a:off x="1824123" y="3393483"/>
            <a:ext cx="980619" cy="30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Male to Male</a:t>
            </a:r>
            <a:endParaRPr lang="en-US" sz="800" dirty="0"/>
          </a:p>
        </p:txBody>
      </p:sp>
      <p:sp>
        <p:nvSpPr>
          <p:cNvPr id="80" name="Right Arrow 79"/>
          <p:cNvSpPr/>
          <p:nvPr/>
        </p:nvSpPr>
        <p:spPr>
          <a:xfrm rot="3100292">
            <a:off x="2226190" y="3393482"/>
            <a:ext cx="980619" cy="30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½ - ½ - ¼ T</a:t>
            </a:r>
          </a:p>
        </p:txBody>
      </p:sp>
    </p:spTree>
    <p:extLst>
      <p:ext uri="{BB962C8B-B14F-4D97-AF65-F5344CB8AC3E}">
        <p14:creationId xmlns:p14="http://schemas.microsoft.com/office/powerpoint/2010/main" val="2617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61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Symbols</vt:lpstr>
      <vt:lpstr>Hydraulic Subsystem</vt:lpstr>
      <vt:lpstr>Fittings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Ben</dc:creator>
  <cp:lastModifiedBy>Ben</cp:lastModifiedBy>
  <cp:revision>23</cp:revision>
  <dcterms:created xsi:type="dcterms:W3CDTF">2006-08-16T00:00:00Z</dcterms:created>
  <dcterms:modified xsi:type="dcterms:W3CDTF">2014-01-23T01:16:03Z</dcterms:modified>
</cp:coreProperties>
</file>