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6465" y="22918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600200" y="1981200"/>
            <a:ext cx="685800" cy="990600"/>
            <a:chOff x="1600200" y="1981200"/>
            <a:chExt cx="685800" cy="990600"/>
          </a:xfrm>
        </p:grpSpPr>
        <p:sp>
          <p:nvSpPr>
            <p:cNvPr id="4" name="Oval 3"/>
            <p:cNvSpPr/>
            <p:nvPr/>
          </p:nvSpPr>
          <p:spPr>
            <a:xfrm>
              <a:off x="1600200" y="2133600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>
            <a:xfrm flipV="1">
              <a:off x="1943100" y="19812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4" idx="4"/>
            </p:cNvCxnSpPr>
            <p:nvPr/>
          </p:nvCxnSpPr>
          <p:spPr>
            <a:xfrm flipV="1">
              <a:off x="1943100" y="28194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Extract 13"/>
            <p:cNvSpPr/>
            <p:nvPr/>
          </p:nvSpPr>
          <p:spPr>
            <a:xfrm>
              <a:off x="1752600" y="2124558"/>
              <a:ext cx="381000" cy="237641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99802" y="1862380"/>
            <a:ext cx="685800" cy="990600"/>
            <a:chOff x="1562100" y="3429000"/>
            <a:chExt cx="685800" cy="990600"/>
          </a:xfrm>
        </p:grpSpPr>
        <p:cxnSp>
          <p:nvCxnSpPr>
            <p:cNvPr id="18" name="Straight Connector 17"/>
            <p:cNvCxnSpPr>
              <a:stCxn id="17" idx="0"/>
            </p:cNvCxnSpPr>
            <p:nvPr/>
          </p:nvCxnSpPr>
          <p:spPr>
            <a:xfrm flipV="1">
              <a:off x="1905000" y="34290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1562100" y="3581400"/>
              <a:ext cx="685800" cy="838200"/>
              <a:chOff x="1562100" y="3581400"/>
              <a:chExt cx="685800" cy="8382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562100" y="3581400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endCxn id="17" idx="4"/>
              </p:cNvCxnSpPr>
              <p:nvPr/>
            </p:nvCxnSpPr>
            <p:spPr>
              <a:xfrm flipV="1">
                <a:off x="1905000" y="4267200"/>
                <a:ext cx="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Extract 19"/>
              <p:cNvSpPr/>
              <p:nvPr/>
            </p:nvSpPr>
            <p:spPr>
              <a:xfrm flipV="1">
                <a:off x="1714500" y="3700541"/>
                <a:ext cx="381000" cy="224080"/>
              </a:xfrm>
              <a:prstGeom prst="flowChartExtra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4410011" y="2124558"/>
            <a:ext cx="1063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Hydraulic</a:t>
            </a:r>
            <a:br>
              <a:rPr lang="en-US" dirty="0" smtClean="0"/>
            </a:br>
            <a:r>
              <a:rPr lang="en-US" dirty="0" smtClean="0"/>
              <a:t>Motor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7200" y="3175000"/>
            <a:ext cx="1524000" cy="609600"/>
            <a:chOff x="1524000" y="3733800"/>
            <a:chExt cx="1524000" cy="609600"/>
          </a:xfrm>
        </p:grpSpPr>
        <p:sp>
          <p:nvSpPr>
            <p:cNvPr id="25" name="Rectangle 24"/>
            <p:cNvSpPr/>
            <p:nvPr/>
          </p:nvSpPr>
          <p:spPr>
            <a:xfrm>
              <a:off x="1524000" y="38862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743200" y="3733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634425" y="373380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46831" y="4114800"/>
              <a:ext cx="11011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43100" y="3962400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097245" y="330628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Cylinder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50850" y="4389993"/>
            <a:ext cx="1828800" cy="1002742"/>
            <a:chOff x="5181600" y="3897868"/>
            <a:chExt cx="1828800" cy="1002742"/>
          </a:xfrm>
        </p:grpSpPr>
        <p:sp>
          <p:nvSpPr>
            <p:cNvPr id="70" name="Oval 69"/>
            <p:cNvSpPr/>
            <p:nvPr/>
          </p:nvSpPr>
          <p:spPr>
            <a:xfrm>
              <a:off x="5334000" y="4133849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4114800"/>
              <a:ext cx="1371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096000" y="4114801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53200" y="4114800"/>
              <a:ext cx="0" cy="53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203156" y="389786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86437" y="4114802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943600" y="4114801"/>
              <a:ext cx="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705600" y="4114800"/>
              <a:ext cx="152400" cy="533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6705600" y="4114799"/>
              <a:ext cx="152400" cy="5334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431573" y="389786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426810" y="456937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6203156" y="4569378"/>
              <a:ext cx="0" cy="3312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3473" y="4229100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165056" y="4231481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6388710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165056" y="4569378"/>
              <a:ext cx="76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334000" y="4340778"/>
              <a:ext cx="304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257800" y="4493178"/>
              <a:ext cx="37678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181600" y="4229100"/>
              <a:ext cx="195810" cy="419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370396" y="4763352"/>
            <a:ext cx="68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50850" y="5638800"/>
            <a:ext cx="523810" cy="892375"/>
            <a:chOff x="3886201" y="4253745"/>
            <a:chExt cx="523810" cy="89237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4154856" y="4253745"/>
              <a:ext cx="1" cy="272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3985602" y="4454525"/>
              <a:ext cx="342900" cy="342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 flipV="1">
              <a:off x="3886201" y="4625975"/>
              <a:ext cx="270851" cy="2476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157052" y="4648200"/>
              <a:ext cx="252959" cy="2254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157054" y="4873624"/>
              <a:ext cx="1" cy="272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1164423" y="5805765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Valve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162153" y="2971800"/>
            <a:ext cx="1010047" cy="1066800"/>
            <a:chOff x="5162153" y="2971800"/>
            <a:chExt cx="1010047" cy="1066800"/>
          </a:xfrm>
        </p:grpSpPr>
        <p:sp>
          <p:nvSpPr>
            <p:cNvPr id="91" name="Rectangle 90"/>
            <p:cNvSpPr/>
            <p:nvPr/>
          </p:nvSpPr>
          <p:spPr>
            <a:xfrm>
              <a:off x="5447506" y="3447018"/>
              <a:ext cx="419894" cy="43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562600" y="3447018"/>
              <a:ext cx="0" cy="439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91" idx="1"/>
            </p:cNvCxnSpPr>
            <p:nvPr/>
          </p:nvCxnSpPr>
          <p:spPr>
            <a:xfrm>
              <a:off x="5162153" y="3666609"/>
              <a:ext cx="2853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5162153" y="3200400"/>
              <a:ext cx="0" cy="466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162153" y="3200400"/>
              <a:ext cx="495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1" idx="0"/>
            </p:cNvCxnSpPr>
            <p:nvPr/>
          </p:nvCxnSpPr>
          <p:spPr>
            <a:xfrm flipV="1">
              <a:off x="5657453" y="2971800"/>
              <a:ext cx="0" cy="4752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endCxn id="91" idx="2"/>
            </p:cNvCxnSpPr>
            <p:nvPr/>
          </p:nvCxnSpPr>
          <p:spPr>
            <a:xfrm flipV="1">
              <a:off x="5657453" y="3886200"/>
              <a:ext cx="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533827" y="4038600"/>
              <a:ext cx="247252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5781079" y="3962400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5533827" y="3955256"/>
              <a:ext cx="0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91" idx="3"/>
            </p:cNvCxnSpPr>
            <p:nvPr/>
          </p:nvCxnSpPr>
          <p:spPr>
            <a:xfrm flipV="1">
              <a:off x="5867400" y="3581400"/>
              <a:ext cx="76200" cy="852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59436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60198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 flipV="1">
              <a:off x="6096000" y="3581400"/>
              <a:ext cx="76200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6477000" y="3302506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Pressure Relief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40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Symbols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Symbols</dc:title>
  <dc:creator>Ben</dc:creator>
  <cp:lastModifiedBy>Ben</cp:lastModifiedBy>
  <cp:revision>8</cp:revision>
  <dcterms:created xsi:type="dcterms:W3CDTF">2006-08-16T00:00:00Z</dcterms:created>
  <dcterms:modified xsi:type="dcterms:W3CDTF">2014-01-23T00:12:05Z</dcterms:modified>
</cp:coreProperties>
</file>