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5F965-13C2-4F15-9F76-5FEE8C651D2A}" v="108" dt="2022-09-28T15:13:5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99C1A-EE94-2658-0EEF-B5036663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Начальное меню</a:t>
            </a:r>
            <a:endParaRPr lang="ru-RU" dirty="0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1D67F0-2CF5-29BF-1B17-2884993FF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300" y="2220119"/>
            <a:ext cx="3581400" cy="3981450"/>
          </a:xfrm>
        </p:spPr>
      </p:pic>
    </p:spTree>
    <p:extLst>
      <p:ext uri="{BB962C8B-B14F-4D97-AF65-F5344CB8AC3E}">
        <p14:creationId xmlns:p14="http://schemas.microsoft.com/office/powerpoint/2010/main" val="246214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1942B-AC0C-0097-5D8E-1CB1D214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Меню регистрации</a:t>
            </a:r>
            <a:endParaRPr lang="ru-RU" dirty="0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DE5E952-FE8C-BC6E-2EF9-F481A495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2015331"/>
            <a:ext cx="6477000" cy="3971925"/>
          </a:xfrm>
        </p:spPr>
      </p:pic>
    </p:spTree>
    <p:extLst>
      <p:ext uri="{BB962C8B-B14F-4D97-AF65-F5344CB8AC3E}">
        <p14:creationId xmlns:p14="http://schemas.microsoft.com/office/powerpoint/2010/main" val="13537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40B09-87F2-8CA0-13BC-36ECCB55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Список товаров (клиент)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A51FE4-2B48-7212-1277-0720A233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59" y="1701800"/>
            <a:ext cx="6844931" cy="5141913"/>
          </a:xfrm>
        </p:spPr>
      </p:pic>
    </p:spTree>
    <p:extLst>
      <p:ext uri="{BB962C8B-B14F-4D97-AF65-F5344CB8AC3E}">
        <p14:creationId xmlns:p14="http://schemas.microsoft.com/office/powerpoint/2010/main" val="27473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B8B10-E5F1-32AE-79BF-7E340D6F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Список товаров(Админ)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08D7F0-C790-7144-3983-699D5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94" y="1825625"/>
            <a:ext cx="5845211" cy="4351338"/>
          </a:xfrm>
        </p:spPr>
      </p:pic>
    </p:spTree>
    <p:extLst>
      <p:ext uri="{BB962C8B-B14F-4D97-AF65-F5344CB8AC3E}">
        <p14:creationId xmlns:p14="http://schemas.microsoft.com/office/powerpoint/2010/main" val="22928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DB405-0F3D-7AF9-C5D5-CBA6195B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Окно редактирования товаров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9B4020-83C9-FCA5-967A-95C00DA1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591" y="1825625"/>
            <a:ext cx="7308818" cy="4351338"/>
          </a:xfrm>
        </p:spPr>
      </p:pic>
    </p:spTree>
    <p:extLst>
      <p:ext uri="{BB962C8B-B14F-4D97-AF65-F5344CB8AC3E}">
        <p14:creationId xmlns:p14="http://schemas.microsoft.com/office/powerpoint/2010/main" val="22574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15349-D2E6-3F80-EDC7-6A6F16D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Корзина товаров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C68F67-9BFB-E096-DA77-8E51D410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954" y="1825625"/>
            <a:ext cx="8436092" cy="4351338"/>
          </a:xfrm>
        </p:spPr>
      </p:pic>
    </p:spTree>
    <p:extLst>
      <p:ext uri="{BB962C8B-B14F-4D97-AF65-F5344CB8AC3E}">
        <p14:creationId xmlns:p14="http://schemas.microsoft.com/office/powerpoint/2010/main" val="28008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B34AA-980A-059B-CD68-AB69C672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Страница составления отчёта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F5CE21-FBF3-CA30-81D4-3084E77A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25" y="2001044"/>
            <a:ext cx="3638550" cy="4000500"/>
          </a:xfrm>
        </p:spPr>
      </p:pic>
    </p:spTree>
    <p:extLst>
      <p:ext uri="{BB962C8B-B14F-4D97-AF65-F5344CB8AC3E}">
        <p14:creationId xmlns:p14="http://schemas.microsoft.com/office/powerpoint/2010/main" val="1918005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Начальное меню</vt:lpstr>
      <vt:lpstr>Меню регистрации</vt:lpstr>
      <vt:lpstr>Список товаров (клиент)</vt:lpstr>
      <vt:lpstr>Список товаров(Админ)</vt:lpstr>
      <vt:lpstr>Окно редактирования товаров</vt:lpstr>
      <vt:lpstr>Корзина товаров</vt:lpstr>
      <vt:lpstr>Страница составления отчёта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35</cp:revision>
  <dcterms:created xsi:type="dcterms:W3CDTF">2022-09-28T15:09:12Z</dcterms:created>
  <dcterms:modified xsi:type="dcterms:W3CDTF">2022-09-28T15:15:56Z</dcterms:modified>
</cp:coreProperties>
</file>