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58" r:id="rId10"/>
    <p:sldId id="259" r:id="rId11"/>
    <p:sldId id="257" r:id="rId12"/>
    <p:sldId id="260" r:id="rId13"/>
    <p:sldId id="261" r:id="rId14"/>
    <p:sldId id="262" r:id="rId15"/>
    <p:sldId id="263" r:id="rId16"/>
    <p:sldId id="264" r:id="rId17"/>
    <p:sldId id="265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AE9A658-B315-420C-A6A5-3258DC7F40AD}">
          <p14:sldIdLst>
            <p14:sldId id="256"/>
            <p14:sldId id="266"/>
            <p14:sldId id="267"/>
            <p14:sldId id="268"/>
            <p14:sldId id="269"/>
            <p14:sldId id="270"/>
            <p14:sldId id="271"/>
            <p14:sldId id="272"/>
            <p14:sldId id="258"/>
            <p14:sldId id="259"/>
            <p14:sldId id="257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无标题节" id="{F5B5C3AE-3A0A-412D-9CC6-402051CD6860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D3D3"/>
    <a:srgbClr val="878CA9"/>
    <a:srgbClr val="885C41"/>
    <a:srgbClr val="BAA1A1"/>
    <a:srgbClr val="7C543D"/>
    <a:srgbClr val="989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04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8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634F0-6A13-4905-A004-20C7ABD710CB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9C06F-1BD4-4AF3-8A35-59BAC0BAD4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917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9C06F-1BD4-4AF3-8A35-59BAC0BAD4D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803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347FE-4598-4C6B-B2BF-D0CE637CD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AF7586-D0DB-4B25-83D3-81A803116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5B943E-1030-44CF-B659-0BDEFE6EF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BC8838-54C8-4396-AF2B-B10907C38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E65274-BC14-4014-A404-F977C7079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475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53C9F-D9BC-44DA-8AE8-61BDA49F7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DB0FEF-7A70-458D-BF2A-266735FDB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D2BA15-B515-4370-B336-CC3C326C3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0BD710-688F-4359-A82E-617216141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1F4051-A733-4F54-A698-C50B1D0BB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739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14A1EB-56DB-41AA-9CEF-657D5FB4F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B6F225-8B80-459D-B290-E0EA89E84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31EDB8-D90B-4B53-9547-634F3B4E5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6870A8-F4AE-4324-A31C-A3446A45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6A17C5-E3D9-42FD-8618-FD616E3CE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781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8CF334-0FC4-4722-AF1D-F8C0791E6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B082CA-CDBD-45AB-B8BA-205545427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C17805-0B08-43F9-B1A8-BBBD07C06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98754A-274C-46F7-B2BB-EAEBACC42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3F7E3F-DCE5-46EB-A16A-FB83B8C12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70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87969-AF90-41AD-AFB6-CE02278EB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57ED60-5E73-4E78-B72B-1454D63D4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3BA58B-EF0E-4F61-8323-15800E20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0806DD-4ED5-495A-A773-9F95BD9AB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177AC5-8B8C-443B-AD53-FDB63BF90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1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D0B46-A8FB-40D2-BC68-0EDFCD327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B92170-0399-4CDF-9CF6-517620570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34F191-BFC5-4C46-ADCB-8D5A2E487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A6CCA6-6612-4D54-9026-7DFD781F1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77DA52-D7C4-4218-9656-3A420A06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9A6A5F-5727-4AD4-849E-6C398DD0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28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C57779-FC1A-4C21-AFA8-ADAFE8BC3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63FC5C-ADA4-46B8-9701-0E04CF3C2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D29B23-EC32-4814-AAA7-4309B4C35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F4D182-6F8C-42EF-868C-45E995F19F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5E7FA8-2200-4BA4-98B1-241323F127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A18743-1296-4693-8E48-9FD8CF26D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0AA454-2280-45EA-AA0E-84C23D34A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DD0642D-EC8D-4F43-98B1-2215B527C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32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4099C-7D76-4A64-9B12-5DBA56360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F802FF-1A55-4696-BD89-536DC2CA8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DAAD91B-C71C-4CC6-98CD-74792FA2C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31EADB-69B1-4D56-AC3C-11ECF663C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740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67910F-2081-48EF-B5DF-C2C2464D5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DC2607-4601-42D4-8A09-099EA4FE8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508CFB-7771-4D0B-AD50-B9661FC24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691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9532C3-C07B-4E3B-A235-D4E5CB2A2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0EA860-0656-4853-8A26-9C42F8C3D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6AB400-9BE4-4AF8-B682-C0072448D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85C7AA-F5D4-430C-BB89-D041653E9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2943F5-6FB8-4F91-8D39-DC9926976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A01662-C104-443C-942C-565F1BB94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132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9E255-E9F0-43C2-AD01-849DEECE8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9D0C08-3C97-4D97-BA8A-8E04F26F0B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7A40B4-612C-4A93-8EDC-720FC1392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490E1D-27F0-4DDA-B101-49169D7D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E6DC58-7466-457F-AEBF-01B4E1248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81690C-1F47-463C-A0CB-C1C0731F7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951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695E98-A7CF-4464-8481-ADBCA5B78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F61212-0EA0-4B61-AC88-7F054FCB0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1418B5-6308-4476-9A43-1F7D43CFCF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8071D-FE91-424F-AD77-F7C122FED485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1D0721-C01F-4179-8355-E0E6689BD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BB17BA-53D1-4F6B-AC7D-BFDE62757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351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149C1CA-1EFC-40E6-BBDD-7561268E681A}"/>
              </a:ext>
            </a:extLst>
          </p:cNvPr>
          <p:cNvSpPr txBox="1"/>
          <p:nvPr/>
        </p:nvSpPr>
        <p:spPr>
          <a:xfrm>
            <a:off x="987879" y="918482"/>
            <a:ext cx="8205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问题描述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：在材料空间中搜索具有目标性质的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需要一个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速度快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且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满足精度要求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的预测器。</a:t>
            </a: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F8D93EF5-5B82-4A6D-A4C7-E5C998F0249D}"/>
              </a:ext>
            </a:extLst>
          </p:cNvPr>
          <p:cNvSpPr/>
          <p:nvPr/>
        </p:nvSpPr>
        <p:spPr>
          <a:xfrm>
            <a:off x="5155392" y="2047643"/>
            <a:ext cx="538843" cy="18731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预测器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913CE63B-5B48-47FD-BED8-16A8FA5C7E67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>
            <a:off x="3398775" y="2979401"/>
            <a:ext cx="626204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2F398A3E-00F4-4645-B3D1-7B373AFCEEFB}"/>
              </a:ext>
            </a:extLst>
          </p:cNvPr>
          <p:cNvSpPr txBox="1"/>
          <p:nvPr/>
        </p:nvSpPr>
        <p:spPr>
          <a:xfrm>
            <a:off x="6110612" y="2153462"/>
            <a:ext cx="2277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光催化产过氧化氢：带隙，氧气吸附量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FEB9B23B-9771-4F9B-9F31-B8E8A3EE1599}"/>
              </a:ext>
            </a:extLst>
          </p:cNvPr>
          <p:cNvSpPr txBox="1"/>
          <p:nvPr/>
        </p:nvSpPr>
        <p:spPr>
          <a:xfrm>
            <a:off x="6110612" y="2790276"/>
            <a:ext cx="2277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甲烷存储：高压吸附量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低压吸附量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C84D1B45-5678-4101-8D8E-FEC439857152}"/>
              </a:ext>
            </a:extLst>
          </p:cNvPr>
          <p:cNvSpPr txBox="1"/>
          <p:nvPr/>
        </p:nvSpPr>
        <p:spPr>
          <a:xfrm>
            <a:off x="6110612" y="3427090"/>
            <a:ext cx="2277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气体分离：吸附分离比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0FAA8B79-098E-409F-8FA1-EDB49F9D7CC9}"/>
              </a:ext>
            </a:extLst>
          </p:cNvPr>
          <p:cNvCxnSpPr>
            <a:cxnSpLocks/>
          </p:cNvCxnSpPr>
          <p:nvPr/>
        </p:nvCxnSpPr>
        <p:spPr>
          <a:xfrm>
            <a:off x="5663392" y="2400169"/>
            <a:ext cx="491670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1AF41B2F-0D47-403F-BEF1-0EA7A5B37EEC}"/>
              </a:ext>
            </a:extLst>
          </p:cNvPr>
          <p:cNvCxnSpPr>
            <a:cxnSpLocks/>
          </p:cNvCxnSpPr>
          <p:nvPr/>
        </p:nvCxnSpPr>
        <p:spPr>
          <a:xfrm>
            <a:off x="5694235" y="2997069"/>
            <a:ext cx="491670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0FECE956-0C6B-45C5-85A0-B9059924178F}"/>
              </a:ext>
            </a:extLst>
          </p:cNvPr>
          <p:cNvCxnSpPr>
            <a:cxnSpLocks/>
          </p:cNvCxnSpPr>
          <p:nvPr/>
        </p:nvCxnSpPr>
        <p:spPr>
          <a:xfrm>
            <a:off x="5663392" y="3565589"/>
            <a:ext cx="491670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A71D52E6-0E13-487B-A751-84165C0E49A0}"/>
              </a:ext>
            </a:extLst>
          </p:cNvPr>
          <p:cNvSpPr/>
          <p:nvPr/>
        </p:nvSpPr>
        <p:spPr>
          <a:xfrm>
            <a:off x="1885345" y="2426469"/>
            <a:ext cx="1513430" cy="110586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结构文件（晶格常数、</a:t>
            </a:r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原子坐标、</a:t>
            </a:r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空间群等）</a:t>
            </a:r>
          </a:p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75E841A-D4B8-4754-8520-31B7DE8EFB15}"/>
              </a:ext>
            </a:extLst>
          </p:cNvPr>
          <p:cNvSpPr/>
          <p:nvPr/>
        </p:nvSpPr>
        <p:spPr>
          <a:xfrm>
            <a:off x="4024979" y="2495718"/>
            <a:ext cx="538843" cy="96736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预处理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714A8B2-D1CD-43EF-A785-15730C617F7B}"/>
              </a:ext>
            </a:extLst>
          </p:cNvPr>
          <p:cNvCxnSpPr>
            <a:cxnSpLocks/>
            <a:stCxn id="16" idx="3"/>
            <a:endCxn id="53" idx="2"/>
          </p:cNvCxnSpPr>
          <p:nvPr/>
        </p:nvCxnSpPr>
        <p:spPr>
          <a:xfrm>
            <a:off x="4563822" y="2979401"/>
            <a:ext cx="591570" cy="4812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D851A69B-A69A-44E2-A81A-A754443C5FD7}"/>
              </a:ext>
            </a:extLst>
          </p:cNvPr>
          <p:cNvSpPr txBox="1"/>
          <p:nvPr/>
        </p:nvSpPr>
        <p:spPr>
          <a:xfrm>
            <a:off x="4563822" y="2722034"/>
            <a:ext cx="59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宋体" panose="02010600030101010101" pitchFamily="2" charset="-122"/>
                <a:ea typeface="宋体" panose="02010600030101010101" pitchFamily="2" charset="-122"/>
              </a:rPr>
              <a:t>特征向量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076CDE0-E028-465B-A45F-74C4305C532E}"/>
              </a:ext>
            </a:extLst>
          </p:cNvPr>
          <p:cNvSpPr txBox="1"/>
          <p:nvPr/>
        </p:nvSpPr>
        <p:spPr>
          <a:xfrm>
            <a:off x="4563822" y="3056072"/>
            <a:ext cx="59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宋体" panose="02010600030101010101" pitchFamily="2" charset="-122"/>
                <a:ea typeface="宋体" panose="02010600030101010101" pitchFamily="2" charset="-122"/>
              </a:rPr>
              <a:t>图、周期图、高阶网络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9B427AA-9595-442C-BDBB-EB933720F139}"/>
              </a:ext>
            </a:extLst>
          </p:cNvPr>
          <p:cNvGrpSpPr/>
          <p:nvPr/>
        </p:nvGrpSpPr>
        <p:grpSpPr>
          <a:xfrm>
            <a:off x="880533" y="4607392"/>
            <a:ext cx="2135804" cy="1855648"/>
            <a:chOff x="3945606" y="1229364"/>
            <a:chExt cx="4302990" cy="3738562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EA554996-F711-4CD1-AC03-0DDA46873CBB}"/>
                </a:ext>
              </a:extLst>
            </p:cNvPr>
            <p:cNvSpPr/>
            <p:nvPr/>
          </p:nvSpPr>
          <p:spPr>
            <a:xfrm>
              <a:off x="5518674" y="2782372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6A54B0D8-052A-4564-9819-B6F0E9535AE0}"/>
                </a:ext>
              </a:extLst>
            </p:cNvPr>
            <p:cNvSpPr/>
            <p:nvPr/>
          </p:nvSpPr>
          <p:spPr>
            <a:xfrm>
              <a:off x="7045560" y="2959017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C57C03BB-EF3A-4159-82B3-FB9EFE4D3604}"/>
                </a:ext>
              </a:extLst>
            </p:cNvPr>
            <p:cNvSpPr/>
            <p:nvPr/>
          </p:nvSpPr>
          <p:spPr>
            <a:xfrm>
              <a:off x="7149469" y="403043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B636359D-3C10-422F-87C8-BE21D7C0CC3A}"/>
                </a:ext>
              </a:extLst>
            </p:cNvPr>
            <p:cNvSpPr/>
            <p:nvPr/>
          </p:nvSpPr>
          <p:spPr>
            <a:xfrm>
              <a:off x="6322814" y="4455308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A6AEBFBE-0864-4B8A-826B-F2D0339567D4}"/>
                </a:ext>
              </a:extLst>
            </p:cNvPr>
            <p:cNvSpPr/>
            <p:nvPr/>
          </p:nvSpPr>
          <p:spPr>
            <a:xfrm>
              <a:off x="7606669" y="4760108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A76D7729-C6E4-4268-945C-2B59280C06BE}"/>
                </a:ext>
              </a:extLst>
            </p:cNvPr>
            <p:cNvSpPr/>
            <p:nvPr/>
          </p:nvSpPr>
          <p:spPr>
            <a:xfrm>
              <a:off x="8040778" y="361018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0E2E5633-B685-4926-B06B-B8D81B4C7EC3}"/>
                </a:ext>
              </a:extLst>
            </p:cNvPr>
            <p:cNvSpPr/>
            <p:nvPr/>
          </p:nvSpPr>
          <p:spPr>
            <a:xfrm>
              <a:off x="5620851" y="403043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58F0F60E-8F8A-4FE7-80E3-403A86CF8095}"/>
                </a:ext>
              </a:extLst>
            </p:cNvPr>
            <p:cNvCxnSpPr>
              <a:cxnSpLocks/>
            </p:cNvCxnSpPr>
            <p:nvPr/>
          </p:nvCxnSpPr>
          <p:spPr>
            <a:xfrm>
              <a:off x="5824267" y="2904609"/>
              <a:ext cx="1123518" cy="14013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2FA6DB38-46AC-4EBA-8A1D-F142F586B478}"/>
                </a:ext>
              </a:extLst>
            </p:cNvPr>
            <p:cNvCxnSpPr>
              <a:cxnSpLocks/>
            </p:cNvCxnSpPr>
            <p:nvPr/>
          </p:nvCxnSpPr>
          <p:spPr>
            <a:xfrm>
              <a:off x="5639900" y="3062926"/>
              <a:ext cx="69273" cy="8826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B76BA2A1-0794-4C23-94F3-D9CC0A66ABB2}"/>
                </a:ext>
              </a:extLst>
            </p:cNvPr>
            <p:cNvCxnSpPr>
              <a:cxnSpLocks/>
            </p:cNvCxnSpPr>
            <p:nvPr/>
          </p:nvCxnSpPr>
          <p:spPr>
            <a:xfrm>
              <a:off x="5824267" y="4211410"/>
              <a:ext cx="469107" cy="273916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D5EEF7DB-10E6-43C2-99C0-7CD00B4BAF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6424" y="4226276"/>
              <a:ext cx="583045" cy="28762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A2801D58-FC47-4D5D-A398-C3EFE22DC472}"/>
                </a:ext>
              </a:extLst>
            </p:cNvPr>
            <p:cNvCxnSpPr>
              <a:cxnSpLocks/>
            </p:cNvCxnSpPr>
            <p:nvPr/>
          </p:nvCxnSpPr>
          <p:spPr>
            <a:xfrm>
              <a:off x="5906023" y="4120923"/>
              <a:ext cx="1166090" cy="13421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DC72BEB0-C2FB-4304-ADA6-C88F93A49D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4267" y="3152944"/>
              <a:ext cx="1180307" cy="870781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C0D0077F-8D8E-4CF7-B633-00E8769A50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70466" y="3228027"/>
              <a:ext cx="56359" cy="730376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358CEB0E-60F3-49F3-8816-1576D58316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77625" y="3110551"/>
              <a:ext cx="727939" cy="499630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433463DF-8F06-41D5-8632-B0738B1FBF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34644" y="3767776"/>
              <a:ext cx="570920" cy="330777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F333EE6E-BB44-470D-9154-F41278FCB2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57288" y="4256149"/>
              <a:ext cx="249381" cy="457778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AD1ED556-7DF2-4C36-8CBF-E506C8EDDB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66424" y="4628202"/>
              <a:ext cx="1000125" cy="23581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1416EA22-FEE0-475F-AC1C-718A7F5F9D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6286" y="3853502"/>
              <a:ext cx="352714" cy="86042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EBFFC2C0-2435-4446-98E4-9B85749D6231}"/>
                </a:ext>
              </a:extLst>
            </p:cNvPr>
            <p:cNvCxnSpPr/>
            <p:nvPr/>
          </p:nvCxnSpPr>
          <p:spPr>
            <a:xfrm flipV="1">
              <a:off x="5749582" y="1983426"/>
              <a:ext cx="1146464" cy="798946"/>
            </a:xfrm>
            <a:prstGeom prst="straightConnector1">
              <a:avLst/>
            </a:prstGeom>
            <a:ln>
              <a:solidFill>
                <a:srgbClr val="00B0F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66BC171-AEAD-4A16-9219-0DF39F65A400}"/>
                </a:ext>
              </a:extLst>
            </p:cNvPr>
            <p:cNvSpPr txBox="1"/>
            <p:nvPr/>
          </p:nvSpPr>
          <p:spPr>
            <a:xfrm>
              <a:off x="5864456" y="2059486"/>
              <a:ext cx="624611" cy="434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5A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D106FB98-1AC3-4D13-8751-2B132C426867}"/>
                </a:ext>
              </a:extLst>
            </p:cNvPr>
            <p:cNvSpPr/>
            <p:nvPr/>
          </p:nvSpPr>
          <p:spPr>
            <a:xfrm>
              <a:off x="3945606" y="1229364"/>
              <a:ext cx="3350490" cy="3350490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686D6475-B194-4F31-98A7-2CBF789FB355}"/>
              </a:ext>
            </a:extLst>
          </p:cNvPr>
          <p:cNvGrpSpPr/>
          <p:nvPr/>
        </p:nvGrpSpPr>
        <p:grpSpPr>
          <a:xfrm>
            <a:off x="4444550" y="4504258"/>
            <a:ext cx="2499370" cy="1938850"/>
            <a:chOff x="2641600" y="749300"/>
            <a:chExt cx="6908800" cy="5359400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AFBE45EE-B250-429A-A4C1-3D3738F018F0}"/>
                </a:ext>
              </a:extLst>
            </p:cNvPr>
            <p:cNvSpPr/>
            <p:nvPr/>
          </p:nvSpPr>
          <p:spPr>
            <a:xfrm>
              <a:off x="6394450" y="3643746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7CF0E0D0-3059-4A50-A21C-77AD6A4C7433}"/>
                </a:ext>
              </a:extLst>
            </p:cNvPr>
            <p:cNvSpPr/>
            <p:nvPr/>
          </p:nvSpPr>
          <p:spPr>
            <a:xfrm>
              <a:off x="7921336" y="38203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82B2D122-5931-4C10-9A43-5A9DFACADB33}"/>
                </a:ext>
              </a:extLst>
            </p:cNvPr>
            <p:cNvSpPr/>
            <p:nvPr/>
          </p:nvSpPr>
          <p:spPr>
            <a:xfrm>
              <a:off x="8025245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9C3AFCA1-4124-497F-A057-E97F344A25CA}"/>
                </a:ext>
              </a:extLst>
            </p:cNvPr>
            <p:cNvSpPr/>
            <p:nvPr/>
          </p:nvSpPr>
          <p:spPr>
            <a:xfrm>
              <a:off x="7198590" y="53166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C970A227-354E-4F73-B894-8EB5AC2528D1}"/>
                </a:ext>
              </a:extLst>
            </p:cNvPr>
            <p:cNvSpPr/>
            <p:nvPr/>
          </p:nvSpPr>
          <p:spPr>
            <a:xfrm>
              <a:off x="8482445" y="56214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BB99EC67-F371-44E0-A468-F57FF6354F27}"/>
                </a:ext>
              </a:extLst>
            </p:cNvPr>
            <p:cNvSpPr/>
            <p:nvPr/>
          </p:nvSpPr>
          <p:spPr>
            <a:xfrm>
              <a:off x="8916554" y="44715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CDF8F606-CE7F-4C39-AF4D-E3121A5CE90D}"/>
                </a:ext>
              </a:extLst>
            </p:cNvPr>
            <p:cNvSpPr/>
            <p:nvPr/>
          </p:nvSpPr>
          <p:spPr>
            <a:xfrm>
              <a:off x="6496627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C6023A66-65F8-4931-A2E6-7AD722E4B023}"/>
                </a:ext>
              </a:extLst>
            </p:cNvPr>
            <p:cNvSpPr/>
            <p:nvPr/>
          </p:nvSpPr>
          <p:spPr>
            <a:xfrm>
              <a:off x="6096000" y="34290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5D22D33-3874-48B6-9F2B-EB3A565C7CD7}"/>
                </a:ext>
              </a:extLst>
            </p:cNvPr>
            <p:cNvSpPr/>
            <p:nvPr/>
          </p:nvSpPr>
          <p:spPr>
            <a:xfrm>
              <a:off x="4466936" y="38203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729C2D1C-6484-42FE-BB62-C716863ABA70}"/>
                </a:ext>
              </a:extLst>
            </p:cNvPr>
            <p:cNvSpPr/>
            <p:nvPr/>
          </p:nvSpPr>
          <p:spPr>
            <a:xfrm>
              <a:off x="4570845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10C9B7F1-541C-44A5-9421-19E3AE47E5D9}"/>
                </a:ext>
              </a:extLst>
            </p:cNvPr>
            <p:cNvSpPr/>
            <p:nvPr/>
          </p:nvSpPr>
          <p:spPr>
            <a:xfrm>
              <a:off x="3744190" y="53166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D348560F-15A6-45E3-8C7E-1185ACFF3F58}"/>
                </a:ext>
              </a:extLst>
            </p:cNvPr>
            <p:cNvSpPr/>
            <p:nvPr/>
          </p:nvSpPr>
          <p:spPr>
            <a:xfrm>
              <a:off x="5028045" y="56214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55062FE0-427D-4A44-87CC-FA1FDAFC1C9C}"/>
                </a:ext>
              </a:extLst>
            </p:cNvPr>
            <p:cNvSpPr/>
            <p:nvPr/>
          </p:nvSpPr>
          <p:spPr>
            <a:xfrm>
              <a:off x="5462154" y="44715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8F6F02D2-2BAA-4661-9EB2-DD51DE3D1852}"/>
                </a:ext>
              </a:extLst>
            </p:cNvPr>
            <p:cNvSpPr/>
            <p:nvPr/>
          </p:nvSpPr>
          <p:spPr>
            <a:xfrm>
              <a:off x="3042227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820EB27B-87A7-4DF9-94CB-C784B8F0D1F0}"/>
                </a:ext>
              </a:extLst>
            </p:cNvPr>
            <p:cNvSpPr/>
            <p:nvPr/>
          </p:nvSpPr>
          <p:spPr>
            <a:xfrm>
              <a:off x="2641600" y="34290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F4749462-1B95-43B0-8FCA-5521786CAC17}"/>
                </a:ext>
              </a:extLst>
            </p:cNvPr>
            <p:cNvSpPr/>
            <p:nvPr/>
          </p:nvSpPr>
          <p:spPr>
            <a:xfrm>
              <a:off x="6389253" y="995218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6CFEED36-5547-46D4-8C6B-AD183A5DEAB2}"/>
                </a:ext>
              </a:extLst>
            </p:cNvPr>
            <p:cNvSpPr/>
            <p:nvPr/>
          </p:nvSpPr>
          <p:spPr>
            <a:xfrm>
              <a:off x="7921336" y="11406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A9870441-50C7-4C75-AB54-4E67903AC530}"/>
                </a:ext>
              </a:extLst>
            </p:cNvPr>
            <p:cNvSpPr/>
            <p:nvPr/>
          </p:nvSpPr>
          <p:spPr>
            <a:xfrm>
              <a:off x="8025245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EDDA75D6-EFAB-4081-9B93-23ADD6E03F22}"/>
                </a:ext>
              </a:extLst>
            </p:cNvPr>
            <p:cNvSpPr/>
            <p:nvPr/>
          </p:nvSpPr>
          <p:spPr>
            <a:xfrm>
              <a:off x="7198590" y="26369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3EAECF12-6573-4618-A36B-9E010E3CB0D6}"/>
                </a:ext>
              </a:extLst>
            </p:cNvPr>
            <p:cNvSpPr/>
            <p:nvPr/>
          </p:nvSpPr>
          <p:spPr>
            <a:xfrm>
              <a:off x="8482445" y="29417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7047F3D9-7156-41D5-BCC8-B9884CD7CC1C}"/>
                </a:ext>
              </a:extLst>
            </p:cNvPr>
            <p:cNvSpPr/>
            <p:nvPr/>
          </p:nvSpPr>
          <p:spPr>
            <a:xfrm>
              <a:off x="8916554" y="17918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BF219E90-5C9B-41D3-A605-676E08D83751}"/>
                </a:ext>
              </a:extLst>
            </p:cNvPr>
            <p:cNvSpPr/>
            <p:nvPr/>
          </p:nvSpPr>
          <p:spPr>
            <a:xfrm>
              <a:off x="6496627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910500A2-077D-4F24-BADB-CED5A74F6707}"/>
                </a:ext>
              </a:extLst>
            </p:cNvPr>
            <p:cNvSpPr/>
            <p:nvPr/>
          </p:nvSpPr>
          <p:spPr>
            <a:xfrm>
              <a:off x="6096000" y="7493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D763AA16-DEF8-41D3-95C4-ECEFD609971F}"/>
                </a:ext>
              </a:extLst>
            </p:cNvPr>
            <p:cNvSpPr/>
            <p:nvPr/>
          </p:nvSpPr>
          <p:spPr>
            <a:xfrm>
              <a:off x="4466936" y="11406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45FDAA0D-50F2-4745-AB48-1034F2A6FA8C}"/>
                </a:ext>
              </a:extLst>
            </p:cNvPr>
            <p:cNvSpPr/>
            <p:nvPr/>
          </p:nvSpPr>
          <p:spPr>
            <a:xfrm>
              <a:off x="4570845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49AA29F8-C377-4728-9472-1EA1533F779E}"/>
                </a:ext>
              </a:extLst>
            </p:cNvPr>
            <p:cNvSpPr/>
            <p:nvPr/>
          </p:nvSpPr>
          <p:spPr>
            <a:xfrm>
              <a:off x="3744190" y="26369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B23D2984-8AAE-46DB-9400-C670B657CCF9}"/>
                </a:ext>
              </a:extLst>
            </p:cNvPr>
            <p:cNvSpPr/>
            <p:nvPr/>
          </p:nvSpPr>
          <p:spPr>
            <a:xfrm>
              <a:off x="5028045" y="29417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57F62471-3EBE-418E-9F1E-EE96D61DAD1A}"/>
                </a:ext>
              </a:extLst>
            </p:cNvPr>
            <p:cNvSpPr/>
            <p:nvPr/>
          </p:nvSpPr>
          <p:spPr>
            <a:xfrm>
              <a:off x="5462154" y="17918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52EF1D5E-CBAA-4BCD-A332-613E0A45BAD5}"/>
                </a:ext>
              </a:extLst>
            </p:cNvPr>
            <p:cNvSpPr/>
            <p:nvPr/>
          </p:nvSpPr>
          <p:spPr>
            <a:xfrm>
              <a:off x="3042227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728C78B8-7D25-4184-8BFB-5B8CE49A8F7E}"/>
                </a:ext>
              </a:extLst>
            </p:cNvPr>
            <p:cNvSpPr/>
            <p:nvPr/>
          </p:nvSpPr>
          <p:spPr>
            <a:xfrm>
              <a:off x="2641600" y="7493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151B35D0-283E-49FE-A520-A5DBE7EACE16}"/>
                </a:ext>
              </a:extLst>
            </p:cNvPr>
            <p:cNvSpPr/>
            <p:nvPr/>
          </p:nvSpPr>
          <p:spPr>
            <a:xfrm>
              <a:off x="2950152" y="3643746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8FA92C1F-8E7A-404E-A9D1-B3E1E4960C4D}"/>
                </a:ext>
              </a:extLst>
            </p:cNvPr>
            <p:cNvSpPr/>
            <p:nvPr/>
          </p:nvSpPr>
          <p:spPr>
            <a:xfrm>
              <a:off x="2944955" y="995218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2B10893-933D-4FA3-AA25-8CB4C48C5794}"/>
                </a:ext>
              </a:extLst>
            </p:cNvPr>
            <p:cNvCxnSpPr>
              <a:cxnSpLocks/>
            </p:cNvCxnSpPr>
            <p:nvPr/>
          </p:nvCxnSpPr>
          <p:spPr>
            <a:xfrm>
              <a:off x="6704445" y="3755737"/>
              <a:ext cx="1118755" cy="1355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AB550BBB-1CFB-4DFB-B010-B5264DB8F1F9}"/>
                </a:ext>
              </a:extLst>
            </p:cNvPr>
            <p:cNvCxnSpPr/>
            <p:nvPr/>
          </p:nvCxnSpPr>
          <p:spPr>
            <a:xfrm flipV="1">
              <a:off x="6616988" y="2883477"/>
              <a:ext cx="1146464" cy="798946"/>
            </a:xfrm>
            <a:prstGeom prst="straightConnector1">
              <a:avLst/>
            </a:prstGeom>
            <a:ln>
              <a:solidFill>
                <a:srgbClr val="00B0F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7ECFE89C-EBBF-4B1E-AA5A-E98D0ECA9176}"/>
                </a:ext>
              </a:extLst>
            </p:cNvPr>
            <p:cNvSpPr txBox="1"/>
            <p:nvPr/>
          </p:nvSpPr>
          <p:spPr>
            <a:xfrm>
              <a:off x="7045945" y="3047552"/>
              <a:ext cx="1115660" cy="595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5A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6A4CB0DE-B514-4712-A221-E5093D0B9772}"/>
                </a:ext>
              </a:extLst>
            </p:cNvPr>
            <p:cNvCxnSpPr>
              <a:cxnSpLocks/>
            </p:cNvCxnSpPr>
            <p:nvPr/>
          </p:nvCxnSpPr>
          <p:spPr>
            <a:xfrm>
              <a:off x="6522606" y="3924300"/>
              <a:ext cx="40988" cy="8645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2561A8A7-43FC-432C-81C0-DC2D8758DE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3776" y="2860128"/>
              <a:ext cx="634712" cy="71209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BBCC9B50-07E4-44E1-B5F3-C6982658CD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85515" y="2502419"/>
              <a:ext cx="78079" cy="105819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0D2A372F-FAFA-4E3C-AC32-EC3544DB55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73890" y="3149600"/>
              <a:ext cx="1072574" cy="5328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AF5DF6AD-16F6-4415-BEED-4D38F33331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69395" y="3864724"/>
              <a:ext cx="677069" cy="58483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28E9F036-6BA1-4C5A-A77F-BF5ADFFB9105}"/>
                </a:ext>
              </a:extLst>
            </p:cNvPr>
            <p:cNvSpPr/>
            <p:nvPr/>
          </p:nvSpPr>
          <p:spPr>
            <a:xfrm>
              <a:off x="4823114" y="2080492"/>
              <a:ext cx="3350490" cy="3350490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1429D6DD-041A-4DED-AC4E-09F065E7A7D9}"/>
              </a:ext>
            </a:extLst>
          </p:cNvPr>
          <p:cNvGrpSpPr/>
          <p:nvPr/>
        </p:nvGrpSpPr>
        <p:grpSpPr>
          <a:xfrm>
            <a:off x="8588650" y="4537170"/>
            <a:ext cx="2137916" cy="1857482"/>
            <a:chOff x="3370570" y="1078538"/>
            <a:chExt cx="4302990" cy="3738562"/>
          </a:xfrm>
        </p:grpSpPr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9DD442B5-AF61-461B-916B-569A36C0AA98}"/>
                </a:ext>
              </a:extLst>
            </p:cNvPr>
            <p:cNvSpPr/>
            <p:nvPr/>
          </p:nvSpPr>
          <p:spPr>
            <a:xfrm>
              <a:off x="4943638" y="2631546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5DA7B55D-5A5B-45FF-A4F6-A2BCE762D47E}"/>
                </a:ext>
              </a:extLst>
            </p:cNvPr>
            <p:cNvSpPr/>
            <p:nvPr/>
          </p:nvSpPr>
          <p:spPr>
            <a:xfrm>
              <a:off x="6470524" y="28081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D92BD648-4658-4AB5-9770-A33A040ABF2D}"/>
                </a:ext>
              </a:extLst>
            </p:cNvPr>
            <p:cNvSpPr/>
            <p:nvPr/>
          </p:nvSpPr>
          <p:spPr>
            <a:xfrm>
              <a:off x="6574433" y="38796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C594F311-6BEB-44A5-B85F-6B488D0D891F}"/>
                </a:ext>
              </a:extLst>
            </p:cNvPr>
            <p:cNvSpPr/>
            <p:nvPr/>
          </p:nvSpPr>
          <p:spPr>
            <a:xfrm>
              <a:off x="5747778" y="43044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0D98CBB6-C5AD-4228-872B-DA7799CB2E30}"/>
                </a:ext>
              </a:extLst>
            </p:cNvPr>
            <p:cNvSpPr/>
            <p:nvPr/>
          </p:nvSpPr>
          <p:spPr>
            <a:xfrm>
              <a:off x="7031633" y="46092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4D554BAD-BA50-4748-B057-99AFC41FAEB9}"/>
                </a:ext>
              </a:extLst>
            </p:cNvPr>
            <p:cNvSpPr/>
            <p:nvPr/>
          </p:nvSpPr>
          <p:spPr>
            <a:xfrm>
              <a:off x="7465742" y="34593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87327F09-1974-45D8-8169-418E80701108}"/>
                </a:ext>
              </a:extLst>
            </p:cNvPr>
            <p:cNvSpPr/>
            <p:nvPr/>
          </p:nvSpPr>
          <p:spPr>
            <a:xfrm>
              <a:off x="5045815" y="38796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D6A98C55-CBB5-41CE-A648-200EF4A41495}"/>
                </a:ext>
              </a:extLst>
            </p:cNvPr>
            <p:cNvCxnSpPr>
              <a:cxnSpLocks/>
            </p:cNvCxnSpPr>
            <p:nvPr/>
          </p:nvCxnSpPr>
          <p:spPr>
            <a:xfrm>
              <a:off x="5249231" y="2753783"/>
              <a:ext cx="1123518" cy="14013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753D80E2-C24B-4667-95EC-AC3A1E7FC240}"/>
                </a:ext>
              </a:extLst>
            </p:cNvPr>
            <p:cNvCxnSpPr>
              <a:cxnSpLocks/>
            </p:cNvCxnSpPr>
            <p:nvPr/>
          </p:nvCxnSpPr>
          <p:spPr>
            <a:xfrm>
              <a:off x="5064864" y="2912100"/>
              <a:ext cx="69273" cy="8826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9D12F555-76F5-4BE1-B2AE-B2FEF7676EC3}"/>
                </a:ext>
              </a:extLst>
            </p:cNvPr>
            <p:cNvCxnSpPr>
              <a:cxnSpLocks/>
            </p:cNvCxnSpPr>
            <p:nvPr/>
          </p:nvCxnSpPr>
          <p:spPr>
            <a:xfrm>
              <a:off x="5249231" y="4060584"/>
              <a:ext cx="469107" cy="273916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9CFF9382-9528-46AC-A81E-A938B24913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1388" y="4075450"/>
              <a:ext cx="583045" cy="28762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AD7C8847-20B4-430F-9BF6-41B72AC2F9EC}"/>
                </a:ext>
              </a:extLst>
            </p:cNvPr>
            <p:cNvCxnSpPr>
              <a:cxnSpLocks/>
            </p:cNvCxnSpPr>
            <p:nvPr/>
          </p:nvCxnSpPr>
          <p:spPr>
            <a:xfrm>
              <a:off x="5330987" y="3970097"/>
              <a:ext cx="1166090" cy="13421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20B506F6-C536-4BDF-8C00-6302299DD2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9231" y="3002118"/>
              <a:ext cx="1180307" cy="870781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E82DE91E-C5DB-493D-A51D-029F70E5B8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95430" y="3077201"/>
              <a:ext cx="56359" cy="730376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C38816F6-2121-41A6-A699-FC46BC67B9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02589" y="2959725"/>
              <a:ext cx="727939" cy="499630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40E8499B-A167-4C5F-A7FD-C1BEAD6203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59608" y="3616950"/>
              <a:ext cx="570920" cy="330777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7F2223FA-85B5-49B0-87C8-35DBD37FB5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82252" y="4105323"/>
              <a:ext cx="249381" cy="457778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FD4E17EA-DA40-495A-8613-D014B642A6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91388" y="4477376"/>
              <a:ext cx="1000125" cy="23581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7B1EF37D-AF17-4D68-B9BE-EF1AB328CD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250" y="3702676"/>
              <a:ext cx="352714" cy="86042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4C58DEB7-D10A-4221-98F3-94969940F905}"/>
                </a:ext>
              </a:extLst>
            </p:cNvPr>
            <p:cNvCxnSpPr/>
            <p:nvPr/>
          </p:nvCxnSpPr>
          <p:spPr>
            <a:xfrm flipV="1">
              <a:off x="5174546" y="1832600"/>
              <a:ext cx="1146464" cy="798946"/>
            </a:xfrm>
            <a:prstGeom prst="straightConnector1">
              <a:avLst/>
            </a:prstGeom>
            <a:ln>
              <a:solidFill>
                <a:srgbClr val="00B0F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F508385C-01EF-4BD3-A67E-4CBF9B1E5BFF}"/>
                </a:ext>
              </a:extLst>
            </p:cNvPr>
            <p:cNvSpPr txBox="1"/>
            <p:nvPr/>
          </p:nvSpPr>
          <p:spPr>
            <a:xfrm>
              <a:off x="5288759" y="1895861"/>
              <a:ext cx="702629" cy="433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5A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等腰三角形 25">
              <a:extLst>
                <a:ext uri="{FF2B5EF4-FFF2-40B4-BE49-F238E27FC236}">
                  <a16:creationId xmlns:a16="http://schemas.microsoft.com/office/drawing/2014/main" id="{83924B51-7C21-473A-AF84-1161C95B84B8}"/>
                </a:ext>
              </a:extLst>
            </p:cNvPr>
            <p:cNvSpPr/>
            <p:nvPr/>
          </p:nvSpPr>
          <p:spPr>
            <a:xfrm>
              <a:off x="5146195" y="2837111"/>
              <a:ext cx="1168923" cy="914401"/>
            </a:xfrm>
            <a:custGeom>
              <a:avLst/>
              <a:gdLst>
                <a:gd name="connsiteX0" fmla="*/ 0 w 1150070"/>
                <a:gd name="connsiteY0" fmla="*/ 1479012 h 1479012"/>
                <a:gd name="connsiteX1" fmla="*/ 575035 w 1150070"/>
                <a:gd name="connsiteY1" fmla="*/ 0 h 1479012"/>
                <a:gd name="connsiteX2" fmla="*/ 1150070 w 1150070"/>
                <a:gd name="connsiteY2" fmla="*/ 1479012 h 1479012"/>
                <a:gd name="connsiteX3" fmla="*/ 0 w 1150070"/>
                <a:gd name="connsiteY3" fmla="*/ 1479012 h 1479012"/>
                <a:gd name="connsiteX0" fmla="*/ 0 w 1395167"/>
                <a:gd name="connsiteY0" fmla="*/ 781428 h 1479012"/>
                <a:gd name="connsiteX1" fmla="*/ 820132 w 1395167"/>
                <a:gd name="connsiteY1" fmla="*/ 0 h 1479012"/>
                <a:gd name="connsiteX2" fmla="*/ 1395167 w 1395167"/>
                <a:gd name="connsiteY2" fmla="*/ 1479012 h 1479012"/>
                <a:gd name="connsiteX3" fmla="*/ 0 w 1395167"/>
                <a:gd name="connsiteY3" fmla="*/ 781428 h 1479012"/>
                <a:gd name="connsiteX0" fmla="*/ 0 w 820132"/>
                <a:gd name="connsiteY0" fmla="*/ 781428 h 1629841"/>
                <a:gd name="connsiteX1" fmla="*/ 820132 w 820132"/>
                <a:gd name="connsiteY1" fmla="*/ 0 h 1629841"/>
                <a:gd name="connsiteX2" fmla="*/ 94268 w 820132"/>
                <a:gd name="connsiteY2" fmla="*/ 1629841 h 1629841"/>
                <a:gd name="connsiteX3" fmla="*/ 0 w 820132"/>
                <a:gd name="connsiteY3" fmla="*/ 781428 h 1629841"/>
                <a:gd name="connsiteX0" fmla="*/ 0 w 1150070"/>
                <a:gd name="connsiteY0" fmla="*/ 0 h 848413"/>
                <a:gd name="connsiteX1" fmla="*/ 1150070 w 1150070"/>
                <a:gd name="connsiteY1" fmla="*/ 66985 h 848413"/>
                <a:gd name="connsiteX2" fmla="*/ 94268 w 1150070"/>
                <a:gd name="connsiteY2" fmla="*/ 848413 h 848413"/>
                <a:gd name="connsiteX3" fmla="*/ 0 w 1150070"/>
                <a:gd name="connsiteY3" fmla="*/ 0 h 848413"/>
                <a:gd name="connsiteX0" fmla="*/ 0 w 1168923"/>
                <a:gd name="connsiteY0" fmla="*/ 0 h 914401"/>
                <a:gd name="connsiteX1" fmla="*/ 1168923 w 1168923"/>
                <a:gd name="connsiteY1" fmla="*/ 132973 h 914401"/>
                <a:gd name="connsiteX2" fmla="*/ 113121 w 1168923"/>
                <a:gd name="connsiteY2" fmla="*/ 914401 h 914401"/>
                <a:gd name="connsiteX3" fmla="*/ 0 w 1168923"/>
                <a:gd name="connsiteY3" fmla="*/ 0 h 914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8923" h="914401">
                  <a:moveTo>
                    <a:pt x="0" y="0"/>
                  </a:moveTo>
                  <a:lnTo>
                    <a:pt x="1168923" y="132973"/>
                  </a:lnTo>
                  <a:lnTo>
                    <a:pt x="113121" y="9144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等腰三角形 25">
              <a:extLst>
                <a:ext uri="{FF2B5EF4-FFF2-40B4-BE49-F238E27FC236}">
                  <a16:creationId xmlns:a16="http://schemas.microsoft.com/office/drawing/2014/main" id="{2BB11DA6-6075-4EF8-8DC6-DE8C786A9E41}"/>
                </a:ext>
              </a:extLst>
            </p:cNvPr>
            <p:cNvSpPr/>
            <p:nvPr/>
          </p:nvSpPr>
          <p:spPr>
            <a:xfrm>
              <a:off x="5352258" y="3084329"/>
              <a:ext cx="1168923" cy="800281"/>
            </a:xfrm>
            <a:custGeom>
              <a:avLst/>
              <a:gdLst>
                <a:gd name="connsiteX0" fmla="*/ 0 w 1150070"/>
                <a:gd name="connsiteY0" fmla="*/ 1479012 h 1479012"/>
                <a:gd name="connsiteX1" fmla="*/ 575035 w 1150070"/>
                <a:gd name="connsiteY1" fmla="*/ 0 h 1479012"/>
                <a:gd name="connsiteX2" fmla="*/ 1150070 w 1150070"/>
                <a:gd name="connsiteY2" fmla="*/ 1479012 h 1479012"/>
                <a:gd name="connsiteX3" fmla="*/ 0 w 1150070"/>
                <a:gd name="connsiteY3" fmla="*/ 1479012 h 1479012"/>
                <a:gd name="connsiteX0" fmla="*/ 0 w 1395167"/>
                <a:gd name="connsiteY0" fmla="*/ 781428 h 1479012"/>
                <a:gd name="connsiteX1" fmla="*/ 820132 w 1395167"/>
                <a:gd name="connsiteY1" fmla="*/ 0 h 1479012"/>
                <a:gd name="connsiteX2" fmla="*/ 1395167 w 1395167"/>
                <a:gd name="connsiteY2" fmla="*/ 1479012 h 1479012"/>
                <a:gd name="connsiteX3" fmla="*/ 0 w 1395167"/>
                <a:gd name="connsiteY3" fmla="*/ 781428 h 1479012"/>
                <a:gd name="connsiteX0" fmla="*/ 0 w 820132"/>
                <a:gd name="connsiteY0" fmla="*/ 781428 h 1629841"/>
                <a:gd name="connsiteX1" fmla="*/ 820132 w 820132"/>
                <a:gd name="connsiteY1" fmla="*/ 0 h 1629841"/>
                <a:gd name="connsiteX2" fmla="*/ 94268 w 820132"/>
                <a:gd name="connsiteY2" fmla="*/ 1629841 h 1629841"/>
                <a:gd name="connsiteX3" fmla="*/ 0 w 820132"/>
                <a:gd name="connsiteY3" fmla="*/ 781428 h 1629841"/>
                <a:gd name="connsiteX0" fmla="*/ 0 w 1150070"/>
                <a:gd name="connsiteY0" fmla="*/ 0 h 848413"/>
                <a:gd name="connsiteX1" fmla="*/ 1150070 w 1150070"/>
                <a:gd name="connsiteY1" fmla="*/ 66985 h 848413"/>
                <a:gd name="connsiteX2" fmla="*/ 94268 w 1150070"/>
                <a:gd name="connsiteY2" fmla="*/ 848413 h 848413"/>
                <a:gd name="connsiteX3" fmla="*/ 0 w 1150070"/>
                <a:gd name="connsiteY3" fmla="*/ 0 h 848413"/>
                <a:gd name="connsiteX0" fmla="*/ 0 w 1168923"/>
                <a:gd name="connsiteY0" fmla="*/ 0 h 914401"/>
                <a:gd name="connsiteX1" fmla="*/ 1168923 w 1168923"/>
                <a:gd name="connsiteY1" fmla="*/ 132973 h 914401"/>
                <a:gd name="connsiteX2" fmla="*/ 113121 w 1168923"/>
                <a:gd name="connsiteY2" fmla="*/ 914401 h 914401"/>
                <a:gd name="connsiteX3" fmla="*/ 0 w 1168923"/>
                <a:gd name="connsiteY3" fmla="*/ 0 h 914401"/>
                <a:gd name="connsiteX0" fmla="*/ 0 w 1989055"/>
                <a:gd name="connsiteY0" fmla="*/ 0 h 791852"/>
                <a:gd name="connsiteX1" fmla="*/ 1989055 w 1989055"/>
                <a:gd name="connsiteY1" fmla="*/ 10424 h 791852"/>
                <a:gd name="connsiteX2" fmla="*/ 933253 w 1989055"/>
                <a:gd name="connsiteY2" fmla="*/ 791852 h 791852"/>
                <a:gd name="connsiteX3" fmla="*/ 0 w 1989055"/>
                <a:gd name="connsiteY3" fmla="*/ 0 h 791852"/>
                <a:gd name="connsiteX0" fmla="*/ 0 w 1150070"/>
                <a:gd name="connsiteY0" fmla="*/ 800281 h 1592133"/>
                <a:gd name="connsiteX1" fmla="*/ 1150070 w 1150070"/>
                <a:gd name="connsiteY1" fmla="*/ 0 h 1592133"/>
                <a:gd name="connsiteX2" fmla="*/ 933253 w 1150070"/>
                <a:gd name="connsiteY2" fmla="*/ 1592133 h 1592133"/>
                <a:gd name="connsiteX3" fmla="*/ 0 w 1150070"/>
                <a:gd name="connsiteY3" fmla="*/ 800281 h 1592133"/>
                <a:gd name="connsiteX0" fmla="*/ 0 w 1168923"/>
                <a:gd name="connsiteY0" fmla="*/ 800281 h 800281"/>
                <a:gd name="connsiteX1" fmla="*/ 1150070 w 1168923"/>
                <a:gd name="connsiteY1" fmla="*/ 0 h 800281"/>
                <a:gd name="connsiteX2" fmla="*/ 1168923 w 1168923"/>
                <a:gd name="connsiteY2" fmla="*/ 781428 h 800281"/>
                <a:gd name="connsiteX3" fmla="*/ 0 w 1168923"/>
                <a:gd name="connsiteY3" fmla="*/ 800281 h 800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8923" h="800281">
                  <a:moveTo>
                    <a:pt x="0" y="800281"/>
                  </a:moveTo>
                  <a:lnTo>
                    <a:pt x="1150070" y="0"/>
                  </a:lnTo>
                  <a:lnTo>
                    <a:pt x="1168923" y="781428"/>
                  </a:lnTo>
                  <a:lnTo>
                    <a:pt x="0" y="800281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等腰三角形 25">
              <a:extLst>
                <a:ext uri="{FF2B5EF4-FFF2-40B4-BE49-F238E27FC236}">
                  <a16:creationId xmlns:a16="http://schemas.microsoft.com/office/drawing/2014/main" id="{9EB64962-4C5E-4008-BA25-7971FD97D5F7}"/>
                </a:ext>
              </a:extLst>
            </p:cNvPr>
            <p:cNvSpPr/>
            <p:nvPr/>
          </p:nvSpPr>
          <p:spPr>
            <a:xfrm>
              <a:off x="6664054" y="3059625"/>
              <a:ext cx="725864" cy="781428"/>
            </a:xfrm>
            <a:custGeom>
              <a:avLst/>
              <a:gdLst>
                <a:gd name="connsiteX0" fmla="*/ 0 w 1150070"/>
                <a:gd name="connsiteY0" fmla="*/ 1479012 h 1479012"/>
                <a:gd name="connsiteX1" fmla="*/ 575035 w 1150070"/>
                <a:gd name="connsiteY1" fmla="*/ 0 h 1479012"/>
                <a:gd name="connsiteX2" fmla="*/ 1150070 w 1150070"/>
                <a:gd name="connsiteY2" fmla="*/ 1479012 h 1479012"/>
                <a:gd name="connsiteX3" fmla="*/ 0 w 1150070"/>
                <a:gd name="connsiteY3" fmla="*/ 1479012 h 1479012"/>
                <a:gd name="connsiteX0" fmla="*/ 0 w 1395167"/>
                <a:gd name="connsiteY0" fmla="*/ 781428 h 1479012"/>
                <a:gd name="connsiteX1" fmla="*/ 820132 w 1395167"/>
                <a:gd name="connsiteY1" fmla="*/ 0 h 1479012"/>
                <a:gd name="connsiteX2" fmla="*/ 1395167 w 1395167"/>
                <a:gd name="connsiteY2" fmla="*/ 1479012 h 1479012"/>
                <a:gd name="connsiteX3" fmla="*/ 0 w 1395167"/>
                <a:gd name="connsiteY3" fmla="*/ 781428 h 1479012"/>
                <a:gd name="connsiteX0" fmla="*/ 0 w 820132"/>
                <a:gd name="connsiteY0" fmla="*/ 781428 h 1629841"/>
                <a:gd name="connsiteX1" fmla="*/ 820132 w 820132"/>
                <a:gd name="connsiteY1" fmla="*/ 0 h 1629841"/>
                <a:gd name="connsiteX2" fmla="*/ 94268 w 820132"/>
                <a:gd name="connsiteY2" fmla="*/ 1629841 h 1629841"/>
                <a:gd name="connsiteX3" fmla="*/ 0 w 820132"/>
                <a:gd name="connsiteY3" fmla="*/ 781428 h 1629841"/>
                <a:gd name="connsiteX0" fmla="*/ 0 w 1150070"/>
                <a:gd name="connsiteY0" fmla="*/ 0 h 848413"/>
                <a:gd name="connsiteX1" fmla="*/ 1150070 w 1150070"/>
                <a:gd name="connsiteY1" fmla="*/ 66985 h 848413"/>
                <a:gd name="connsiteX2" fmla="*/ 94268 w 1150070"/>
                <a:gd name="connsiteY2" fmla="*/ 848413 h 848413"/>
                <a:gd name="connsiteX3" fmla="*/ 0 w 1150070"/>
                <a:gd name="connsiteY3" fmla="*/ 0 h 848413"/>
                <a:gd name="connsiteX0" fmla="*/ 0 w 1168923"/>
                <a:gd name="connsiteY0" fmla="*/ 0 h 914401"/>
                <a:gd name="connsiteX1" fmla="*/ 1168923 w 1168923"/>
                <a:gd name="connsiteY1" fmla="*/ 132973 h 914401"/>
                <a:gd name="connsiteX2" fmla="*/ 113121 w 1168923"/>
                <a:gd name="connsiteY2" fmla="*/ 914401 h 914401"/>
                <a:gd name="connsiteX3" fmla="*/ 0 w 1168923"/>
                <a:gd name="connsiteY3" fmla="*/ 0 h 914401"/>
                <a:gd name="connsiteX0" fmla="*/ 0 w 1989055"/>
                <a:gd name="connsiteY0" fmla="*/ 0 h 791852"/>
                <a:gd name="connsiteX1" fmla="*/ 1989055 w 1989055"/>
                <a:gd name="connsiteY1" fmla="*/ 10424 h 791852"/>
                <a:gd name="connsiteX2" fmla="*/ 933253 w 1989055"/>
                <a:gd name="connsiteY2" fmla="*/ 791852 h 791852"/>
                <a:gd name="connsiteX3" fmla="*/ 0 w 1989055"/>
                <a:gd name="connsiteY3" fmla="*/ 0 h 791852"/>
                <a:gd name="connsiteX0" fmla="*/ 0 w 1150070"/>
                <a:gd name="connsiteY0" fmla="*/ 800281 h 1592133"/>
                <a:gd name="connsiteX1" fmla="*/ 1150070 w 1150070"/>
                <a:gd name="connsiteY1" fmla="*/ 0 h 1592133"/>
                <a:gd name="connsiteX2" fmla="*/ 933253 w 1150070"/>
                <a:gd name="connsiteY2" fmla="*/ 1592133 h 1592133"/>
                <a:gd name="connsiteX3" fmla="*/ 0 w 1150070"/>
                <a:gd name="connsiteY3" fmla="*/ 800281 h 1592133"/>
                <a:gd name="connsiteX0" fmla="*/ 0 w 1168923"/>
                <a:gd name="connsiteY0" fmla="*/ 800281 h 800281"/>
                <a:gd name="connsiteX1" fmla="*/ 1150070 w 1168923"/>
                <a:gd name="connsiteY1" fmla="*/ 0 h 800281"/>
                <a:gd name="connsiteX2" fmla="*/ 1168923 w 1168923"/>
                <a:gd name="connsiteY2" fmla="*/ 781428 h 800281"/>
                <a:gd name="connsiteX3" fmla="*/ 0 w 1168923"/>
                <a:gd name="connsiteY3" fmla="*/ 800281 h 800281"/>
                <a:gd name="connsiteX0" fmla="*/ 1593130 w 2762053"/>
                <a:gd name="connsiteY0" fmla="*/ 1177354 h 1177354"/>
                <a:gd name="connsiteX1" fmla="*/ 0 w 2762053"/>
                <a:gd name="connsiteY1" fmla="*/ 0 h 1177354"/>
                <a:gd name="connsiteX2" fmla="*/ 2762053 w 2762053"/>
                <a:gd name="connsiteY2" fmla="*/ 1158501 h 1177354"/>
                <a:gd name="connsiteX3" fmla="*/ 1593130 w 2762053"/>
                <a:gd name="connsiteY3" fmla="*/ 1177354 h 1177354"/>
                <a:gd name="connsiteX0" fmla="*/ 94268 w 2762053"/>
                <a:gd name="connsiteY0" fmla="*/ 781428 h 1158501"/>
                <a:gd name="connsiteX1" fmla="*/ 0 w 2762053"/>
                <a:gd name="connsiteY1" fmla="*/ 0 h 1158501"/>
                <a:gd name="connsiteX2" fmla="*/ 2762053 w 2762053"/>
                <a:gd name="connsiteY2" fmla="*/ 1158501 h 1158501"/>
                <a:gd name="connsiteX3" fmla="*/ 94268 w 2762053"/>
                <a:gd name="connsiteY3" fmla="*/ 781428 h 1158501"/>
                <a:gd name="connsiteX0" fmla="*/ 94268 w 791851"/>
                <a:gd name="connsiteY0" fmla="*/ 781428 h 781428"/>
                <a:gd name="connsiteX1" fmla="*/ 0 w 791851"/>
                <a:gd name="connsiteY1" fmla="*/ 0 h 781428"/>
                <a:gd name="connsiteX2" fmla="*/ 791851 w 791851"/>
                <a:gd name="connsiteY2" fmla="*/ 508052 h 781428"/>
                <a:gd name="connsiteX3" fmla="*/ 94268 w 791851"/>
                <a:gd name="connsiteY3" fmla="*/ 781428 h 781428"/>
                <a:gd name="connsiteX0" fmla="*/ 94268 w 725864"/>
                <a:gd name="connsiteY0" fmla="*/ 781428 h 781428"/>
                <a:gd name="connsiteX1" fmla="*/ 0 w 725864"/>
                <a:gd name="connsiteY1" fmla="*/ 0 h 781428"/>
                <a:gd name="connsiteX2" fmla="*/ 725864 w 725864"/>
                <a:gd name="connsiteY2" fmla="*/ 489198 h 781428"/>
                <a:gd name="connsiteX3" fmla="*/ 94268 w 725864"/>
                <a:gd name="connsiteY3" fmla="*/ 781428 h 781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864" h="781428">
                  <a:moveTo>
                    <a:pt x="94268" y="781428"/>
                  </a:moveTo>
                  <a:lnTo>
                    <a:pt x="0" y="0"/>
                  </a:lnTo>
                  <a:lnTo>
                    <a:pt x="725864" y="489198"/>
                  </a:lnTo>
                  <a:lnTo>
                    <a:pt x="94268" y="781428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等腰三角形 25">
              <a:extLst>
                <a:ext uri="{FF2B5EF4-FFF2-40B4-BE49-F238E27FC236}">
                  <a16:creationId xmlns:a16="http://schemas.microsoft.com/office/drawing/2014/main" id="{5FAA3130-29D7-4FD0-AD38-DBF53D29A02F}"/>
                </a:ext>
              </a:extLst>
            </p:cNvPr>
            <p:cNvSpPr/>
            <p:nvPr/>
          </p:nvSpPr>
          <p:spPr>
            <a:xfrm>
              <a:off x="5361809" y="4045469"/>
              <a:ext cx="1093509" cy="244102"/>
            </a:xfrm>
            <a:custGeom>
              <a:avLst/>
              <a:gdLst>
                <a:gd name="connsiteX0" fmla="*/ 0 w 1150070"/>
                <a:gd name="connsiteY0" fmla="*/ 1479012 h 1479012"/>
                <a:gd name="connsiteX1" fmla="*/ 575035 w 1150070"/>
                <a:gd name="connsiteY1" fmla="*/ 0 h 1479012"/>
                <a:gd name="connsiteX2" fmla="*/ 1150070 w 1150070"/>
                <a:gd name="connsiteY2" fmla="*/ 1479012 h 1479012"/>
                <a:gd name="connsiteX3" fmla="*/ 0 w 1150070"/>
                <a:gd name="connsiteY3" fmla="*/ 1479012 h 1479012"/>
                <a:gd name="connsiteX0" fmla="*/ 0 w 1395167"/>
                <a:gd name="connsiteY0" fmla="*/ 781428 h 1479012"/>
                <a:gd name="connsiteX1" fmla="*/ 820132 w 1395167"/>
                <a:gd name="connsiteY1" fmla="*/ 0 h 1479012"/>
                <a:gd name="connsiteX2" fmla="*/ 1395167 w 1395167"/>
                <a:gd name="connsiteY2" fmla="*/ 1479012 h 1479012"/>
                <a:gd name="connsiteX3" fmla="*/ 0 w 1395167"/>
                <a:gd name="connsiteY3" fmla="*/ 781428 h 1479012"/>
                <a:gd name="connsiteX0" fmla="*/ 0 w 820132"/>
                <a:gd name="connsiteY0" fmla="*/ 781428 h 1629841"/>
                <a:gd name="connsiteX1" fmla="*/ 820132 w 820132"/>
                <a:gd name="connsiteY1" fmla="*/ 0 h 1629841"/>
                <a:gd name="connsiteX2" fmla="*/ 94268 w 820132"/>
                <a:gd name="connsiteY2" fmla="*/ 1629841 h 1629841"/>
                <a:gd name="connsiteX3" fmla="*/ 0 w 820132"/>
                <a:gd name="connsiteY3" fmla="*/ 781428 h 1629841"/>
                <a:gd name="connsiteX0" fmla="*/ 0 w 1150070"/>
                <a:gd name="connsiteY0" fmla="*/ 0 h 848413"/>
                <a:gd name="connsiteX1" fmla="*/ 1150070 w 1150070"/>
                <a:gd name="connsiteY1" fmla="*/ 66985 h 848413"/>
                <a:gd name="connsiteX2" fmla="*/ 94268 w 1150070"/>
                <a:gd name="connsiteY2" fmla="*/ 848413 h 848413"/>
                <a:gd name="connsiteX3" fmla="*/ 0 w 1150070"/>
                <a:gd name="connsiteY3" fmla="*/ 0 h 848413"/>
                <a:gd name="connsiteX0" fmla="*/ 0 w 1168923"/>
                <a:gd name="connsiteY0" fmla="*/ 0 h 914401"/>
                <a:gd name="connsiteX1" fmla="*/ 1168923 w 1168923"/>
                <a:gd name="connsiteY1" fmla="*/ 132973 h 914401"/>
                <a:gd name="connsiteX2" fmla="*/ 113121 w 1168923"/>
                <a:gd name="connsiteY2" fmla="*/ 914401 h 914401"/>
                <a:gd name="connsiteX3" fmla="*/ 0 w 1168923"/>
                <a:gd name="connsiteY3" fmla="*/ 0 h 914401"/>
                <a:gd name="connsiteX0" fmla="*/ 0 w 1989055"/>
                <a:gd name="connsiteY0" fmla="*/ 0 h 791852"/>
                <a:gd name="connsiteX1" fmla="*/ 1989055 w 1989055"/>
                <a:gd name="connsiteY1" fmla="*/ 10424 h 791852"/>
                <a:gd name="connsiteX2" fmla="*/ 933253 w 1989055"/>
                <a:gd name="connsiteY2" fmla="*/ 791852 h 791852"/>
                <a:gd name="connsiteX3" fmla="*/ 0 w 1989055"/>
                <a:gd name="connsiteY3" fmla="*/ 0 h 791852"/>
                <a:gd name="connsiteX0" fmla="*/ 0 w 1150070"/>
                <a:gd name="connsiteY0" fmla="*/ 800281 h 1592133"/>
                <a:gd name="connsiteX1" fmla="*/ 1150070 w 1150070"/>
                <a:gd name="connsiteY1" fmla="*/ 0 h 1592133"/>
                <a:gd name="connsiteX2" fmla="*/ 933253 w 1150070"/>
                <a:gd name="connsiteY2" fmla="*/ 1592133 h 1592133"/>
                <a:gd name="connsiteX3" fmla="*/ 0 w 1150070"/>
                <a:gd name="connsiteY3" fmla="*/ 800281 h 1592133"/>
                <a:gd name="connsiteX0" fmla="*/ 0 w 1168923"/>
                <a:gd name="connsiteY0" fmla="*/ 800281 h 800281"/>
                <a:gd name="connsiteX1" fmla="*/ 1150070 w 1168923"/>
                <a:gd name="connsiteY1" fmla="*/ 0 h 800281"/>
                <a:gd name="connsiteX2" fmla="*/ 1168923 w 1168923"/>
                <a:gd name="connsiteY2" fmla="*/ 781428 h 800281"/>
                <a:gd name="connsiteX3" fmla="*/ 0 w 1168923"/>
                <a:gd name="connsiteY3" fmla="*/ 800281 h 800281"/>
                <a:gd name="connsiteX0" fmla="*/ 1593130 w 2762053"/>
                <a:gd name="connsiteY0" fmla="*/ 1177354 h 1177354"/>
                <a:gd name="connsiteX1" fmla="*/ 0 w 2762053"/>
                <a:gd name="connsiteY1" fmla="*/ 0 h 1177354"/>
                <a:gd name="connsiteX2" fmla="*/ 2762053 w 2762053"/>
                <a:gd name="connsiteY2" fmla="*/ 1158501 h 1177354"/>
                <a:gd name="connsiteX3" fmla="*/ 1593130 w 2762053"/>
                <a:gd name="connsiteY3" fmla="*/ 1177354 h 1177354"/>
                <a:gd name="connsiteX0" fmla="*/ 94268 w 2762053"/>
                <a:gd name="connsiteY0" fmla="*/ 781428 h 1158501"/>
                <a:gd name="connsiteX1" fmla="*/ 0 w 2762053"/>
                <a:gd name="connsiteY1" fmla="*/ 0 h 1158501"/>
                <a:gd name="connsiteX2" fmla="*/ 2762053 w 2762053"/>
                <a:gd name="connsiteY2" fmla="*/ 1158501 h 1158501"/>
                <a:gd name="connsiteX3" fmla="*/ 94268 w 2762053"/>
                <a:gd name="connsiteY3" fmla="*/ 781428 h 1158501"/>
                <a:gd name="connsiteX0" fmla="*/ 94268 w 791851"/>
                <a:gd name="connsiteY0" fmla="*/ 781428 h 781428"/>
                <a:gd name="connsiteX1" fmla="*/ 0 w 791851"/>
                <a:gd name="connsiteY1" fmla="*/ 0 h 781428"/>
                <a:gd name="connsiteX2" fmla="*/ 791851 w 791851"/>
                <a:gd name="connsiteY2" fmla="*/ 508052 h 781428"/>
                <a:gd name="connsiteX3" fmla="*/ 94268 w 791851"/>
                <a:gd name="connsiteY3" fmla="*/ 781428 h 781428"/>
                <a:gd name="connsiteX0" fmla="*/ 94268 w 725864"/>
                <a:gd name="connsiteY0" fmla="*/ 781428 h 781428"/>
                <a:gd name="connsiteX1" fmla="*/ 0 w 725864"/>
                <a:gd name="connsiteY1" fmla="*/ 0 h 781428"/>
                <a:gd name="connsiteX2" fmla="*/ 725864 w 725864"/>
                <a:gd name="connsiteY2" fmla="*/ 489198 h 781428"/>
                <a:gd name="connsiteX3" fmla="*/ 94268 w 725864"/>
                <a:gd name="connsiteY3" fmla="*/ 781428 h 781428"/>
                <a:gd name="connsiteX0" fmla="*/ 725864 w 1357460"/>
                <a:gd name="connsiteY0" fmla="*/ 1328183 h 1328183"/>
                <a:gd name="connsiteX1" fmla="*/ 0 w 1357460"/>
                <a:gd name="connsiteY1" fmla="*/ 0 h 1328183"/>
                <a:gd name="connsiteX2" fmla="*/ 1357460 w 1357460"/>
                <a:gd name="connsiteY2" fmla="*/ 1035953 h 1328183"/>
                <a:gd name="connsiteX3" fmla="*/ 725864 w 1357460"/>
                <a:gd name="connsiteY3" fmla="*/ 1328183 h 1328183"/>
                <a:gd name="connsiteX0" fmla="*/ 0 w 1941922"/>
                <a:gd name="connsiteY0" fmla="*/ 404356 h 1035953"/>
                <a:gd name="connsiteX1" fmla="*/ 584462 w 1941922"/>
                <a:gd name="connsiteY1" fmla="*/ 0 h 1035953"/>
                <a:gd name="connsiteX2" fmla="*/ 1941922 w 1941922"/>
                <a:gd name="connsiteY2" fmla="*/ 1035953 h 1035953"/>
                <a:gd name="connsiteX3" fmla="*/ 0 w 1941922"/>
                <a:gd name="connsiteY3" fmla="*/ 404356 h 1035953"/>
                <a:gd name="connsiteX0" fmla="*/ 0 w 584462"/>
                <a:gd name="connsiteY0" fmla="*/ 404356 h 875698"/>
                <a:gd name="connsiteX1" fmla="*/ 584462 w 584462"/>
                <a:gd name="connsiteY1" fmla="*/ 0 h 875698"/>
                <a:gd name="connsiteX2" fmla="*/ 254524 w 584462"/>
                <a:gd name="connsiteY2" fmla="*/ 875698 h 875698"/>
                <a:gd name="connsiteX3" fmla="*/ 0 w 584462"/>
                <a:gd name="connsiteY3" fmla="*/ 404356 h 875698"/>
                <a:gd name="connsiteX0" fmla="*/ 75414 w 329938"/>
                <a:gd name="connsiteY0" fmla="*/ 1281049 h 1752391"/>
                <a:gd name="connsiteX1" fmla="*/ 0 w 329938"/>
                <a:gd name="connsiteY1" fmla="*/ 0 h 1752391"/>
                <a:gd name="connsiteX2" fmla="*/ 329938 w 329938"/>
                <a:gd name="connsiteY2" fmla="*/ 1752391 h 1752391"/>
                <a:gd name="connsiteX3" fmla="*/ 75414 w 329938"/>
                <a:gd name="connsiteY3" fmla="*/ 1281049 h 1752391"/>
                <a:gd name="connsiteX0" fmla="*/ 0 w 933254"/>
                <a:gd name="connsiteY0" fmla="*/ 310088 h 1752391"/>
                <a:gd name="connsiteX1" fmla="*/ 603316 w 933254"/>
                <a:gd name="connsiteY1" fmla="*/ 0 h 1752391"/>
                <a:gd name="connsiteX2" fmla="*/ 933254 w 933254"/>
                <a:gd name="connsiteY2" fmla="*/ 1752391 h 1752391"/>
                <a:gd name="connsiteX3" fmla="*/ 0 w 933254"/>
                <a:gd name="connsiteY3" fmla="*/ 310088 h 1752391"/>
                <a:gd name="connsiteX0" fmla="*/ 0 w 914400"/>
                <a:gd name="connsiteY0" fmla="*/ 310088 h 517480"/>
                <a:gd name="connsiteX1" fmla="*/ 603316 w 914400"/>
                <a:gd name="connsiteY1" fmla="*/ 0 h 517480"/>
                <a:gd name="connsiteX2" fmla="*/ 914400 w 914400"/>
                <a:gd name="connsiteY2" fmla="*/ 517480 h 517480"/>
                <a:gd name="connsiteX3" fmla="*/ 0 w 914400"/>
                <a:gd name="connsiteY3" fmla="*/ 310088 h 517480"/>
                <a:gd name="connsiteX0" fmla="*/ 0 w 1847654"/>
                <a:gd name="connsiteY0" fmla="*/ 1054805 h 1262197"/>
                <a:gd name="connsiteX1" fmla="*/ 1847654 w 1847654"/>
                <a:gd name="connsiteY1" fmla="*/ 0 h 1262197"/>
                <a:gd name="connsiteX2" fmla="*/ 914400 w 1847654"/>
                <a:gd name="connsiteY2" fmla="*/ 1262197 h 1262197"/>
                <a:gd name="connsiteX3" fmla="*/ 0 w 1847654"/>
                <a:gd name="connsiteY3" fmla="*/ 1054805 h 1262197"/>
                <a:gd name="connsiteX0" fmla="*/ 0 w 1093509"/>
                <a:gd name="connsiteY0" fmla="*/ 8430 h 1262197"/>
                <a:gd name="connsiteX1" fmla="*/ 1093509 w 1093509"/>
                <a:gd name="connsiteY1" fmla="*/ 0 h 1262197"/>
                <a:gd name="connsiteX2" fmla="*/ 160255 w 1093509"/>
                <a:gd name="connsiteY2" fmla="*/ 1262197 h 1262197"/>
                <a:gd name="connsiteX3" fmla="*/ 0 w 1093509"/>
                <a:gd name="connsiteY3" fmla="*/ 8430 h 1262197"/>
                <a:gd name="connsiteX0" fmla="*/ 0 w 1093509"/>
                <a:gd name="connsiteY0" fmla="*/ 8430 h 366651"/>
                <a:gd name="connsiteX1" fmla="*/ 1093509 w 1093509"/>
                <a:gd name="connsiteY1" fmla="*/ 0 h 366651"/>
                <a:gd name="connsiteX2" fmla="*/ 622169 w 1093509"/>
                <a:gd name="connsiteY2" fmla="*/ 366651 h 366651"/>
                <a:gd name="connsiteX3" fmla="*/ 0 w 1093509"/>
                <a:gd name="connsiteY3" fmla="*/ 8430 h 366651"/>
                <a:gd name="connsiteX0" fmla="*/ 0 w 1093509"/>
                <a:gd name="connsiteY0" fmla="*/ 8430 h 244102"/>
                <a:gd name="connsiteX1" fmla="*/ 1093509 w 1093509"/>
                <a:gd name="connsiteY1" fmla="*/ 0 h 244102"/>
                <a:gd name="connsiteX2" fmla="*/ 471340 w 1093509"/>
                <a:gd name="connsiteY2" fmla="*/ 244102 h 244102"/>
                <a:gd name="connsiteX3" fmla="*/ 0 w 1093509"/>
                <a:gd name="connsiteY3" fmla="*/ 8430 h 244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509" h="244102">
                  <a:moveTo>
                    <a:pt x="0" y="8430"/>
                  </a:moveTo>
                  <a:lnTo>
                    <a:pt x="1093509" y="0"/>
                  </a:lnTo>
                  <a:lnTo>
                    <a:pt x="471340" y="244102"/>
                  </a:lnTo>
                  <a:lnTo>
                    <a:pt x="0" y="843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等腰三角形 25">
              <a:extLst>
                <a:ext uri="{FF2B5EF4-FFF2-40B4-BE49-F238E27FC236}">
                  <a16:creationId xmlns:a16="http://schemas.microsoft.com/office/drawing/2014/main" id="{7D9BABDD-DC8E-424E-A3BC-44753B0D851F}"/>
                </a:ext>
              </a:extLst>
            </p:cNvPr>
            <p:cNvSpPr/>
            <p:nvPr/>
          </p:nvSpPr>
          <p:spPr>
            <a:xfrm>
              <a:off x="6033612" y="4119108"/>
              <a:ext cx="923827" cy="498626"/>
            </a:xfrm>
            <a:custGeom>
              <a:avLst/>
              <a:gdLst>
                <a:gd name="connsiteX0" fmla="*/ 0 w 1150070"/>
                <a:gd name="connsiteY0" fmla="*/ 1479012 h 1479012"/>
                <a:gd name="connsiteX1" fmla="*/ 575035 w 1150070"/>
                <a:gd name="connsiteY1" fmla="*/ 0 h 1479012"/>
                <a:gd name="connsiteX2" fmla="*/ 1150070 w 1150070"/>
                <a:gd name="connsiteY2" fmla="*/ 1479012 h 1479012"/>
                <a:gd name="connsiteX3" fmla="*/ 0 w 1150070"/>
                <a:gd name="connsiteY3" fmla="*/ 1479012 h 1479012"/>
                <a:gd name="connsiteX0" fmla="*/ 0 w 1395167"/>
                <a:gd name="connsiteY0" fmla="*/ 781428 h 1479012"/>
                <a:gd name="connsiteX1" fmla="*/ 820132 w 1395167"/>
                <a:gd name="connsiteY1" fmla="*/ 0 h 1479012"/>
                <a:gd name="connsiteX2" fmla="*/ 1395167 w 1395167"/>
                <a:gd name="connsiteY2" fmla="*/ 1479012 h 1479012"/>
                <a:gd name="connsiteX3" fmla="*/ 0 w 1395167"/>
                <a:gd name="connsiteY3" fmla="*/ 781428 h 1479012"/>
                <a:gd name="connsiteX0" fmla="*/ 0 w 820132"/>
                <a:gd name="connsiteY0" fmla="*/ 781428 h 1629841"/>
                <a:gd name="connsiteX1" fmla="*/ 820132 w 820132"/>
                <a:gd name="connsiteY1" fmla="*/ 0 h 1629841"/>
                <a:gd name="connsiteX2" fmla="*/ 94268 w 820132"/>
                <a:gd name="connsiteY2" fmla="*/ 1629841 h 1629841"/>
                <a:gd name="connsiteX3" fmla="*/ 0 w 820132"/>
                <a:gd name="connsiteY3" fmla="*/ 781428 h 1629841"/>
                <a:gd name="connsiteX0" fmla="*/ 0 w 1150070"/>
                <a:gd name="connsiteY0" fmla="*/ 0 h 848413"/>
                <a:gd name="connsiteX1" fmla="*/ 1150070 w 1150070"/>
                <a:gd name="connsiteY1" fmla="*/ 66985 h 848413"/>
                <a:gd name="connsiteX2" fmla="*/ 94268 w 1150070"/>
                <a:gd name="connsiteY2" fmla="*/ 848413 h 848413"/>
                <a:gd name="connsiteX3" fmla="*/ 0 w 1150070"/>
                <a:gd name="connsiteY3" fmla="*/ 0 h 848413"/>
                <a:gd name="connsiteX0" fmla="*/ 0 w 1168923"/>
                <a:gd name="connsiteY0" fmla="*/ 0 h 914401"/>
                <a:gd name="connsiteX1" fmla="*/ 1168923 w 1168923"/>
                <a:gd name="connsiteY1" fmla="*/ 132973 h 914401"/>
                <a:gd name="connsiteX2" fmla="*/ 113121 w 1168923"/>
                <a:gd name="connsiteY2" fmla="*/ 914401 h 914401"/>
                <a:gd name="connsiteX3" fmla="*/ 0 w 1168923"/>
                <a:gd name="connsiteY3" fmla="*/ 0 h 914401"/>
                <a:gd name="connsiteX0" fmla="*/ 0 w 1989055"/>
                <a:gd name="connsiteY0" fmla="*/ 0 h 791852"/>
                <a:gd name="connsiteX1" fmla="*/ 1989055 w 1989055"/>
                <a:gd name="connsiteY1" fmla="*/ 10424 h 791852"/>
                <a:gd name="connsiteX2" fmla="*/ 933253 w 1989055"/>
                <a:gd name="connsiteY2" fmla="*/ 791852 h 791852"/>
                <a:gd name="connsiteX3" fmla="*/ 0 w 1989055"/>
                <a:gd name="connsiteY3" fmla="*/ 0 h 791852"/>
                <a:gd name="connsiteX0" fmla="*/ 0 w 1150070"/>
                <a:gd name="connsiteY0" fmla="*/ 800281 h 1592133"/>
                <a:gd name="connsiteX1" fmla="*/ 1150070 w 1150070"/>
                <a:gd name="connsiteY1" fmla="*/ 0 h 1592133"/>
                <a:gd name="connsiteX2" fmla="*/ 933253 w 1150070"/>
                <a:gd name="connsiteY2" fmla="*/ 1592133 h 1592133"/>
                <a:gd name="connsiteX3" fmla="*/ 0 w 1150070"/>
                <a:gd name="connsiteY3" fmla="*/ 800281 h 1592133"/>
                <a:gd name="connsiteX0" fmla="*/ 0 w 1168923"/>
                <a:gd name="connsiteY0" fmla="*/ 800281 h 800281"/>
                <a:gd name="connsiteX1" fmla="*/ 1150070 w 1168923"/>
                <a:gd name="connsiteY1" fmla="*/ 0 h 800281"/>
                <a:gd name="connsiteX2" fmla="*/ 1168923 w 1168923"/>
                <a:gd name="connsiteY2" fmla="*/ 781428 h 800281"/>
                <a:gd name="connsiteX3" fmla="*/ 0 w 1168923"/>
                <a:gd name="connsiteY3" fmla="*/ 800281 h 800281"/>
                <a:gd name="connsiteX0" fmla="*/ 1593130 w 2762053"/>
                <a:gd name="connsiteY0" fmla="*/ 1177354 h 1177354"/>
                <a:gd name="connsiteX1" fmla="*/ 0 w 2762053"/>
                <a:gd name="connsiteY1" fmla="*/ 0 h 1177354"/>
                <a:gd name="connsiteX2" fmla="*/ 2762053 w 2762053"/>
                <a:gd name="connsiteY2" fmla="*/ 1158501 h 1177354"/>
                <a:gd name="connsiteX3" fmla="*/ 1593130 w 2762053"/>
                <a:gd name="connsiteY3" fmla="*/ 1177354 h 1177354"/>
                <a:gd name="connsiteX0" fmla="*/ 94268 w 2762053"/>
                <a:gd name="connsiteY0" fmla="*/ 781428 h 1158501"/>
                <a:gd name="connsiteX1" fmla="*/ 0 w 2762053"/>
                <a:gd name="connsiteY1" fmla="*/ 0 h 1158501"/>
                <a:gd name="connsiteX2" fmla="*/ 2762053 w 2762053"/>
                <a:gd name="connsiteY2" fmla="*/ 1158501 h 1158501"/>
                <a:gd name="connsiteX3" fmla="*/ 94268 w 2762053"/>
                <a:gd name="connsiteY3" fmla="*/ 781428 h 1158501"/>
                <a:gd name="connsiteX0" fmla="*/ 94268 w 791851"/>
                <a:gd name="connsiteY0" fmla="*/ 781428 h 781428"/>
                <a:gd name="connsiteX1" fmla="*/ 0 w 791851"/>
                <a:gd name="connsiteY1" fmla="*/ 0 h 781428"/>
                <a:gd name="connsiteX2" fmla="*/ 791851 w 791851"/>
                <a:gd name="connsiteY2" fmla="*/ 508052 h 781428"/>
                <a:gd name="connsiteX3" fmla="*/ 94268 w 791851"/>
                <a:gd name="connsiteY3" fmla="*/ 781428 h 781428"/>
                <a:gd name="connsiteX0" fmla="*/ 94268 w 725864"/>
                <a:gd name="connsiteY0" fmla="*/ 781428 h 781428"/>
                <a:gd name="connsiteX1" fmla="*/ 0 w 725864"/>
                <a:gd name="connsiteY1" fmla="*/ 0 h 781428"/>
                <a:gd name="connsiteX2" fmla="*/ 725864 w 725864"/>
                <a:gd name="connsiteY2" fmla="*/ 489198 h 781428"/>
                <a:gd name="connsiteX3" fmla="*/ 94268 w 725864"/>
                <a:gd name="connsiteY3" fmla="*/ 781428 h 781428"/>
                <a:gd name="connsiteX0" fmla="*/ 725864 w 1357460"/>
                <a:gd name="connsiteY0" fmla="*/ 1328183 h 1328183"/>
                <a:gd name="connsiteX1" fmla="*/ 0 w 1357460"/>
                <a:gd name="connsiteY1" fmla="*/ 0 h 1328183"/>
                <a:gd name="connsiteX2" fmla="*/ 1357460 w 1357460"/>
                <a:gd name="connsiteY2" fmla="*/ 1035953 h 1328183"/>
                <a:gd name="connsiteX3" fmla="*/ 725864 w 1357460"/>
                <a:gd name="connsiteY3" fmla="*/ 1328183 h 1328183"/>
                <a:gd name="connsiteX0" fmla="*/ 0 w 1941922"/>
                <a:gd name="connsiteY0" fmla="*/ 404356 h 1035953"/>
                <a:gd name="connsiteX1" fmla="*/ 584462 w 1941922"/>
                <a:gd name="connsiteY1" fmla="*/ 0 h 1035953"/>
                <a:gd name="connsiteX2" fmla="*/ 1941922 w 1941922"/>
                <a:gd name="connsiteY2" fmla="*/ 1035953 h 1035953"/>
                <a:gd name="connsiteX3" fmla="*/ 0 w 1941922"/>
                <a:gd name="connsiteY3" fmla="*/ 404356 h 1035953"/>
                <a:gd name="connsiteX0" fmla="*/ 0 w 584462"/>
                <a:gd name="connsiteY0" fmla="*/ 404356 h 875698"/>
                <a:gd name="connsiteX1" fmla="*/ 584462 w 584462"/>
                <a:gd name="connsiteY1" fmla="*/ 0 h 875698"/>
                <a:gd name="connsiteX2" fmla="*/ 254524 w 584462"/>
                <a:gd name="connsiteY2" fmla="*/ 875698 h 875698"/>
                <a:gd name="connsiteX3" fmla="*/ 0 w 584462"/>
                <a:gd name="connsiteY3" fmla="*/ 404356 h 875698"/>
                <a:gd name="connsiteX0" fmla="*/ 75414 w 329938"/>
                <a:gd name="connsiteY0" fmla="*/ 1281049 h 1752391"/>
                <a:gd name="connsiteX1" fmla="*/ 0 w 329938"/>
                <a:gd name="connsiteY1" fmla="*/ 0 h 1752391"/>
                <a:gd name="connsiteX2" fmla="*/ 329938 w 329938"/>
                <a:gd name="connsiteY2" fmla="*/ 1752391 h 1752391"/>
                <a:gd name="connsiteX3" fmla="*/ 75414 w 329938"/>
                <a:gd name="connsiteY3" fmla="*/ 1281049 h 1752391"/>
                <a:gd name="connsiteX0" fmla="*/ 0 w 933254"/>
                <a:gd name="connsiteY0" fmla="*/ 310088 h 1752391"/>
                <a:gd name="connsiteX1" fmla="*/ 603316 w 933254"/>
                <a:gd name="connsiteY1" fmla="*/ 0 h 1752391"/>
                <a:gd name="connsiteX2" fmla="*/ 933254 w 933254"/>
                <a:gd name="connsiteY2" fmla="*/ 1752391 h 1752391"/>
                <a:gd name="connsiteX3" fmla="*/ 0 w 933254"/>
                <a:gd name="connsiteY3" fmla="*/ 310088 h 1752391"/>
                <a:gd name="connsiteX0" fmla="*/ 0 w 914400"/>
                <a:gd name="connsiteY0" fmla="*/ 310088 h 517480"/>
                <a:gd name="connsiteX1" fmla="*/ 603316 w 914400"/>
                <a:gd name="connsiteY1" fmla="*/ 0 h 517480"/>
                <a:gd name="connsiteX2" fmla="*/ 914400 w 914400"/>
                <a:gd name="connsiteY2" fmla="*/ 517480 h 517480"/>
                <a:gd name="connsiteX3" fmla="*/ 0 w 914400"/>
                <a:gd name="connsiteY3" fmla="*/ 310088 h 517480"/>
                <a:gd name="connsiteX0" fmla="*/ 0 w 1847654"/>
                <a:gd name="connsiteY0" fmla="*/ 1054805 h 1262197"/>
                <a:gd name="connsiteX1" fmla="*/ 1847654 w 1847654"/>
                <a:gd name="connsiteY1" fmla="*/ 0 h 1262197"/>
                <a:gd name="connsiteX2" fmla="*/ 914400 w 1847654"/>
                <a:gd name="connsiteY2" fmla="*/ 1262197 h 1262197"/>
                <a:gd name="connsiteX3" fmla="*/ 0 w 1847654"/>
                <a:gd name="connsiteY3" fmla="*/ 1054805 h 1262197"/>
                <a:gd name="connsiteX0" fmla="*/ 0 w 1093509"/>
                <a:gd name="connsiteY0" fmla="*/ 8430 h 1262197"/>
                <a:gd name="connsiteX1" fmla="*/ 1093509 w 1093509"/>
                <a:gd name="connsiteY1" fmla="*/ 0 h 1262197"/>
                <a:gd name="connsiteX2" fmla="*/ 160255 w 1093509"/>
                <a:gd name="connsiteY2" fmla="*/ 1262197 h 1262197"/>
                <a:gd name="connsiteX3" fmla="*/ 0 w 1093509"/>
                <a:gd name="connsiteY3" fmla="*/ 8430 h 1262197"/>
                <a:gd name="connsiteX0" fmla="*/ 0 w 1093509"/>
                <a:gd name="connsiteY0" fmla="*/ 8430 h 366651"/>
                <a:gd name="connsiteX1" fmla="*/ 1093509 w 1093509"/>
                <a:gd name="connsiteY1" fmla="*/ 0 h 366651"/>
                <a:gd name="connsiteX2" fmla="*/ 622169 w 1093509"/>
                <a:gd name="connsiteY2" fmla="*/ 366651 h 366651"/>
                <a:gd name="connsiteX3" fmla="*/ 0 w 1093509"/>
                <a:gd name="connsiteY3" fmla="*/ 8430 h 366651"/>
                <a:gd name="connsiteX0" fmla="*/ 0 w 1093509"/>
                <a:gd name="connsiteY0" fmla="*/ 8430 h 244102"/>
                <a:gd name="connsiteX1" fmla="*/ 1093509 w 1093509"/>
                <a:gd name="connsiteY1" fmla="*/ 0 h 244102"/>
                <a:gd name="connsiteX2" fmla="*/ 471340 w 1093509"/>
                <a:gd name="connsiteY2" fmla="*/ 244102 h 244102"/>
                <a:gd name="connsiteX3" fmla="*/ 0 w 1093509"/>
                <a:gd name="connsiteY3" fmla="*/ 8430 h 244102"/>
                <a:gd name="connsiteX0" fmla="*/ 0 w 782424"/>
                <a:gd name="connsiteY0" fmla="*/ 1233915 h 1469587"/>
                <a:gd name="connsiteX1" fmla="*/ 782424 w 782424"/>
                <a:gd name="connsiteY1" fmla="*/ 0 h 1469587"/>
                <a:gd name="connsiteX2" fmla="*/ 471340 w 782424"/>
                <a:gd name="connsiteY2" fmla="*/ 1469587 h 1469587"/>
                <a:gd name="connsiteX3" fmla="*/ 0 w 782424"/>
                <a:gd name="connsiteY3" fmla="*/ 1233915 h 1469587"/>
                <a:gd name="connsiteX0" fmla="*/ 0 w 631595"/>
                <a:gd name="connsiteY0" fmla="*/ 291235 h 1469587"/>
                <a:gd name="connsiteX1" fmla="*/ 631595 w 631595"/>
                <a:gd name="connsiteY1" fmla="*/ 0 h 1469587"/>
                <a:gd name="connsiteX2" fmla="*/ 320511 w 631595"/>
                <a:gd name="connsiteY2" fmla="*/ 1469587 h 1469587"/>
                <a:gd name="connsiteX3" fmla="*/ 0 w 631595"/>
                <a:gd name="connsiteY3" fmla="*/ 291235 h 1469587"/>
                <a:gd name="connsiteX0" fmla="*/ 0 w 923827"/>
                <a:gd name="connsiteY0" fmla="*/ 291235 h 498626"/>
                <a:gd name="connsiteX1" fmla="*/ 631595 w 923827"/>
                <a:gd name="connsiteY1" fmla="*/ 0 h 498626"/>
                <a:gd name="connsiteX2" fmla="*/ 923827 w 923827"/>
                <a:gd name="connsiteY2" fmla="*/ 498626 h 498626"/>
                <a:gd name="connsiteX3" fmla="*/ 0 w 923827"/>
                <a:gd name="connsiteY3" fmla="*/ 291235 h 49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3827" h="498626">
                  <a:moveTo>
                    <a:pt x="0" y="291235"/>
                  </a:moveTo>
                  <a:lnTo>
                    <a:pt x="631595" y="0"/>
                  </a:lnTo>
                  <a:lnTo>
                    <a:pt x="923827" y="498626"/>
                  </a:lnTo>
                  <a:lnTo>
                    <a:pt x="0" y="29123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等腰三角形 25">
              <a:extLst>
                <a:ext uri="{FF2B5EF4-FFF2-40B4-BE49-F238E27FC236}">
                  <a16:creationId xmlns:a16="http://schemas.microsoft.com/office/drawing/2014/main" id="{553EE70B-470B-4E98-8D71-9C904156C41B}"/>
                </a:ext>
              </a:extLst>
            </p:cNvPr>
            <p:cNvSpPr/>
            <p:nvPr/>
          </p:nvSpPr>
          <p:spPr>
            <a:xfrm>
              <a:off x="6872597" y="3698132"/>
              <a:ext cx="593888" cy="809710"/>
            </a:xfrm>
            <a:custGeom>
              <a:avLst/>
              <a:gdLst>
                <a:gd name="connsiteX0" fmla="*/ 0 w 1150070"/>
                <a:gd name="connsiteY0" fmla="*/ 1479012 h 1479012"/>
                <a:gd name="connsiteX1" fmla="*/ 575035 w 1150070"/>
                <a:gd name="connsiteY1" fmla="*/ 0 h 1479012"/>
                <a:gd name="connsiteX2" fmla="*/ 1150070 w 1150070"/>
                <a:gd name="connsiteY2" fmla="*/ 1479012 h 1479012"/>
                <a:gd name="connsiteX3" fmla="*/ 0 w 1150070"/>
                <a:gd name="connsiteY3" fmla="*/ 1479012 h 1479012"/>
                <a:gd name="connsiteX0" fmla="*/ 0 w 1395167"/>
                <a:gd name="connsiteY0" fmla="*/ 781428 h 1479012"/>
                <a:gd name="connsiteX1" fmla="*/ 820132 w 1395167"/>
                <a:gd name="connsiteY1" fmla="*/ 0 h 1479012"/>
                <a:gd name="connsiteX2" fmla="*/ 1395167 w 1395167"/>
                <a:gd name="connsiteY2" fmla="*/ 1479012 h 1479012"/>
                <a:gd name="connsiteX3" fmla="*/ 0 w 1395167"/>
                <a:gd name="connsiteY3" fmla="*/ 781428 h 1479012"/>
                <a:gd name="connsiteX0" fmla="*/ 0 w 820132"/>
                <a:gd name="connsiteY0" fmla="*/ 781428 h 1629841"/>
                <a:gd name="connsiteX1" fmla="*/ 820132 w 820132"/>
                <a:gd name="connsiteY1" fmla="*/ 0 h 1629841"/>
                <a:gd name="connsiteX2" fmla="*/ 94268 w 820132"/>
                <a:gd name="connsiteY2" fmla="*/ 1629841 h 1629841"/>
                <a:gd name="connsiteX3" fmla="*/ 0 w 820132"/>
                <a:gd name="connsiteY3" fmla="*/ 781428 h 1629841"/>
                <a:gd name="connsiteX0" fmla="*/ 0 w 1150070"/>
                <a:gd name="connsiteY0" fmla="*/ 0 h 848413"/>
                <a:gd name="connsiteX1" fmla="*/ 1150070 w 1150070"/>
                <a:gd name="connsiteY1" fmla="*/ 66985 h 848413"/>
                <a:gd name="connsiteX2" fmla="*/ 94268 w 1150070"/>
                <a:gd name="connsiteY2" fmla="*/ 848413 h 848413"/>
                <a:gd name="connsiteX3" fmla="*/ 0 w 1150070"/>
                <a:gd name="connsiteY3" fmla="*/ 0 h 848413"/>
                <a:gd name="connsiteX0" fmla="*/ 0 w 1168923"/>
                <a:gd name="connsiteY0" fmla="*/ 0 h 914401"/>
                <a:gd name="connsiteX1" fmla="*/ 1168923 w 1168923"/>
                <a:gd name="connsiteY1" fmla="*/ 132973 h 914401"/>
                <a:gd name="connsiteX2" fmla="*/ 113121 w 1168923"/>
                <a:gd name="connsiteY2" fmla="*/ 914401 h 914401"/>
                <a:gd name="connsiteX3" fmla="*/ 0 w 1168923"/>
                <a:gd name="connsiteY3" fmla="*/ 0 h 914401"/>
                <a:gd name="connsiteX0" fmla="*/ 0 w 1989055"/>
                <a:gd name="connsiteY0" fmla="*/ 0 h 791852"/>
                <a:gd name="connsiteX1" fmla="*/ 1989055 w 1989055"/>
                <a:gd name="connsiteY1" fmla="*/ 10424 h 791852"/>
                <a:gd name="connsiteX2" fmla="*/ 933253 w 1989055"/>
                <a:gd name="connsiteY2" fmla="*/ 791852 h 791852"/>
                <a:gd name="connsiteX3" fmla="*/ 0 w 1989055"/>
                <a:gd name="connsiteY3" fmla="*/ 0 h 791852"/>
                <a:gd name="connsiteX0" fmla="*/ 0 w 1150070"/>
                <a:gd name="connsiteY0" fmla="*/ 800281 h 1592133"/>
                <a:gd name="connsiteX1" fmla="*/ 1150070 w 1150070"/>
                <a:gd name="connsiteY1" fmla="*/ 0 h 1592133"/>
                <a:gd name="connsiteX2" fmla="*/ 933253 w 1150070"/>
                <a:gd name="connsiteY2" fmla="*/ 1592133 h 1592133"/>
                <a:gd name="connsiteX3" fmla="*/ 0 w 1150070"/>
                <a:gd name="connsiteY3" fmla="*/ 800281 h 1592133"/>
                <a:gd name="connsiteX0" fmla="*/ 0 w 1168923"/>
                <a:gd name="connsiteY0" fmla="*/ 800281 h 800281"/>
                <a:gd name="connsiteX1" fmla="*/ 1150070 w 1168923"/>
                <a:gd name="connsiteY1" fmla="*/ 0 h 800281"/>
                <a:gd name="connsiteX2" fmla="*/ 1168923 w 1168923"/>
                <a:gd name="connsiteY2" fmla="*/ 781428 h 800281"/>
                <a:gd name="connsiteX3" fmla="*/ 0 w 1168923"/>
                <a:gd name="connsiteY3" fmla="*/ 800281 h 800281"/>
                <a:gd name="connsiteX0" fmla="*/ 1593130 w 2762053"/>
                <a:gd name="connsiteY0" fmla="*/ 1177354 h 1177354"/>
                <a:gd name="connsiteX1" fmla="*/ 0 w 2762053"/>
                <a:gd name="connsiteY1" fmla="*/ 0 h 1177354"/>
                <a:gd name="connsiteX2" fmla="*/ 2762053 w 2762053"/>
                <a:gd name="connsiteY2" fmla="*/ 1158501 h 1177354"/>
                <a:gd name="connsiteX3" fmla="*/ 1593130 w 2762053"/>
                <a:gd name="connsiteY3" fmla="*/ 1177354 h 1177354"/>
                <a:gd name="connsiteX0" fmla="*/ 94268 w 2762053"/>
                <a:gd name="connsiteY0" fmla="*/ 781428 h 1158501"/>
                <a:gd name="connsiteX1" fmla="*/ 0 w 2762053"/>
                <a:gd name="connsiteY1" fmla="*/ 0 h 1158501"/>
                <a:gd name="connsiteX2" fmla="*/ 2762053 w 2762053"/>
                <a:gd name="connsiteY2" fmla="*/ 1158501 h 1158501"/>
                <a:gd name="connsiteX3" fmla="*/ 94268 w 2762053"/>
                <a:gd name="connsiteY3" fmla="*/ 781428 h 1158501"/>
                <a:gd name="connsiteX0" fmla="*/ 94268 w 791851"/>
                <a:gd name="connsiteY0" fmla="*/ 781428 h 781428"/>
                <a:gd name="connsiteX1" fmla="*/ 0 w 791851"/>
                <a:gd name="connsiteY1" fmla="*/ 0 h 781428"/>
                <a:gd name="connsiteX2" fmla="*/ 791851 w 791851"/>
                <a:gd name="connsiteY2" fmla="*/ 508052 h 781428"/>
                <a:gd name="connsiteX3" fmla="*/ 94268 w 791851"/>
                <a:gd name="connsiteY3" fmla="*/ 781428 h 781428"/>
                <a:gd name="connsiteX0" fmla="*/ 94268 w 725864"/>
                <a:gd name="connsiteY0" fmla="*/ 781428 h 781428"/>
                <a:gd name="connsiteX1" fmla="*/ 0 w 725864"/>
                <a:gd name="connsiteY1" fmla="*/ 0 h 781428"/>
                <a:gd name="connsiteX2" fmla="*/ 725864 w 725864"/>
                <a:gd name="connsiteY2" fmla="*/ 489198 h 781428"/>
                <a:gd name="connsiteX3" fmla="*/ 94268 w 725864"/>
                <a:gd name="connsiteY3" fmla="*/ 781428 h 781428"/>
                <a:gd name="connsiteX0" fmla="*/ 725864 w 1357460"/>
                <a:gd name="connsiteY0" fmla="*/ 1328183 h 1328183"/>
                <a:gd name="connsiteX1" fmla="*/ 0 w 1357460"/>
                <a:gd name="connsiteY1" fmla="*/ 0 h 1328183"/>
                <a:gd name="connsiteX2" fmla="*/ 1357460 w 1357460"/>
                <a:gd name="connsiteY2" fmla="*/ 1035953 h 1328183"/>
                <a:gd name="connsiteX3" fmla="*/ 725864 w 1357460"/>
                <a:gd name="connsiteY3" fmla="*/ 1328183 h 1328183"/>
                <a:gd name="connsiteX0" fmla="*/ 0 w 1941922"/>
                <a:gd name="connsiteY0" fmla="*/ 404356 h 1035953"/>
                <a:gd name="connsiteX1" fmla="*/ 584462 w 1941922"/>
                <a:gd name="connsiteY1" fmla="*/ 0 h 1035953"/>
                <a:gd name="connsiteX2" fmla="*/ 1941922 w 1941922"/>
                <a:gd name="connsiteY2" fmla="*/ 1035953 h 1035953"/>
                <a:gd name="connsiteX3" fmla="*/ 0 w 1941922"/>
                <a:gd name="connsiteY3" fmla="*/ 404356 h 1035953"/>
                <a:gd name="connsiteX0" fmla="*/ 0 w 584462"/>
                <a:gd name="connsiteY0" fmla="*/ 404356 h 875698"/>
                <a:gd name="connsiteX1" fmla="*/ 584462 w 584462"/>
                <a:gd name="connsiteY1" fmla="*/ 0 h 875698"/>
                <a:gd name="connsiteX2" fmla="*/ 254524 w 584462"/>
                <a:gd name="connsiteY2" fmla="*/ 875698 h 875698"/>
                <a:gd name="connsiteX3" fmla="*/ 0 w 584462"/>
                <a:gd name="connsiteY3" fmla="*/ 404356 h 875698"/>
                <a:gd name="connsiteX0" fmla="*/ 75414 w 329938"/>
                <a:gd name="connsiteY0" fmla="*/ 1281049 h 1752391"/>
                <a:gd name="connsiteX1" fmla="*/ 0 w 329938"/>
                <a:gd name="connsiteY1" fmla="*/ 0 h 1752391"/>
                <a:gd name="connsiteX2" fmla="*/ 329938 w 329938"/>
                <a:gd name="connsiteY2" fmla="*/ 1752391 h 1752391"/>
                <a:gd name="connsiteX3" fmla="*/ 75414 w 329938"/>
                <a:gd name="connsiteY3" fmla="*/ 1281049 h 1752391"/>
                <a:gd name="connsiteX0" fmla="*/ 0 w 933254"/>
                <a:gd name="connsiteY0" fmla="*/ 310088 h 1752391"/>
                <a:gd name="connsiteX1" fmla="*/ 603316 w 933254"/>
                <a:gd name="connsiteY1" fmla="*/ 0 h 1752391"/>
                <a:gd name="connsiteX2" fmla="*/ 933254 w 933254"/>
                <a:gd name="connsiteY2" fmla="*/ 1752391 h 1752391"/>
                <a:gd name="connsiteX3" fmla="*/ 0 w 933254"/>
                <a:gd name="connsiteY3" fmla="*/ 310088 h 1752391"/>
                <a:gd name="connsiteX0" fmla="*/ 0 w 914400"/>
                <a:gd name="connsiteY0" fmla="*/ 310088 h 517480"/>
                <a:gd name="connsiteX1" fmla="*/ 603316 w 914400"/>
                <a:gd name="connsiteY1" fmla="*/ 0 h 517480"/>
                <a:gd name="connsiteX2" fmla="*/ 914400 w 914400"/>
                <a:gd name="connsiteY2" fmla="*/ 517480 h 517480"/>
                <a:gd name="connsiteX3" fmla="*/ 0 w 914400"/>
                <a:gd name="connsiteY3" fmla="*/ 310088 h 517480"/>
                <a:gd name="connsiteX0" fmla="*/ 0 w 1847654"/>
                <a:gd name="connsiteY0" fmla="*/ 1054805 h 1262197"/>
                <a:gd name="connsiteX1" fmla="*/ 1847654 w 1847654"/>
                <a:gd name="connsiteY1" fmla="*/ 0 h 1262197"/>
                <a:gd name="connsiteX2" fmla="*/ 914400 w 1847654"/>
                <a:gd name="connsiteY2" fmla="*/ 1262197 h 1262197"/>
                <a:gd name="connsiteX3" fmla="*/ 0 w 1847654"/>
                <a:gd name="connsiteY3" fmla="*/ 1054805 h 1262197"/>
                <a:gd name="connsiteX0" fmla="*/ 0 w 1093509"/>
                <a:gd name="connsiteY0" fmla="*/ 8430 h 1262197"/>
                <a:gd name="connsiteX1" fmla="*/ 1093509 w 1093509"/>
                <a:gd name="connsiteY1" fmla="*/ 0 h 1262197"/>
                <a:gd name="connsiteX2" fmla="*/ 160255 w 1093509"/>
                <a:gd name="connsiteY2" fmla="*/ 1262197 h 1262197"/>
                <a:gd name="connsiteX3" fmla="*/ 0 w 1093509"/>
                <a:gd name="connsiteY3" fmla="*/ 8430 h 1262197"/>
                <a:gd name="connsiteX0" fmla="*/ 0 w 1093509"/>
                <a:gd name="connsiteY0" fmla="*/ 8430 h 366651"/>
                <a:gd name="connsiteX1" fmla="*/ 1093509 w 1093509"/>
                <a:gd name="connsiteY1" fmla="*/ 0 h 366651"/>
                <a:gd name="connsiteX2" fmla="*/ 622169 w 1093509"/>
                <a:gd name="connsiteY2" fmla="*/ 366651 h 366651"/>
                <a:gd name="connsiteX3" fmla="*/ 0 w 1093509"/>
                <a:gd name="connsiteY3" fmla="*/ 8430 h 366651"/>
                <a:gd name="connsiteX0" fmla="*/ 0 w 1093509"/>
                <a:gd name="connsiteY0" fmla="*/ 8430 h 244102"/>
                <a:gd name="connsiteX1" fmla="*/ 1093509 w 1093509"/>
                <a:gd name="connsiteY1" fmla="*/ 0 h 244102"/>
                <a:gd name="connsiteX2" fmla="*/ 471340 w 1093509"/>
                <a:gd name="connsiteY2" fmla="*/ 244102 h 244102"/>
                <a:gd name="connsiteX3" fmla="*/ 0 w 1093509"/>
                <a:gd name="connsiteY3" fmla="*/ 8430 h 244102"/>
                <a:gd name="connsiteX0" fmla="*/ 0 w 782424"/>
                <a:gd name="connsiteY0" fmla="*/ 1233915 h 1469587"/>
                <a:gd name="connsiteX1" fmla="*/ 782424 w 782424"/>
                <a:gd name="connsiteY1" fmla="*/ 0 h 1469587"/>
                <a:gd name="connsiteX2" fmla="*/ 471340 w 782424"/>
                <a:gd name="connsiteY2" fmla="*/ 1469587 h 1469587"/>
                <a:gd name="connsiteX3" fmla="*/ 0 w 782424"/>
                <a:gd name="connsiteY3" fmla="*/ 1233915 h 1469587"/>
                <a:gd name="connsiteX0" fmla="*/ 0 w 631595"/>
                <a:gd name="connsiteY0" fmla="*/ 291235 h 1469587"/>
                <a:gd name="connsiteX1" fmla="*/ 631595 w 631595"/>
                <a:gd name="connsiteY1" fmla="*/ 0 h 1469587"/>
                <a:gd name="connsiteX2" fmla="*/ 320511 w 631595"/>
                <a:gd name="connsiteY2" fmla="*/ 1469587 h 1469587"/>
                <a:gd name="connsiteX3" fmla="*/ 0 w 631595"/>
                <a:gd name="connsiteY3" fmla="*/ 291235 h 1469587"/>
                <a:gd name="connsiteX0" fmla="*/ 0 w 923827"/>
                <a:gd name="connsiteY0" fmla="*/ 291235 h 498626"/>
                <a:gd name="connsiteX1" fmla="*/ 631595 w 923827"/>
                <a:gd name="connsiteY1" fmla="*/ 0 h 498626"/>
                <a:gd name="connsiteX2" fmla="*/ 923827 w 923827"/>
                <a:gd name="connsiteY2" fmla="*/ 498626 h 498626"/>
                <a:gd name="connsiteX3" fmla="*/ 0 w 923827"/>
                <a:gd name="connsiteY3" fmla="*/ 291235 h 498626"/>
                <a:gd name="connsiteX0" fmla="*/ 0 w 2375555"/>
                <a:gd name="connsiteY0" fmla="*/ 0 h 1282047"/>
                <a:gd name="connsiteX1" fmla="*/ 2083323 w 2375555"/>
                <a:gd name="connsiteY1" fmla="*/ 783421 h 1282047"/>
                <a:gd name="connsiteX2" fmla="*/ 2375555 w 2375555"/>
                <a:gd name="connsiteY2" fmla="*/ 1282047 h 1282047"/>
                <a:gd name="connsiteX3" fmla="*/ 0 w 2375555"/>
                <a:gd name="connsiteY3" fmla="*/ 0 h 1282047"/>
                <a:gd name="connsiteX0" fmla="*/ 0 w 2083323"/>
                <a:gd name="connsiteY0" fmla="*/ 0 h 783421"/>
                <a:gd name="connsiteX1" fmla="*/ 2083323 w 2083323"/>
                <a:gd name="connsiteY1" fmla="*/ 783421 h 783421"/>
                <a:gd name="connsiteX2" fmla="*/ 216817 w 2083323"/>
                <a:gd name="connsiteY2" fmla="*/ 471341 h 783421"/>
                <a:gd name="connsiteX3" fmla="*/ 0 w 2083323"/>
                <a:gd name="connsiteY3" fmla="*/ 0 h 783421"/>
                <a:gd name="connsiteX0" fmla="*/ 0 w 593888"/>
                <a:gd name="connsiteY0" fmla="*/ 338369 h 809710"/>
                <a:gd name="connsiteX1" fmla="*/ 593888 w 593888"/>
                <a:gd name="connsiteY1" fmla="*/ 0 h 809710"/>
                <a:gd name="connsiteX2" fmla="*/ 216817 w 593888"/>
                <a:gd name="connsiteY2" fmla="*/ 809710 h 809710"/>
                <a:gd name="connsiteX3" fmla="*/ 0 w 593888"/>
                <a:gd name="connsiteY3" fmla="*/ 338369 h 80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3888" h="809710">
                  <a:moveTo>
                    <a:pt x="0" y="338369"/>
                  </a:moveTo>
                  <a:lnTo>
                    <a:pt x="593888" y="0"/>
                  </a:lnTo>
                  <a:lnTo>
                    <a:pt x="216817" y="809710"/>
                  </a:lnTo>
                  <a:lnTo>
                    <a:pt x="0" y="338369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2D150645-5CDA-4D09-9073-B6565BB4EE89}"/>
                </a:ext>
              </a:extLst>
            </p:cNvPr>
            <p:cNvSpPr/>
            <p:nvPr/>
          </p:nvSpPr>
          <p:spPr>
            <a:xfrm>
              <a:off x="3370570" y="1078538"/>
              <a:ext cx="3350490" cy="3350490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B86CE2C3-E0B1-4BED-BB58-2E1887AFAA36}"/>
              </a:ext>
            </a:extLst>
          </p:cNvPr>
          <p:cNvSpPr txBox="1"/>
          <p:nvPr/>
        </p:nvSpPr>
        <p:spPr>
          <a:xfrm>
            <a:off x="1315614" y="4021585"/>
            <a:ext cx="81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52265B34-67EC-4514-938B-3D4B0D8A37EA}"/>
              </a:ext>
            </a:extLst>
          </p:cNvPr>
          <p:cNvSpPr txBox="1"/>
          <p:nvPr/>
        </p:nvSpPr>
        <p:spPr>
          <a:xfrm>
            <a:off x="5169916" y="4026876"/>
            <a:ext cx="95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周期图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BAA746A9-F0F7-47C6-BEA7-977F54069BA7}"/>
              </a:ext>
            </a:extLst>
          </p:cNvPr>
          <p:cNvSpPr txBox="1"/>
          <p:nvPr/>
        </p:nvSpPr>
        <p:spPr>
          <a:xfrm>
            <a:off x="8673577" y="3880753"/>
            <a:ext cx="1494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高阶网络（单纯复形）</a:t>
            </a:r>
          </a:p>
        </p:txBody>
      </p:sp>
    </p:spTree>
    <p:extLst>
      <p:ext uri="{BB962C8B-B14F-4D97-AF65-F5344CB8AC3E}">
        <p14:creationId xmlns:p14="http://schemas.microsoft.com/office/powerpoint/2010/main" val="41276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9DDF852-00AD-4140-B133-B5FA360ED3FE}"/>
              </a:ext>
            </a:extLst>
          </p:cNvPr>
          <p:cNvSpPr txBox="1"/>
          <p:nvPr/>
        </p:nvSpPr>
        <p:spPr>
          <a:xfrm>
            <a:off x="685800" y="5842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解决思路：在大量没有标注的数据上做自监督学习，再到实际问题中做微调。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FE10431-C675-4E6A-9B77-D4A8F76949FE}"/>
              </a:ext>
            </a:extLst>
          </p:cNvPr>
          <p:cNvSpPr txBox="1"/>
          <p:nvPr/>
        </p:nvSpPr>
        <p:spPr>
          <a:xfrm>
            <a:off x="1446984" y="2361567"/>
            <a:ext cx="13471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COFs</a:t>
            </a:r>
            <a:r>
              <a:rPr lang="zh-CN" altLang="en-US" sz="1400" dirty="0"/>
              <a:t>结构文件晶格常数、</a:t>
            </a:r>
            <a:endParaRPr lang="en-US" altLang="zh-CN" sz="1400" dirty="0"/>
          </a:p>
          <a:p>
            <a:pPr algn="ctr"/>
            <a:r>
              <a:rPr lang="zh-CN" altLang="en-US" sz="1400" dirty="0"/>
              <a:t>原子坐标、</a:t>
            </a:r>
            <a:endParaRPr lang="en-US" altLang="zh-CN" sz="1400" dirty="0"/>
          </a:p>
          <a:p>
            <a:pPr algn="ctr"/>
            <a:r>
              <a:rPr lang="zh-CN" altLang="en-US" sz="1400" dirty="0"/>
              <a:t>空间群等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585864E-5BD0-4BD0-9ACB-33BFD871C36C}"/>
              </a:ext>
            </a:extLst>
          </p:cNvPr>
          <p:cNvSpPr/>
          <p:nvPr/>
        </p:nvSpPr>
        <p:spPr>
          <a:xfrm>
            <a:off x="3041016" y="1902050"/>
            <a:ext cx="538843" cy="18731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编码器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47D0A72-DBCF-43FE-A246-AB0B2500CF7E}"/>
              </a:ext>
            </a:extLst>
          </p:cNvPr>
          <p:cNvCxnSpPr/>
          <p:nvPr/>
        </p:nvCxnSpPr>
        <p:spPr>
          <a:xfrm>
            <a:off x="2555420" y="2808141"/>
            <a:ext cx="465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06F522D-2F4F-4991-9198-FDFCA2B8FFC5}"/>
              </a:ext>
            </a:extLst>
          </p:cNvPr>
          <p:cNvCxnSpPr/>
          <p:nvPr/>
        </p:nvCxnSpPr>
        <p:spPr>
          <a:xfrm>
            <a:off x="3632380" y="2823381"/>
            <a:ext cx="465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1DBD1555-3897-40AA-B75B-9B6D94CD92AF}"/>
              </a:ext>
            </a:extLst>
          </p:cNvPr>
          <p:cNvSpPr/>
          <p:nvPr/>
        </p:nvSpPr>
        <p:spPr>
          <a:xfrm>
            <a:off x="4246153" y="2252590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92EC65-6B8B-4497-8410-053D7EE82D82}"/>
              </a:ext>
            </a:extLst>
          </p:cNvPr>
          <p:cNvSpPr/>
          <p:nvPr/>
        </p:nvSpPr>
        <p:spPr>
          <a:xfrm>
            <a:off x="4246153" y="2498240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A2606EC-0695-4570-BC8B-E15F5879E039}"/>
              </a:ext>
            </a:extLst>
          </p:cNvPr>
          <p:cNvSpPr/>
          <p:nvPr/>
        </p:nvSpPr>
        <p:spPr>
          <a:xfrm>
            <a:off x="4246153" y="2743169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89EE5B7-97F7-434E-9B7A-2A0F3A35EF4D}"/>
              </a:ext>
            </a:extLst>
          </p:cNvPr>
          <p:cNvSpPr/>
          <p:nvPr/>
        </p:nvSpPr>
        <p:spPr>
          <a:xfrm>
            <a:off x="4246153" y="2993184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3B8E0DE-1027-4A23-8F1C-BBE8AC403453}"/>
              </a:ext>
            </a:extLst>
          </p:cNvPr>
          <p:cNvSpPr/>
          <p:nvPr/>
        </p:nvSpPr>
        <p:spPr>
          <a:xfrm>
            <a:off x="4246153" y="3238113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8A81B1F-B73D-4F4D-92A6-5F6B5F1B8294}"/>
              </a:ext>
            </a:extLst>
          </p:cNvPr>
          <p:cNvSpPr txBox="1"/>
          <p:nvPr/>
        </p:nvSpPr>
        <p:spPr>
          <a:xfrm>
            <a:off x="3968431" y="1875080"/>
            <a:ext cx="710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向量空间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EA3EF82-6760-45FB-A625-CA1C1EC9D08D}"/>
              </a:ext>
            </a:extLst>
          </p:cNvPr>
          <p:cNvSpPr/>
          <p:nvPr/>
        </p:nvSpPr>
        <p:spPr>
          <a:xfrm>
            <a:off x="5067569" y="1902050"/>
            <a:ext cx="538843" cy="18731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预测器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314AB15-778E-4FC5-905C-D1F303668F6D}"/>
              </a:ext>
            </a:extLst>
          </p:cNvPr>
          <p:cNvCxnSpPr/>
          <p:nvPr/>
        </p:nvCxnSpPr>
        <p:spPr>
          <a:xfrm>
            <a:off x="4511220" y="2838620"/>
            <a:ext cx="465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3A630613-A582-49FA-83C5-68F9822D6090}"/>
              </a:ext>
            </a:extLst>
          </p:cNvPr>
          <p:cNvSpPr txBox="1"/>
          <p:nvPr/>
        </p:nvSpPr>
        <p:spPr>
          <a:xfrm>
            <a:off x="6079666" y="2021757"/>
            <a:ext cx="2277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光催化产过氧化氢：带隙，氧气吸附量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0316E81-220B-4CF0-9981-790C0E2174BC}"/>
              </a:ext>
            </a:extLst>
          </p:cNvPr>
          <p:cNvSpPr txBox="1"/>
          <p:nvPr/>
        </p:nvSpPr>
        <p:spPr>
          <a:xfrm>
            <a:off x="6079666" y="2658571"/>
            <a:ext cx="2277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甲烷存储：高压吸附量</a:t>
            </a:r>
            <a:r>
              <a:rPr lang="en-US" altLang="zh-CN" sz="1200" dirty="0"/>
              <a:t>-</a:t>
            </a:r>
            <a:r>
              <a:rPr lang="zh-CN" altLang="en-US" sz="1200" dirty="0"/>
              <a:t>低压吸附量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7DB8F49-1BB0-4623-AF03-1FF3ABC00BAB}"/>
              </a:ext>
            </a:extLst>
          </p:cNvPr>
          <p:cNvSpPr txBox="1"/>
          <p:nvPr/>
        </p:nvSpPr>
        <p:spPr>
          <a:xfrm>
            <a:off x="6079666" y="3295385"/>
            <a:ext cx="2277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气体分离：吸附分离比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DC0BDC6-4552-4301-B955-9F958B16B492}"/>
              </a:ext>
            </a:extLst>
          </p:cNvPr>
          <p:cNvCxnSpPr>
            <a:cxnSpLocks/>
          </p:cNvCxnSpPr>
          <p:nvPr/>
        </p:nvCxnSpPr>
        <p:spPr>
          <a:xfrm>
            <a:off x="5632446" y="2268464"/>
            <a:ext cx="491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E78837F-52BE-4C89-BD24-7A19622EB529}"/>
              </a:ext>
            </a:extLst>
          </p:cNvPr>
          <p:cNvCxnSpPr>
            <a:cxnSpLocks/>
          </p:cNvCxnSpPr>
          <p:nvPr/>
        </p:nvCxnSpPr>
        <p:spPr>
          <a:xfrm>
            <a:off x="5663289" y="2865364"/>
            <a:ext cx="491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405AF8E-C178-46A6-A10C-2C45A3BDB8A7}"/>
              </a:ext>
            </a:extLst>
          </p:cNvPr>
          <p:cNvCxnSpPr>
            <a:cxnSpLocks/>
          </p:cNvCxnSpPr>
          <p:nvPr/>
        </p:nvCxnSpPr>
        <p:spPr>
          <a:xfrm>
            <a:off x="5632446" y="3433884"/>
            <a:ext cx="491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D0E91D79-89F9-4B0C-8A94-A6C8AA6DA13F}"/>
              </a:ext>
            </a:extLst>
          </p:cNvPr>
          <p:cNvSpPr/>
          <p:nvPr/>
        </p:nvSpPr>
        <p:spPr>
          <a:xfrm>
            <a:off x="1300480" y="1320808"/>
            <a:ext cx="3378517" cy="2997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F00F369-45D0-4744-AB11-15844AB93814}"/>
              </a:ext>
            </a:extLst>
          </p:cNvPr>
          <p:cNvSpPr/>
          <p:nvPr/>
        </p:nvSpPr>
        <p:spPr>
          <a:xfrm>
            <a:off x="3974030" y="1320808"/>
            <a:ext cx="4383472" cy="2997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E7DC100-AEB1-4668-9BBC-D88494280B9B}"/>
              </a:ext>
            </a:extLst>
          </p:cNvPr>
          <p:cNvSpPr txBox="1"/>
          <p:nvPr/>
        </p:nvSpPr>
        <p:spPr>
          <a:xfrm>
            <a:off x="2120537" y="1349080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自监督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861B375-AB93-41B0-9019-9E6A232BCFF3}"/>
              </a:ext>
            </a:extLst>
          </p:cNvPr>
          <p:cNvSpPr txBox="1"/>
          <p:nvPr/>
        </p:nvSpPr>
        <p:spPr>
          <a:xfrm>
            <a:off x="6165766" y="1367216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监督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C6C7DF7-285C-4AB3-8074-BE1A601BA2FE}"/>
              </a:ext>
            </a:extLst>
          </p:cNvPr>
          <p:cNvSpPr txBox="1"/>
          <p:nvPr/>
        </p:nvSpPr>
        <p:spPr>
          <a:xfrm>
            <a:off x="1071880" y="4907280"/>
            <a:ext cx="8011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问题：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自监督应该怎么设计？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针对上一页</a:t>
            </a:r>
            <a:r>
              <a:rPr lang="en-US" altLang="zh-CN" dirty="0"/>
              <a:t>ppt</a:t>
            </a:r>
            <a:r>
              <a:rPr lang="zh-CN" altLang="en-US" dirty="0"/>
              <a:t>中样本空间未知的情况下如何做？</a:t>
            </a:r>
          </a:p>
        </p:txBody>
      </p:sp>
    </p:spTree>
    <p:extLst>
      <p:ext uri="{BB962C8B-B14F-4D97-AF65-F5344CB8AC3E}">
        <p14:creationId xmlns:p14="http://schemas.microsoft.com/office/powerpoint/2010/main" val="648944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B417C023-E0E2-4F10-954C-ABF24F82070F}"/>
              </a:ext>
            </a:extLst>
          </p:cNvPr>
          <p:cNvSpPr/>
          <p:nvPr/>
        </p:nvSpPr>
        <p:spPr>
          <a:xfrm>
            <a:off x="6226992" y="1664446"/>
            <a:ext cx="375556" cy="3755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CD52F7D-7A59-4A0D-A976-E8B819079AF5}"/>
              </a:ext>
            </a:extLst>
          </p:cNvPr>
          <p:cNvSpPr/>
          <p:nvPr/>
        </p:nvSpPr>
        <p:spPr>
          <a:xfrm>
            <a:off x="830399" y="1664446"/>
            <a:ext cx="338339" cy="3755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1191C9D-E9CC-4935-98B4-4F37CAE570C7}"/>
              </a:ext>
            </a:extLst>
          </p:cNvPr>
          <p:cNvSpPr txBox="1"/>
          <p:nvPr/>
        </p:nvSpPr>
        <p:spPr>
          <a:xfrm>
            <a:off x="1405981" y="1603506"/>
            <a:ext cx="4490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在已经存在的数据库中进行搜索，材料</a:t>
            </a:r>
            <a:r>
              <a:rPr lang="zh-CN" altLang="en-US" b="1" dirty="0"/>
              <a:t>空间</a:t>
            </a:r>
            <a:r>
              <a:rPr lang="zh-CN" altLang="en-US" dirty="0"/>
              <a:t>是确定的，可以采用暴力搜索、漏斗筛选的方式。</a:t>
            </a:r>
            <a:endParaRPr lang="en-US" altLang="zh-CN" dirty="0"/>
          </a:p>
          <a:p>
            <a:r>
              <a:rPr lang="zh-CN" altLang="en-US" dirty="0"/>
              <a:t>代表：高通量搜索</a:t>
            </a: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FED66E3A-D4B5-4130-A26D-5875678752DE}"/>
              </a:ext>
            </a:extLst>
          </p:cNvPr>
          <p:cNvGrpSpPr/>
          <p:nvPr/>
        </p:nvGrpSpPr>
        <p:grpSpPr>
          <a:xfrm>
            <a:off x="1405981" y="2803835"/>
            <a:ext cx="3624943" cy="1873140"/>
            <a:chOff x="830399" y="2791051"/>
            <a:chExt cx="3624943" cy="1873140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E705C8E3-6CA9-45F8-8DEE-6D1CBBF3F652}"/>
                </a:ext>
              </a:extLst>
            </p:cNvPr>
            <p:cNvSpPr/>
            <p:nvPr/>
          </p:nvSpPr>
          <p:spPr>
            <a:xfrm>
              <a:off x="830399" y="3064238"/>
              <a:ext cx="2628900" cy="133894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3ECF72C-B354-4C3D-B560-9A633B419DD8}"/>
                </a:ext>
              </a:extLst>
            </p:cNvPr>
            <p:cNvSpPr/>
            <p:nvPr/>
          </p:nvSpPr>
          <p:spPr>
            <a:xfrm>
              <a:off x="2977605" y="315948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3A22DF0-06D2-4809-9C3E-1FC198B41808}"/>
                </a:ext>
              </a:extLst>
            </p:cNvPr>
            <p:cNvSpPr/>
            <p:nvPr/>
          </p:nvSpPr>
          <p:spPr>
            <a:xfrm>
              <a:off x="2977605" y="340513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FC88FBF-A448-495C-AE15-5CE69D52CBAD}"/>
                </a:ext>
              </a:extLst>
            </p:cNvPr>
            <p:cNvSpPr/>
            <p:nvPr/>
          </p:nvSpPr>
          <p:spPr>
            <a:xfrm>
              <a:off x="2977605" y="3650060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6715775-9576-4E6A-ABF6-5F7B134C1DE4}"/>
                </a:ext>
              </a:extLst>
            </p:cNvPr>
            <p:cNvSpPr/>
            <p:nvPr/>
          </p:nvSpPr>
          <p:spPr>
            <a:xfrm>
              <a:off x="2977605" y="3900075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F39E7F6-0910-427F-A445-E74B47C2234A}"/>
                </a:ext>
              </a:extLst>
            </p:cNvPr>
            <p:cNvSpPr/>
            <p:nvPr/>
          </p:nvSpPr>
          <p:spPr>
            <a:xfrm>
              <a:off x="2977605" y="4145004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97BB89F-A38A-448E-A726-1A4892613A68}"/>
                </a:ext>
              </a:extLst>
            </p:cNvPr>
            <p:cNvSpPr/>
            <p:nvPr/>
          </p:nvSpPr>
          <p:spPr>
            <a:xfrm>
              <a:off x="2651033" y="315948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A190311-E186-48C8-B95E-CED23E9E38FD}"/>
                </a:ext>
              </a:extLst>
            </p:cNvPr>
            <p:cNvSpPr/>
            <p:nvPr/>
          </p:nvSpPr>
          <p:spPr>
            <a:xfrm>
              <a:off x="2651033" y="340513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0B46850-9C22-481D-9F2F-60963DECB2D0}"/>
                </a:ext>
              </a:extLst>
            </p:cNvPr>
            <p:cNvSpPr/>
            <p:nvPr/>
          </p:nvSpPr>
          <p:spPr>
            <a:xfrm>
              <a:off x="2651033" y="3650060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D1DD21F-ADAA-4276-AE4B-3C21558AE910}"/>
                </a:ext>
              </a:extLst>
            </p:cNvPr>
            <p:cNvSpPr/>
            <p:nvPr/>
          </p:nvSpPr>
          <p:spPr>
            <a:xfrm>
              <a:off x="2651033" y="3900075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77A818F-9FE5-4D03-BAD6-D2B67C538AF5}"/>
                </a:ext>
              </a:extLst>
            </p:cNvPr>
            <p:cNvSpPr/>
            <p:nvPr/>
          </p:nvSpPr>
          <p:spPr>
            <a:xfrm>
              <a:off x="2651033" y="4145004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B5A86EE-AE7E-4C99-9A8E-5357BCF2B41D}"/>
                </a:ext>
              </a:extLst>
            </p:cNvPr>
            <p:cNvSpPr/>
            <p:nvPr/>
          </p:nvSpPr>
          <p:spPr>
            <a:xfrm>
              <a:off x="2324461" y="315948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9B65495-A584-434E-B84C-781FDA214E96}"/>
                </a:ext>
              </a:extLst>
            </p:cNvPr>
            <p:cNvSpPr/>
            <p:nvPr/>
          </p:nvSpPr>
          <p:spPr>
            <a:xfrm>
              <a:off x="2324461" y="340513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B9E2C8B-3F6A-4658-A588-4F4139554793}"/>
                </a:ext>
              </a:extLst>
            </p:cNvPr>
            <p:cNvSpPr/>
            <p:nvPr/>
          </p:nvSpPr>
          <p:spPr>
            <a:xfrm>
              <a:off x="2324461" y="3650060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2F885CF-F7F5-43D2-B24D-5B16D037C202}"/>
                </a:ext>
              </a:extLst>
            </p:cNvPr>
            <p:cNvSpPr/>
            <p:nvPr/>
          </p:nvSpPr>
          <p:spPr>
            <a:xfrm>
              <a:off x="2324461" y="3900075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DAFBB6E2-467B-4694-8F9E-FE016CE3C82B}"/>
                </a:ext>
              </a:extLst>
            </p:cNvPr>
            <p:cNvSpPr/>
            <p:nvPr/>
          </p:nvSpPr>
          <p:spPr>
            <a:xfrm>
              <a:off x="2324461" y="4145004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845400D-C6B7-41E5-B04F-112A4987DEC5}"/>
                </a:ext>
              </a:extLst>
            </p:cNvPr>
            <p:cNvSpPr/>
            <p:nvPr/>
          </p:nvSpPr>
          <p:spPr>
            <a:xfrm>
              <a:off x="1997889" y="315948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F69FBD8-84F5-477E-8E4D-EE9ABA06BFE0}"/>
                </a:ext>
              </a:extLst>
            </p:cNvPr>
            <p:cNvSpPr/>
            <p:nvPr/>
          </p:nvSpPr>
          <p:spPr>
            <a:xfrm>
              <a:off x="1997889" y="340513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32F066B-64DC-4ADE-81F7-ABDA7DED8940}"/>
                </a:ext>
              </a:extLst>
            </p:cNvPr>
            <p:cNvSpPr/>
            <p:nvPr/>
          </p:nvSpPr>
          <p:spPr>
            <a:xfrm>
              <a:off x="1997889" y="3650060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7D66B3C-1F7B-4710-BDC1-54CAA0B67D42}"/>
                </a:ext>
              </a:extLst>
            </p:cNvPr>
            <p:cNvSpPr/>
            <p:nvPr/>
          </p:nvSpPr>
          <p:spPr>
            <a:xfrm>
              <a:off x="1997889" y="3900075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1044E81-C9E7-4335-B8EB-0E9C90F05278}"/>
                </a:ext>
              </a:extLst>
            </p:cNvPr>
            <p:cNvSpPr/>
            <p:nvPr/>
          </p:nvSpPr>
          <p:spPr>
            <a:xfrm>
              <a:off x="1997889" y="4145004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9D1307D-7DC3-499C-90A7-08F1D00B60A7}"/>
                </a:ext>
              </a:extLst>
            </p:cNvPr>
            <p:cNvSpPr/>
            <p:nvPr/>
          </p:nvSpPr>
          <p:spPr>
            <a:xfrm>
              <a:off x="1670559" y="315948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990BE70-EA5D-431D-9CF0-6800337A0946}"/>
                </a:ext>
              </a:extLst>
            </p:cNvPr>
            <p:cNvSpPr/>
            <p:nvPr/>
          </p:nvSpPr>
          <p:spPr>
            <a:xfrm>
              <a:off x="1670559" y="340513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A95980A-CC2B-427A-904A-A67632A77C78}"/>
                </a:ext>
              </a:extLst>
            </p:cNvPr>
            <p:cNvSpPr/>
            <p:nvPr/>
          </p:nvSpPr>
          <p:spPr>
            <a:xfrm>
              <a:off x="1670559" y="3650060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B641909-F79A-4AF9-AC05-CA4264C02BD7}"/>
                </a:ext>
              </a:extLst>
            </p:cNvPr>
            <p:cNvSpPr/>
            <p:nvPr/>
          </p:nvSpPr>
          <p:spPr>
            <a:xfrm>
              <a:off x="1670559" y="3900075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3E474322-6721-4AFF-9D42-80F16CC2FC66}"/>
                </a:ext>
              </a:extLst>
            </p:cNvPr>
            <p:cNvSpPr/>
            <p:nvPr/>
          </p:nvSpPr>
          <p:spPr>
            <a:xfrm>
              <a:off x="1670559" y="4145004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6F9B640D-A468-44D6-8E9D-22DE43A63673}"/>
                </a:ext>
              </a:extLst>
            </p:cNvPr>
            <p:cNvSpPr/>
            <p:nvPr/>
          </p:nvSpPr>
          <p:spPr>
            <a:xfrm>
              <a:off x="1343987" y="315948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9A63DBF-2409-4C03-B38B-3B0C27684CBF}"/>
                </a:ext>
              </a:extLst>
            </p:cNvPr>
            <p:cNvSpPr/>
            <p:nvPr/>
          </p:nvSpPr>
          <p:spPr>
            <a:xfrm>
              <a:off x="1343987" y="340513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E606575-D320-4634-9584-53AF6FA29D66}"/>
                </a:ext>
              </a:extLst>
            </p:cNvPr>
            <p:cNvSpPr/>
            <p:nvPr/>
          </p:nvSpPr>
          <p:spPr>
            <a:xfrm>
              <a:off x="1343987" y="3650060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AA9C6D7D-F196-47DB-8EB6-793DA1E31623}"/>
                </a:ext>
              </a:extLst>
            </p:cNvPr>
            <p:cNvSpPr/>
            <p:nvPr/>
          </p:nvSpPr>
          <p:spPr>
            <a:xfrm>
              <a:off x="1343987" y="3900075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FE83F70B-59CF-4686-A728-BA6AD475D6B2}"/>
                </a:ext>
              </a:extLst>
            </p:cNvPr>
            <p:cNvSpPr/>
            <p:nvPr/>
          </p:nvSpPr>
          <p:spPr>
            <a:xfrm>
              <a:off x="1343987" y="4145004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304EE94D-42E4-462D-BCB7-CECAC8E5B7E3}"/>
                </a:ext>
              </a:extLst>
            </p:cNvPr>
            <p:cNvSpPr/>
            <p:nvPr/>
          </p:nvSpPr>
          <p:spPr>
            <a:xfrm>
              <a:off x="1017415" y="315948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E2F35867-837B-4B78-9117-7781BC7D0DEF}"/>
                </a:ext>
              </a:extLst>
            </p:cNvPr>
            <p:cNvSpPr/>
            <p:nvPr/>
          </p:nvSpPr>
          <p:spPr>
            <a:xfrm>
              <a:off x="1017415" y="340513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3A95920-6A40-42A9-B599-E7D3D56BA817}"/>
                </a:ext>
              </a:extLst>
            </p:cNvPr>
            <p:cNvSpPr/>
            <p:nvPr/>
          </p:nvSpPr>
          <p:spPr>
            <a:xfrm>
              <a:off x="1017415" y="3650060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34C2895C-EA84-4CA6-BC7C-E85E979CDE93}"/>
                </a:ext>
              </a:extLst>
            </p:cNvPr>
            <p:cNvSpPr/>
            <p:nvPr/>
          </p:nvSpPr>
          <p:spPr>
            <a:xfrm>
              <a:off x="1017415" y="3900075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0E064540-35B5-4F0C-A4E4-DBA5CE3CBC45}"/>
                </a:ext>
              </a:extLst>
            </p:cNvPr>
            <p:cNvSpPr/>
            <p:nvPr/>
          </p:nvSpPr>
          <p:spPr>
            <a:xfrm>
              <a:off x="1017415" y="4145004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5AE2203E-ED8B-47D8-B448-4F79F0FBA817}"/>
                </a:ext>
              </a:extLst>
            </p:cNvPr>
            <p:cNvSpPr/>
            <p:nvPr/>
          </p:nvSpPr>
          <p:spPr>
            <a:xfrm>
              <a:off x="3916499" y="2791051"/>
              <a:ext cx="538843" cy="187314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预测器</a:t>
              </a:r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28EE4973-C026-40A2-8785-774467DA14B1}"/>
                </a:ext>
              </a:extLst>
            </p:cNvPr>
            <p:cNvCxnSpPr>
              <a:stCxn id="8" idx="3"/>
            </p:cNvCxnSpPr>
            <p:nvPr/>
          </p:nvCxnSpPr>
          <p:spPr>
            <a:xfrm>
              <a:off x="3132727" y="3237042"/>
              <a:ext cx="7837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3BD82225-D86C-4C41-A4B7-59B96AF8BB2D}"/>
                </a:ext>
              </a:extLst>
            </p:cNvPr>
            <p:cNvCxnSpPr/>
            <p:nvPr/>
          </p:nvCxnSpPr>
          <p:spPr>
            <a:xfrm>
              <a:off x="3132727" y="3482692"/>
              <a:ext cx="7837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1CEC5269-903E-4A88-ACB9-C3C82DEA4042}"/>
                </a:ext>
              </a:extLst>
            </p:cNvPr>
            <p:cNvCxnSpPr/>
            <p:nvPr/>
          </p:nvCxnSpPr>
          <p:spPr>
            <a:xfrm>
              <a:off x="3132727" y="3727621"/>
              <a:ext cx="7837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24247480-9326-4DD2-B75E-546EEB25ED4B}"/>
                </a:ext>
              </a:extLst>
            </p:cNvPr>
            <p:cNvCxnSpPr/>
            <p:nvPr/>
          </p:nvCxnSpPr>
          <p:spPr>
            <a:xfrm>
              <a:off x="3132727" y="3977636"/>
              <a:ext cx="7837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C22DD890-34AF-407F-9D7A-2F60D2CF16BA}"/>
                </a:ext>
              </a:extLst>
            </p:cNvPr>
            <p:cNvCxnSpPr/>
            <p:nvPr/>
          </p:nvCxnSpPr>
          <p:spPr>
            <a:xfrm>
              <a:off x="3132727" y="4222565"/>
              <a:ext cx="7837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B3BE937E-DB3E-40DF-80A8-59B7F62BEA3C}"/>
              </a:ext>
            </a:extLst>
          </p:cNvPr>
          <p:cNvSpPr txBox="1"/>
          <p:nvPr/>
        </p:nvSpPr>
        <p:spPr>
          <a:xfrm>
            <a:off x="782320" y="375920"/>
            <a:ext cx="440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材料搜索的方法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67B9402-F737-4288-91E1-B72A343CB210}"/>
              </a:ext>
            </a:extLst>
          </p:cNvPr>
          <p:cNvSpPr txBox="1"/>
          <p:nvPr/>
        </p:nvSpPr>
        <p:spPr>
          <a:xfrm>
            <a:off x="6933202" y="1664446"/>
            <a:ext cx="4490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在没有数据库的情况下，可能需要构造数据并同时搜索。相当于在一个</a:t>
            </a:r>
            <a:r>
              <a:rPr lang="zh-CN" altLang="en-US" b="1" dirty="0"/>
              <a:t>虚拟的，人为设计的空间</a:t>
            </a:r>
            <a:r>
              <a:rPr lang="zh-CN" altLang="en-US" dirty="0"/>
              <a:t>中进行搜索。</a:t>
            </a:r>
            <a:endParaRPr lang="en-US" altLang="zh-CN" dirty="0"/>
          </a:p>
          <a:p>
            <a:r>
              <a:rPr lang="zh-CN" altLang="en-US" dirty="0"/>
              <a:t>代表：强化学习</a:t>
            </a:r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0DF51E0E-82AC-4AFF-87E8-11C380A5F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202" y="2863938"/>
            <a:ext cx="4318000" cy="25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248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19EBC32-1DB3-46F2-8DDE-C8EF7E71EFF8}"/>
              </a:ext>
            </a:extLst>
          </p:cNvPr>
          <p:cNvSpPr txBox="1"/>
          <p:nvPr/>
        </p:nvSpPr>
        <p:spPr>
          <a:xfrm>
            <a:off x="619760" y="401320"/>
            <a:ext cx="325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COFs</a:t>
            </a:r>
            <a:r>
              <a:rPr lang="zh-CN" altLang="en-US" dirty="0"/>
              <a:t>空间怎么描述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659D6D-9896-4399-B22B-8868ECCEABE6}"/>
              </a:ext>
            </a:extLst>
          </p:cNvPr>
          <p:cNvSpPr txBox="1"/>
          <p:nvPr/>
        </p:nvSpPr>
        <p:spPr>
          <a:xfrm>
            <a:off x="1056640" y="1097280"/>
            <a:ext cx="1033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COFs</a:t>
            </a:r>
            <a:r>
              <a:rPr lang="zh-CN" altLang="en-US" dirty="0"/>
              <a:t>具有层次化空间结构，给定一个</a:t>
            </a:r>
            <a:r>
              <a:rPr lang="en-US" altLang="zh-CN" dirty="0"/>
              <a:t>COF</a:t>
            </a:r>
            <a:r>
              <a:rPr lang="zh-CN" altLang="en-US" dirty="0"/>
              <a:t>，可以确定其所属的拓扑类型，通过拓扑进行第一轮分类，再根据其反应类型，可以进行第二轮分类，最后可以根据构建单元的中心结构进行第三轮分类。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3C25D1A-5CA9-42E8-BE31-80948F0A4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510" y="2614150"/>
            <a:ext cx="5991060" cy="238154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53CAF1C-AE0F-473A-97C9-FA30303F1864}"/>
              </a:ext>
            </a:extLst>
          </p:cNvPr>
          <p:cNvSpPr txBox="1"/>
          <p:nvPr/>
        </p:nvSpPr>
        <p:spPr>
          <a:xfrm>
            <a:off x="7081520" y="2301240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COF-5</a:t>
            </a:r>
            <a:r>
              <a:rPr lang="zh-CN" altLang="en-US" dirty="0"/>
              <a:t>的结构，属于</a:t>
            </a:r>
            <a:r>
              <a:rPr lang="en-US" altLang="zh-CN" dirty="0" err="1"/>
              <a:t>hcb</a:t>
            </a:r>
            <a:r>
              <a:rPr lang="zh-CN" altLang="en-US" dirty="0"/>
              <a:t>拓扑，反应类型是硼酸和羟基反应。</a:t>
            </a:r>
            <a:endParaRPr lang="en-US" altLang="zh-CN" dirty="0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917C7EF7-08A7-40FD-9A53-D7E2E3E75B29}"/>
              </a:ext>
            </a:extLst>
          </p:cNvPr>
          <p:cNvGrpSpPr/>
          <p:nvPr/>
        </p:nvGrpSpPr>
        <p:grpSpPr>
          <a:xfrm>
            <a:off x="7161877" y="3429000"/>
            <a:ext cx="1358894" cy="1451531"/>
            <a:chOff x="8627366" y="3160350"/>
            <a:chExt cx="1358894" cy="1451531"/>
          </a:xfrm>
        </p:grpSpPr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96E015F7-E5F9-43D6-9D0D-8BE023D401DE}"/>
                </a:ext>
              </a:extLst>
            </p:cNvPr>
            <p:cNvSpPr/>
            <p:nvPr/>
          </p:nvSpPr>
          <p:spPr>
            <a:xfrm>
              <a:off x="9667236" y="3996376"/>
              <a:ext cx="319024" cy="275020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C05EFAA5-7DA9-43A3-9ADD-041C46864315}"/>
                </a:ext>
              </a:extLst>
            </p:cNvPr>
            <p:cNvSpPr/>
            <p:nvPr/>
          </p:nvSpPr>
          <p:spPr>
            <a:xfrm rot="10800000">
              <a:off x="9667236" y="3491138"/>
              <a:ext cx="319024" cy="275020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F866A94-C346-4E2C-BD0B-15DA0539267E}"/>
                </a:ext>
              </a:extLst>
            </p:cNvPr>
            <p:cNvSpPr/>
            <p:nvPr/>
          </p:nvSpPr>
          <p:spPr>
            <a:xfrm>
              <a:off x="9779123" y="3766157"/>
              <a:ext cx="95250" cy="2302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FD232A83-137F-4505-ABD8-6DAA7EEEA395}"/>
                </a:ext>
              </a:extLst>
            </p:cNvPr>
            <p:cNvGrpSpPr/>
            <p:nvPr/>
          </p:nvGrpSpPr>
          <p:grpSpPr>
            <a:xfrm>
              <a:off x="8627366" y="3494313"/>
              <a:ext cx="319024" cy="780258"/>
              <a:chOff x="8746429" y="3494313"/>
              <a:chExt cx="319024" cy="780258"/>
            </a:xfrm>
          </p:grpSpPr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4583BDBF-A2A4-452A-AE24-E896629892AF}"/>
                  </a:ext>
                </a:extLst>
              </p:cNvPr>
              <p:cNvSpPr/>
              <p:nvPr/>
            </p:nvSpPr>
            <p:spPr>
              <a:xfrm>
                <a:off x="8746429" y="3999551"/>
                <a:ext cx="319024" cy="275020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5">
                <a:extLst>
                  <a:ext uri="{FF2B5EF4-FFF2-40B4-BE49-F238E27FC236}">
                    <a16:creationId xmlns:a16="http://schemas.microsoft.com/office/drawing/2014/main" id="{EBCA0CE7-D70F-442E-92BF-4F6B6926F221}"/>
                  </a:ext>
                </a:extLst>
              </p:cNvPr>
              <p:cNvSpPr/>
              <p:nvPr/>
            </p:nvSpPr>
            <p:spPr>
              <a:xfrm rot="10800000">
                <a:off x="8746429" y="3494313"/>
                <a:ext cx="319024" cy="275020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8DAE1843-FC0A-40FE-82B3-68B7033DB9DE}"/>
                  </a:ext>
                </a:extLst>
              </p:cNvPr>
              <p:cNvSpPr/>
              <p:nvPr/>
            </p:nvSpPr>
            <p:spPr>
              <a:xfrm>
                <a:off x="8858316" y="3769332"/>
                <a:ext cx="95250" cy="230219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99A56E77-D2B8-4784-A7DF-E1C73DF12800}"/>
                </a:ext>
              </a:extLst>
            </p:cNvPr>
            <p:cNvSpPr/>
            <p:nvPr/>
          </p:nvSpPr>
          <p:spPr>
            <a:xfrm rot="17955915">
              <a:off x="9000829" y="4214396"/>
              <a:ext cx="95250" cy="2302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B7E5F5B-F4EC-4019-AC4B-62599CFBC2ED}"/>
                </a:ext>
              </a:extLst>
            </p:cNvPr>
            <p:cNvSpPr/>
            <p:nvPr/>
          </p:nvSpPr>
          <p:spPr>
            <a:xfrm rot="14366294">
              <a:off x="9526286" y="4213609"/>
              <a:ext cx="95250" cy="2302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等腰三角形 35">
              <a:extLst>
                <a:ext uri="{FF2B5EF4-FFF2-40B4-BE49-F238E27FC236}">
                  <a16:creationId xmlns:a16="http://schemas.microsoft.com/office/drawing/2014/main" id="{FBC0104F-72EB-4F06-9867-429A90E27FF9}"/>
                </a:ext>
              </a:extLst>
            </p:cNvPr>
            <p:cNvSpPr/>
            <p:nvPr/>
          </p:nvSpPr>
          <p:spPr>
            <a:xfrm rot="18017191">
              <a:off x="9111351" y="4314859"/>
              <a:ext cx="319024" cy="275020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07E7DE46-713B-44F5-8D93-C304AE83A5DD}"/>
                </a:ext>
              </a:extLst>
            </p:cNvPr>
            <p:cNvSpPr/>
            <p:nvPr/>
          </p:nvSpPr>
          <p:spPr>
            <a:xfrm rot="7155915">
              <a:off x="9517695" y="3327616"/>
              <a:ext cx="95250" cy="2302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269E290-EE43-4B01-B14E-B19F477E6723}"/>
                </a:ext>
              </a:extLst>
            </p:cNvPr>
            <p:cNvSpPr/>
            <p:nvPr/>
          </p:nvSpPr>
          <p:spPr>
            <a:xfrm rot="3566294">
              <a:off x="8995414" y="3325227"/>
              <a:ext cx="95250" cy="2302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38">
              <a:extLst>
                <a:ext uri="{FF2B5EF4-FFF2-40B4-BE49-F238E27FC236}">
                  <a16:creationId xmlns:a16="http://schemas.microsoft.com/office/drawing/2014/main" id="{7D88BBDA-C696-42CF-879F-2B7C880DE68B}"/>
                </a:ext>
              </a:extLst>
            </p:cNvPr>
            <p:cNvSpPr/>
            <p:nvPr/>
          </p:nvSpPr>
          <p:spPr>
            <a:xfrm rot="7217191">
              <a:off x="9183399" y="3182352"/>
              <a:ext cx="319024" cy="275020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D78E11E2-FCE5-4550-8BEB-A5C0A495EE83}"/>
              </a:ext>
            </a:extLst>
          </p:cNvPr>
          <p:cNvSpPr txBox="1"/>
          <p:nvPr/>
        </p:nvSpPr>
        <p:spPr>
          <a:xfrm>
            <a:off x="8813346" y="3429000"/>
            <a:ext cx="278810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hcb</a:t>
            </a:r>
            <a:r>
              <a:rPr lang="zh-CN" altLang="en-US" sz="1400" dirty="0"/>
              <a:t>拓扑有两个构建块</a:t>
            </a:r>
            <a:endParaRPr lang="en-US" altLang="zh-CN" sz="1400" dirty="0"/>
          </a:p>
          <a:p>
            <a:r>
              <a:rPr lang="en-US" altLang="zh-CN" sz="1400" b="1" dirty="0"/>
              <a:t>Wyckoff vertex V1</a:t>
            </a:r>
          </a:p>
          <a:p>
            <a:r>
              <a:rPr lang="en-US" altLang="zh-CN" sz="1400" b="1" dirty="0"/>
              <a:t>Wyckoff edge E1</a:t>
            </a:r>
          </a:p>
          <a:p>
            <a:r>
              <a:rPr lang="en-US" altLang="zh-CN" sz="1400" dirty="0"/>
              <a:t>V1</a:t>
            </a:r>
            <a:r>
              <a:rPr lang="zh-CN" altLang="en-US" sz="1400" dirty="0"/>
              <a:t>满足</a:t>
            </a:r>
            <a:r>
              <a:rPr lang="en-US" altLang="zh-CN" sz="1400" dirty="0"/>
              <a:t>C3</a:t>
            </a:r>
            <a:r>
              <a:rPr lang="zh-CN" altLang="en-US" sz="1400" dirty="0"/>
              <a:t>对称性要求，平面，旋转</a:t>
            </a:r>
            <a:r>
              <a:rPr lang="en-US" altLang="zh-CN" sz="1400" dirty="0"/>
              <a:t>120</a:t>
            </a:r>
            <a:r>
              <a:rPr lang="zh-CN" altLang="en-US" sz="1400" dirty="0"/>
              <a:t>度重合。</a:t>
            </a:r>
            <a:endParaRPr lang="en-US" altLang="zh-CN" sz="1400" dirty="0"/>
          </a:p>
          <a:p>
            <a:r>
              <a:rPr lang="en-US" altLang="zh-CN" sz="1400" dirty="0"/>
              <a:t>E1</a:t>
            </a:r>
            <a:r>
              <a:rPr lang="zh-CN" altLang="en-US" sz="1400" dirty="0"/>
              <a:t>满足</a:t>
            </a:r>
            <a:r>
              <a:rPr lang="en-US" altLang="zh-CN" sz="1400" dirty="0"/>
              <a:t>C2</a:t>
            </a:r>
            <a:r>
              <a:rPr lang="zh-CN" altLang="en-US" sz="1400" dirty="0"/>
              <a:t>对称性要求，平面，旋转</a:t>
            </a:r>
            <a:r>
              <a:rPr lang="en-US" altLang="zh-CN" sz="1400" dirty="0"/>
              <a:t>180</a:t>
            </a:r>
            <a:r>
              <a:rPr lang="zh-CN" altLang="en-US" sz="1400" dirty="0"/>
              <a:t>度重合。</a:t>
            </a: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8DF7EBB8-BA3A-43E4-8334-F8F7E2CA22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1533" y="5049693"/>
            <a:ext cx="4534133" cy="1759040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441A67E6-0C7E-4DFB-B5A7-569EE8C775C4}"/>
              </a:ext>
            </a:extLst>
          </p:cNvPr>
          <p:cNvSpPr txBox="1"/>
          <p:nvPr/>
        </p:nvSpPr>
        <p:spPr>
          <a:xfrm>
            <a:off x="7136551" y="5161518"/>
            <a:ext cx="5643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b="1" dirty="0">
                <a:solidFill>
                  <a:srgbClr val="FF0000"/>
                </a:solidFill>
              </a:rPr>
              <a:t>其他例子</a:t>
            </a:r>
          </a:p>
        </p:txBody>
      </p:sp>
    </p:spTree>
    <p:extLst>
      <p:ext uri="{BB962C8B-B14F-4D97-AF65-F5344CB8AC3E}">
        <p14:creationId xmlns:p14="http://schemas.microsoft.com/office/powerpoint/2010/main" val="1444739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AC82E97-70AA-4AED-9AC0-45C084EAE36F}"/>
              </a:ext>
            </a:extLst>
          </p:cNvPr>
          <p:cNvSpPr/>
          <p:nvPr/>
        </p:nvSpPr>
        <p:spPr>
          <a:xfrm>
            <a:off x="5173436" y="661307"/>
            <a:ext cx="1845128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COFs</a:t>
            </a:r>
            <a:r>
              <a:rPr lang="zh-CN" altLang="en-US" dirty="0">
                <a:solidFill>
                  <a:schemeClr val="tx1"/>
                </a:solidFill>
              </a:rPr>
              <a:t>空间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528F93-4C9F-456B-A5AD-40AE07CCD07D}"/>
              </a:ext>
            </a:extLst>
          </p:cNvPr>
          <p:cNvSpPr/>
          <p:nvPr/>
        </p:nvSpPr>
        <p:spPr>
          <a:xfrm>
            <a:off x="1315811" y="1771650"/>
            <a:ext cx="774246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hcb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23D58B2-44A6-4FEE-B89C-357D376E3AE8}"/>
              </a:ext>
            </a:extLst>
          </p:cNvPr>
          <p:cNvSpPr/>
          <p:nvPr/>
        </p:nvSpPr>
        <p:spPr>
          <a:xfrm>
            <a:off x="7573736" y="1771650"/>
            <a:ext cx="774246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fxt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A40C07-A9F7-4B98-9329-24D7FAAE1E73}"/>
              </a:ext>
            </a:extLst>
          </p:cNvPr>
          <p:cNvSpPr/>
          <p:nvPr/>
        </p:nvSpPr>
        <p:spPr>
          <a:xfrm>
            <a:off x="8835119" y="1771650"/>
            <a:ext cx="774246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fxt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5C81212-0106-442F-B308-BB0B2DDC7DAF}"/>
              </a:ext>
            </a:extLst>
          </p:cNvPr>
          <p:cNvSpPr/>
          <p:nvPr/>
        </p:nvSpPr>
        <p:spPr>
          <a:xfrm>
            <a:off x="4384903" y="1947183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0602C2B-3C1E-43C2-84B9-71B994E13EE3}"/>
              </a:ext>
            </a:extLst>
          </p:cNvPr>
          <p:cNvSpPr/>
          <p:nvPr/>
        </p:nvSpPr>
        <p:spPr>
          <a:xfrm>
            <a:off x="4618265" y="1947183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D5C034A-073A-4148-BC3A-F68CA162C824}"/>
              </a:ext>
            </a:extLst>
          </p:cNvPr>
          <p:cNvSpPr/>
          <p:nvPr/>
        </p:nvSpPr>
        <p:spPr>
          <a:xfrm>
            <a:off x="4851627" y="1947183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1A8DF74-62B7-4D27-9765-054CAC141C43}"/>
              </a:ext>
            </a:extLst>
          </p:cNvPr>
          <p:cNvSpPr/>
          <p:nvPr/>
        </p:nvSpPr>
        <p:spPr>
          <a:xfrm>
            <a:off x="541564" y="2641146"/>
            <a:ext cx="1119867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氨基和溴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CC7FEB6-0921-487D-8623-1AAC0096C93B}"/>
              </a:ext>
            </a:extLst>
          </p:cNvPr>
          <p:cNvSpPr/>
          <p:nvPr/>
        </p:nvSpPr>
        <p:spPr>
          <a:xfrm>
            <a:off x="2090057" y="2641146"/>
            <a:ext cx="1330779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硼酸和羟基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3CE9A69F-F3CD-4261-8B20-1232163AD5BE}"/>
              </a:ext>
            </a:extLst>
          </p:cNvPr>
          <p:cNvSpPr/>
          <p:nvPr/>
        </p:nvSpPr>
        <p:spPr>
          <a:xfrm>
            <a:off x="3994007" y="2771776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38BA8E02-EDFB-4AA0-BEB4-7F9DF864D49A}"/>
              </a:ext>
            </a:extLst>
          </p:cNvPr>
          <p:cNvSpPr/>
          <p:nvPr/>
        </p:nvSpPr>
        <p:spPr>
          <a:xfrm>
            <a:off x="4227369" y="2771776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8DA84898-707F-4379-B022-01FE286B6E47}"/>
              </a:ext>
            </a:extLst>
          </p:cNvPr>
          <p:cNvSpPr/>
          <p:nvPr/>
        </p:nvSpPr>
        <p:spPr>
          <a:xfrm>
            <a:off x="4460731" y="2771776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97FB6EF-7976-404B-BE97-1210D06E5E86}"/>
              </a:ext>
            </a:extLst>
          </p:cNvPr>
          <p:cNvSpPr/>
          <p:nvPr/>
        </p:nvSpPr>
        <p:spPr>
          <a:xfrm>
            <a:off x="195944" y="3816803"/>
            <a:ext cx="1412420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V1(a)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5A86606-0377-40C5-8CC6-998D86A3BC5E}"/>
              </a:ext>
            </a:extLst>
          </p:cNvPr>
          <p:cNvSpPr/>
          <p:nvPr/>
        </p:nvSpPr>
        <p:spPr>
          <a:xfrm>
            <a:off x="2049236" y="3816802"/>
            <a:ext cx="1412420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V1(b)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E0C9457D-3643-4CE1-B98D-021C1622B673}"/>
              </a:ext>
            </a:extLst>
          </p:cNvPr>
          <p:cNvSpPr/>
          <p:nvPr/>
        </p:nvSpPr>
        <p:spPr>
          <a:xfrm>
            <a:off x="3902528" y="3927021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C481C653-730E-4EB8-96BD-FBD1DBA45653}"/>
              </a:ext>
            </a:extLst>
          </p:cNvPr>
          <p:cNvSpPr/>
          <p:nvPr/>
        </p:nvSpPr>
        <p:spPr>
          <a:xfrm>
            <a:off x="4135890" y="3927021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D576EC05-6A28-4B41-AB18-9AF2A028BF1E}"/>
              </a:ext>
            </a:extLst>
          </p:cNvPr>
          <p:cNvSpPr/>
          <p:nvPr/>
        </p:nvSpPr>
        <p:spPr>
          <a:xfrm>
            <a:off x="4369252" y="3927021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7BCE7D80-1006-4049-A86D-661EB43D3A78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3525951" y="-798399"/>
            <a:ext cx="747032" cy="4393066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672625B1-C7D5-426D-AAAF-75E403F325A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6654913" y="465704"/>
            <a:ext cx="747032" cy="186485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A901D357-F246-4D0B-B2B2-AB9A27D45F3D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16200000" flipH="1">
            <a:off x="7285605" y="-164987"/>
            <a:ext cx="747032" cy="312624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ABD2BDEC-C27E-47D8-8A92-40D3903B23F7}"/>
              </a:ext>
            </a:extLst>
          </p:cNvPr>
          <p:cNvCxnSpPr>
            <a:cxnSpLocks/>
            <a:stCxn id="5" idx="2"/>
            <a:endCxn id="26" idx="0"/>
          </p:cNvCxnSpPr>
          <p:nvPr/>
        </p:nvCxnSpPr>
        <p:spPr>
          <a:xfrm rot="5400000">
            <a:off x="1149124" y="2087335"/>
            <a:ext cx="506185" cy="60143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510FE619-DCCE-4DAF-B19A-C103D4291806}"/>
              </a:ext>
            </a:extLst>
          </p:cNvPr>
          <p:cNvCxnSpPr>
            <a:cxnSpLocks/>
            <a:stCxn id="5" idx="2"/>
            <a:endCxn id="27" idx="0"/>
          </p:cNvCxnSpPr>
          <p:nvPr/>
        </p:nvCxnSpPr>
        <p:spPr>
          <a:xfrm rot="16200000" flipH="1">
            <a:off x="1976098" y="1861796"/>
            <a:ext cx="506185" cy="105251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0466E1F9-E53D-4E21-B852-74A63C476BCE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5400000">
            <a:off x="595653" y="3310958"/>
            <a:ext cx="812346" cy="19934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E3E89F71-5871-44B5-BC51-5F8C032BCE2A}"/>
              </a:ext>
            </a:extLst>
          </p:cNvPr>
          <p:cNvCxnSpPr>
            <a:cxnSpLocks/>
            <a:stCxn id="26" idx="2"/>
            <a:endCxn id="34" idx="0"/>
          </p:cNvCxnSpPr>
          <p:nvPr/>
        </p:nvCxnSpPr>
        <p:spPr>
          <a:xfrm rot="16200000" flipH="1">
            <a:off x="1522300" y="2583655"/>
            <a:ext cx="812345" cy="165394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2ACAD3D4-AEC7-4B72-9B6D-FA0B1E27E176}"/>
              </a:ext>
            </a:extLst>
          </p:cNvPr>
          <p:cNvSpPr/>
          <p:nvPr/>
        </p:nvSpPr>
        <p:spPr>
          <a:xfrm>
            <a:off x="395287" y="4693858"/>
            <a:ext cx="1412420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E1(a)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9877529F-D3B8-416E-AF79-889B45D72C99}"/>
              </a:ext>
            </a:extLst>
          </p:cNvPr>
          <p:cNvSpPr/>
          <p:nvPr/>
        </p:nvSpPr>
        <p:spPr>
          <a:xfrm>
            <a:off x="2314573" y="4686297"/>
            <a:ext cx="1412420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E1(b)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63BD4CA2-0E46-4175-9A7A-43B8B1F1809D}"/>
              </a:ext>
            </a:extLst>
          </p:cNvPr>
          <p:cNvCxnSpPr>
            <a:cxnSpLocks/>
            <a:stCxn id="33" idx="2"/>
            <a:endCxn id="59" idx="0"/>
          </p:cNvCxnSpPr>
          <p:nvPr/>
        </p:nvCxnSpPr>
        <p:spPr>
          <a:xfrm rot="16200000" flipH="1">
            <a:off x="744953" y="4337314"/>
            <a:ext cx="513744" cy="19934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60062FFC-0A00-4DDB-850F-4C2D55942AE1}"/>
              </a:ext>
            </a:extLst>
          </p:cNvPr>
          <p:cNvCxnSpPr>
            <a:cxnSpLocks/>
            <a:stCxn id="33" idx="2"/>
            <a:endCxn id="60" idx="0"/>
          </p:cNvCxnSpPr>
          <p:nvPr/>
        </p:nvCxnSpPr>
        <p:spPr>
          <a:xfrm rot="16200000" flipH="1">
            <a:off x="1708377" y="3373890"/>
            <a:ext cx="506183" cy="211862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椭圆 73">
            <a:extLst>
              <a:ext uri="{FF2B5EF4-FFF2-40B4-BE49-F238E27FC236}">
                <a16:creationId xmlns:a16="http://schemas.microsoft.com/office/drawing/2014/main" id="{7294DA2C-2B33-4FD2-A65D-9BF7C64AA6F4}"/>
              </a:ext>
            </a:extLst>
          </p:cNvPr>
          <p:cNvSpPr/>
          <p:nvPr/>
        </p:nvSpPr>
        <p:spPr>
          <a:xfrm>
            <a:off x="3955596" y="4788353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5244E63B-7AC9-4769-AE1E-2EB2AE9C803B}"/>
              </a:ext>
            </a:extLst>
          </p:cNvPr>
          <p:cNvSpPr/>
          <p:nvPr/>
        </p:nvSpPr>
        <p:spPr>
          <a:xfrm>
            <a:off x="4188958" y="4788353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69703ADE-6D8E-4BF8-A06C-15CCA0D211BF}"/>
              </a:ext>
            </a:extLst>
          </p:cNvPr>
          <p:cNvSpPr/>
          <p:nvPr/>
        </p:nvSpPr>
        <p:spPr>
          <a:xfrm>
            <a:off x="4422320" y="4788353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45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6F5D760-F874-4259-8833-439EBBBB939F}"/>
              </a:ext>
            </a:extLst>
          </p:cNvPr>
          <p:cNvSpPr txBox="1"/>
          <p:nvPr/>
        </p:nvSpPr>
        <p:spPr>
          <a:xfrm>
            <a:off x="428625" y="412296"/>
            <a:ext cx="419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自监督怎么设计？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A5EBF3E-C45B-46CD-B704-510D706BA993}"/>
              </a:ext>
            </a:extLst>
          </p:cNvPr>
          <p:cNvSpPr/>
          <p:nvPr/>
        </p:nvSpPr>
        <p:spPr>
          <a:xfrm>
            <a:off x="1110343" y="1718582"/>
            <a:ext cx="5408839" cy="357595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D31C5C3-0B02-4AE1-8B2E-9CCB7A2670D9}"/>
              </a:ext>
            </a:extLst>
          </p:cNvPr>
          <p:cNvSpPr/>
          <p:nvPr/>
        </p:nvSpPr>
        <p:spPr>
          <a:xfrm flipV="1">
            <a:off x="1551214" y="2042044"/>
            <a:ext cx="114298" cy="114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39DFF1F-0110-49C5-9B28-28F1B2F4D4E1}"/>
              </a:ext>
            </a:extLst>
          </p:cNvPr>
          <p:cNvSpPr/>
          <p:nvPr/>
        </p:nvSpPr>
        <p:spPr>
          <a:xfrm flipV="1">
            <a:off x="1787978" y="2099193"/>
            <a:ext cx="114298" cy="114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8618E59-256F-4B3C-8CDB-9BB3FB735C1F}"/>
              </a:ext>
            </a:extLst>
          </p:cNvPr>
          <p:cNvSpPr/>
          <p:nvPr/>
        </p:nvSpPr>
        <p:spPr>
          <a:xfrm flipV="1">
            <a:off x="1518556" y="2236428"/>
            <a:ext cx="114298" cy="114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0E18410-E210-465E-9586-CC1329EC6E3F}"/>
              </a:ext>
            </a:extLst>
          </p:cNvPr>
          <p:cNvSpPr/>
          <p:nvPr/>
        </p:nvSpPr>
        <p:spPr>
          <a:xfrm flipV="1">
            <a:off x="1800222" y="2301154"/>
            <a:ext cx="114298" cy="114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0861FD6-9219-4C5F-BEAC-9CD52AFE01E6}"/>
              </a:ext>
            </a:extLst>
          </p:cNvPr>
          <p:cNvSpPr/>
          <p:nvPr/>
        </p:nvSpPr>
        <p:spPr>
          <a:xfrm flipV="1">
            <a:off x="1571621" y="2479804"/>
            <a:ext cx="114298" cy="114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97AB6BB-2D94-4EB5-92E8-26CF9D5845DB}"/>
              </a:ext>
            </a:extLst>
          </p:cNvPr>
          <p:cNvSpPr/>
          <p:nvPr/>
        </p:nvSpPr>
        <p:spPr>
          <a:xfrm flipV="1">
            <a:off x="2045144" y="2262276"/>
            <a:ext cx="114298" cy="114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CBE07D9-F720-4832-BB6F-913B5FCEA6C0}"/>
              </a:ext>
            </a:extLst>
          </p:cNvPr>
          <p:cNvSpPr/>
          <p:nvPr/>
        </p:nvSpPr>
        <p:spPr>
          <a:xfrm flipV="1">
            <a:off x="1902276" y="2503115"/>
            <a:ext cx="114298" cy="114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9F1F868-E9CE-4DAF-ABD4-C29319D4B839}"/>
              </a:ext>
            </a:extLst>
          </p:cNvPr>
          <p:cNvSpPr/>
          <p:nvPr/>
        </p:nvSpPr>
        <p:spPr>
          <a:xfrm flipV="1">
            <a:off x="3616782" y="2293577"/>
            <a:ext cx="114298" cy="11429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49F01914-6800-46D6-ADBC-3951C05F51CE}"/>
              </a:ext>
            </a:extLst>
          </p:cNvPr>
          <p:cNvSpPr/>
          <p:nvPr/>
        </p:nvSpPr>
        <p:spPr>
          <a:xfrm flipV="1">
            <a:off x="3853546" y="2350726"/>
            <a:ext cx="114298" cy="11429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9EEF5888-F778-498B-A2FA-00AE65D5EA24}"/>
              </a:ext>
            </a:extLst>
          </p:cNvPr>
          <p:cNvSpPr/>
          <p:nvPr/>
        </p:nvSpPr>
        <p:spPr>
          <a:xfrm flipV="1">
            <a:off x="3584124" y="2487961"/>
            <a:ext cx="114298" cy="11429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25E1B025-4925-4BB4-90DD-4C0856B41A62}"/>
              </a:ext>
            </a:extLst>
          </p:cNvPr>
          <p:cNvSpPr/>
          <p:nvPr/>
        </p:nvSpPr>
        <p:spPr>
          <a:xfrm flipV="1">
            <a:off x="3865790" y="2552687"/>
            <a:ext cx="114298" cy="11429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6B5C0BE-6310-4A15-A79F-199580B32ABD}"/>
              </a:ext>
            </a:extLst>
          </p:cNvPr>
          <p:cNvSpPr/>
          <p:nvPr/>
        </p:nvSpPr>
        <p:spPr>
          <a:xfrm flipV="1">
            <a:off x="3637189" y="2731337"/>
            <a:ext cx="114298" cy="11429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FB030F5-F599-4399-8FDD-1A7F62102EB4}"/>
              </a:ext>
            </a:extLst>
          </p:cNvPr>
          <p:cNvSpPr/>
          <p:nvPr/>
        </p:nvSpPr>
        <p:spPr>
          <a:xfrm flipV="1">
            <a:off x="4110712" y="2513809"/>
            <a:ext cx="114298" cy="11429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9960A9AE-EFF5-4E0E-876F-85EB6661A668}"/>
              </a:ext>
            </a:extLst>
          </p:cNvPr>
          <p:cNvSpPr/>
          <p:nvPr/>
        </p:nvSpPr>
        <p:spPr>
          <a:xfrm flipV="1">
            <a:off x="3967844" y="2754648"/>
            <a:ext cx="114298" cy="11429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130F5214-DDF3-4FF4-8459-768BCA602FEC}"/>
              </a:ext>
            </a:extLst>
          </p:cNvPr>
          <p:cNvSpPr/>
          <p:nvPr/>
        </p:nvSpPr>
        <p:spPr>
          <a:xfrm flipV="1">
            <a:off x="2522768" y="3763148"/>
            <a:ext cx="114298" cy="11429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74C87C6-6842-4F2A-9F96-E46B24B2B48B}"/>
              </a:ext>
            </a:extLst>
          </p:cNvPr>
          <p:cNvSpPr/>
          <p:nvPr/>
        </p:nvSpPr>
        <p:spPr>
          <a:xfrm flipV="1">
            <a:off x="2759532" y="3820297"/>
            <a:ext cx="114298" cy="11429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529908F-4FC5-40A9-9327-512A3935FEF8}"/>
              </a:ext>
            </a:extLst>
          </p:cNvPr>
          <p:cNvSpPr/>
          <p:nvPr/>
        </p:nvSpPr>
        <p:spPr>
          <a:xfrm flipV="1">
            <a:off x="2490110" y="3957532"/>
            <a:ext cx="114298" cy="11429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FCCBEE76-92B7-4BE9-87B1-7D49382E9EFF}"/>
              </a:ext>
            </a:extLst>
          </p:cNvPr>
          <p:cNvSpPr/>
          <p:nvPr/>
        </p:nvSpPr>
        <p:spPr>
          <a:xfrm flipV="1">
            <a:off x="2771776" y="4022258"/>
            <a:ext cx="114298" cy="11429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67A798A-8F9E-4907-8D75-CD87F04B08A6}"/>
              </a:ext>
            </a:extLst>
          </p:cNvPr>
          <p:cNvSpPr/>
          <p:nvPr/>
        </p:nvSpPr>
        <p:spPr>
          <a:xfrm flipV="1">
            <a:off x="2543175" y="4200908"/>
            <a:ext cx="114298" cy="11429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9737E7FF-FBF5-4217-B1F5-C594DDA129B3}"/>
              </a:ext>
            </a:extLst>
          </p:cNvPr>
          <p:cNvSpPr/>
          <p:nvPr/>
        </p:nvSpPr>
        <p:spPr>
          <a:xfrm flipV="1">
            <a:off x="3016698" y="3983380"/>
            <a:ext cx="114298" cy="11429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4AB5F3F0-3F56-4057-8663-132CC63ECE87}"/>
              </a:ext>
            </a:extLst>
          </p:cNvPr>
          <p:cNvSpPr/>
          <p:nvPr/>
        </p:nvSpPr>
        <p:spPr>
          <a:xfrm flipV="1">
            <a:off x="2873830" y="4224219"/>
            <a:ext cx="114298" cy="11429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386C6E87-68F1-4BD2-97E4-E0CCEB9DB042}"/>
              </a:ext>
            </a:extLst>
          </p:cNvPr>
          <p:cNvSpPr/>
          <p:nvPr/>
        </p:nvSpPr>
        <p:spPr>
          <a:xfrm flipV="1">
            <a:off x="4865918" y="3884649"/>
            <a:ext cx="114298" cy="11429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5CF160DB-53A4-48FF-B82B-9D7150D0CEC4}"/>
              </a:ext>
            </a:extLst>
          </p:cNvPr>
          <p:cNvSpPr/>
          <p:nvPr/>
        </p:nvSpPr>
        <p:spPr>
          <a:xfrm flipV="1">
            <a:off x="5102682" y="3941798"/>
            <a:ext cx="114298" cy="11429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608A5D47-7E98-48FF-8B72-B6BBB2E4200A}"/>
              </a:ext>
            </a:extLst>
          </p:cNvPr>
          <p:cNvSpPr/>
          <p:nvPr/>
        </p:nvSpPr>
        <p:spPr>
          <a:xfrm flipV="1">
            <a:off x="4833260" y="4079033"/>
            <a:ext cx="114298" cy="11429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B210567-137F-48B9-8D48-9102340849C0}"/>
              </a:ext>
            </a:extLst>
          </p:cNvPr>
          <p:cNvSpPr/>
          <p:nvPr/>
        </p:nvSpPr>
        <p:spPr>
          <a:xfrm flipV="1">
            <a:off x="5114926" y="4143759"/>
            <a:ext cx="114298" cy="11429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BA3F1C0C-51EE-42FC-B8CD-9966EFBA52F0}"/>
              </a:ext>
            </a:extLst>
          </p:cNvPr>
          <p:cNvSpPr/>
          <p:nvPr/>
        </p:nvSpPr>
        <p:spPr>
          <a:xfrm flipV="1">
            <a:off x="4886325" y="4322409"/>
            <a:ext cx="114298" cy="11429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F4871E7D-95B8-4219-8DBB-C026CAE1332C}"/>
              </a:ext>
            </a:extLst>
          </p:cNvPr>
          <p:cNvSpPr/>
          <p:nvPr/>
        </p:nvSpPr>
        <p:spPr>
          <a:xfrm flipV="1">
            <a:off x="5359848" y="4104881"/>
            <a:ext cx="114298" cy="11429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8A5C7346-DFBB-490C-A8C2-B08C40B48CFD}"/>
              </a:ext>
            </a:extLst>
          </p:cNvPr>
          <p:cNvSpPr/>
          <p:nvPr/>
        </p:nvSpPr>
        <p:spPr>
          <a:xfrm flipV="1">
            <a:off x="5216980" y="4345720"/>
            <a:ext cx="114298" cy="11429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860BAAE0-5E24-42FA-8C63-F6A6B7DFB196}"/>
              </a:ext>
            </a:extLst>
          </p:cNvPr>
          <p:cNvSpPr/>
          <p:nvPr/>
        </p:nvSpPr>
        <p:spPr>
          <a:xfrm flipV="1">
            <a:off x="1110343" y="5544522"/>
            <a:ext cx="114298" cy="114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911FB2B5-A59C-4DD6-9B13-2905A5E8EE72}"/>
              </a:ext>
            </a:extLst>
          </p:cNvPr>
          <p:cNvSpPr/>
          <p:nvPr/>
        </p:nvSpPr>
        <p:spPr>
          <a:xfrm flipV="1">
            <a:off x="1110343" y="5794505"/>
            <a:ext cx="114298" cy="11429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1B61F137-1C14-45F7-8667-C193B5565527}"/>
              </a:ext>
            </a:extLst>
          </p:cNvPr>
          <p:cNvSpPr/>
          <p:nvPr/>
        </p:nvSpPr>
        <p:spPr>
          <a:xfrm flipV="1">
            <a:off x="1122592" y="6044488"/>
            <a:ext cx="114298" cy="11429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DAEEAFDA-E6D3-478B-B1AD-AE7626F8C03F}"/>
              </a:ext>
            </a:extLst>
          </p:cNvPr>
          <p:cNvSpPr/>
          <p:nvPr/>
        </p:nvSpPr>
        <p:spPr>
          <a:xfrm flipV="1">
            <a:off x="1110343" y="6293880"/>
            <a:ext cx="114298" cy="11429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7FAD1F3-401A-47CC-A086-14FB2C6A1691}"/>
              </a:ext>
            </a:extLst>
          </p:cNvPr>
          <p:cNvSpPr txBox="1"/>
          <p:nvPr/>
        </p:nvSpPr>
        <p:spPr>
          <a:xfrm>
            <a:off x="1277255" y="5463171"/>
            <a:ext cx="76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hcb</a:t>
            </a:r>
            <a:endParaRPr lang="zh-CN" altLang="en-US" sz="12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BA82890-7831-45EA-85CC-2C26CC020BAD}"/>
              </a:ext>
            </a:extLst>
          </p:cNvPr>
          <p:cNvSpPr txBox="1"/>
          <p:nvPr/>
        </p:nvSpPr>
        <p:spPr>
          <a:xfrm>
            <a:off x="1276043" y="5713154"/>
            <a:ext cx="76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sql</a:t>
            </a:r>
            <a:endParaRPr lang="zh-CN" altLang="en-US" sz="12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9EB0EDC-58B2-45B2-9BDD-F3E85A9FFCAE}"/>
              </a:ext>
            </a:extLst>
          </p:cNvPr>
          <p:cNvSpPr txBox="1"/>
          <p:nvPr/>
        </p:nvSpPr>
        <p:spPr>
          <a:xfrm>
            <a:off x="1276043" y="5940669"/>
            <a:ext cx="76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kgm</a:t>
            </a:r>
            <a:endParaRPr lang="zh-CN" altLang="en-US" sz="12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B386D0A-18E8-4365-9DD0-40F413D953CE}"/>
              </a:ext>
            </a:extLst>
          </p:cNvPr>
          <p:cNvSpPr txBox="1"/>
          <p:nvPr/>
        </p:nvSpPr>
        <p:spPr>
          <a:xfrm>
            <a:off x="1263794" y="6212529"/>
            <a:ext cx="76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fxt</a:t>
            </a:r>
            <a:endParaRPr lang="zh-CN" altLang="en-US" sz="1200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6F132EFD-29BB-4B95-9F99-E505E0C2D373}"/>
              </a:ext>
            </a:extLst>
          </p:cNvPr>
          <p:cNvSpPr/>
          <p:nvPr/>
        </p:nvSpPr>
        <p:spPr>
          <a:xfrm>
            <a:off x="1327007" y="1916466"/>
            <a:ext cx="914400" cy="9144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7A3617D6-292E-4760-B1B1-1D1DC687D730}"/>
              </a:ext>
            </a:extLst>
          </p:cNvPr>
          <p:cNvSpPr/>
          <p:nvPr/>
        </p:nvSpPr>
        <p:spPr>
          <a:xfrm>
            <a:off x="3408590" y="2166154"/>
            <a:ext cx="914400" cy="9144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2E72F0F9-9D56-44D1-8AD8-E31C4CEB9F1F}"/>
              </a:ext>
            </a:extLst>
          </p:cNvPr>
          <p:cNvSpPr/>
          <p:nvPr/>
        </p:nvSpPr>
        <p:spPr>
          <a:xfrm>
            <a:off x="2285999" y="3640478"/>
            <a:ext cx="914400" cy="9144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307B31E4-D3A9-444F-A664-D1AC4F96DAD6}"/>
              </a:ext>
            </a:extLst>
          </p:cNvPr>
          <p:cNvSpPr/>
          <p:nvPr/>
        </p:nvSpPr>
        <p:spPr>
          <a:xfrm>
            <a:off x="4657726" y="3767193"/>
            <a:ext cx="914400" cy="91440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72A1B79-AC79-4A4B-8E8B-DFCF22333EC5}"/>
              </a:ext>
            </a:extLst>
          </p:cNvPr>
          <p:cNvSpPr txBox="1"/>
          <p:nvPr/>
        </p:nvSpPr>
        <p:spPr>
          <a:xfrm>
            <a:off x="7446433" y="1666538"/>
            <a:ext cx="34755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基于聚类的对比学习：</a:t>
            </a:r>
            <a:endParaRPr lang="en-US" altLang="zh-CN" dirty="0"/>
          </a:p>
          <a:p>
            <a:r>
              <a:rPr lang="zh-CN" altLang="en-US" dirty="0"/>
              <a:t>同一拓扑在隐空间中距离近，不同拓扑距离远。</a:t>
            </a:r>
            <a:endParaRPr lang="en-US" altLang="zh-CN" dirty="0"/>
          </a:p>
          <a:p>
            <a:r>
              <a:rPr lang="zh-CN" altLang="en-US" dirty="0"/>
              <a:t>同一反应类型距离近。</a:t>
            </a:r>
            <a:endParaRPr lang="en-US" altLang="zh-CN" dirty="0"/>
          </a:p>
          <a:p>
            <a:r>
              <a:rPr lang="zh-CN" altLang="en-US" dirty="0"/>
              <a:t>构建块相同距离近。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C8A5C0EF-CBD8-440D-8B68-0B8A77FE166D}"/>
              </a:ext>
            </a:extLst>
          </p:cNvPr>
          <p:cNvSpPr txBox="1"/>
          <p:nvPr/>
        </p:nvSpPr>
        <p:spPr>
          <a:xfrm>
            <a:off x="7694070" y="4533111"/>
            <a:ext cx="13471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COFs</a:t>
            </a:r>
            <a:r>
              <a:rPr lang="zh-CN" altLang="en-US" sz="1400" dirty="0"/>
              <a:t>结构文件晶格常数、</a:t>
            </a:r>
            <a:endParaRPr lang="en-US" altLang="zh-CN" sz="1400" dirty="0"/>
          </a:p>
          <a:p>
            <a:pPr algn="ctr"/>
            <a:r>
              <a:rPr lang="zh-CN" altLang="en-US" sz="1400" dirty="0"/>
              <a:t>原子坐标、</a:t>
            </a:r>
            <a:endParaRPr lang="en-US" altLang="zh-CN" sz="1400" dirty="0"/>
          </a:p>
          <a:p>
            <a:pPr algn="ctr"/>
            <a:r>
              <a:rPr lang="zh-CN" altLang="en-US" sz="1400" dirty="0"/>
              <a:t>空间群等</a:t>
            </a: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C1F6DE19-8656-4324-A1C3-A498812CB2F1}"/>
              </a:ext>
            </a:extLst>
          </p:cNvPr>
          <p:cNvSpPr/>
          <p:nvPr/>
        </p:nvSpPr>
        <p:spPr>
          <a:xfrm>
            <a:off x="9288102" y="4073594"/>
            <a:ext cx="538843" cy="18731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编码器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E0AC0EE9-1762-42EA-A85C-1E2D33B0A57F}"/>
              </a:ext>
            </a:extLst>
          </p:cNvPr>
          <p:cNvCxnSpPr/>
          <p:nvPr/>
        </p:nvCxnSpPr>
        <p:spPr>
          <a:xfrm>
            <a:off x="8802506" y="4979685"/>
            <a:ext cx="465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67E0943-81D9-4717-A31E-7CB8329C8EAC}"/>
              </a:ext>
            </a:extLst>
          </p:cNvPr>
          <p:cNvCxnSpPr/>
          <p:nvPr/>
        </p:nvCxnSpPr>
        <p:spPr>
          <a:xfrm>
            <a:off x="9879466" y="4994925"/>
            <a:ext cx="465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6FE777D5-0FB9-4116-A40D-BF33AB63EC17}"/>
              </a:ext>
            </a:extLst>
          </p:cNvPr>
          <p:cNvSpPr/>
          <p:nvPr/>
        </p:nvSpPr>
        <p:spPr>
          <a:xfrm>
            <a:off x="10493239" y="4424134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652E474-1616-4109-98A7-69E1998C459A}"/>
              </a:ext>
            </a:extLst>
          </p:cNvPr>
          <p:cNvSpPr/>
          <p:nvPr/>
        </p:nvSpPr>
        <p:spPr>
          <a:xfrm>
            <a:off x="10493239" y="4669784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CA1DD311-D2A8-4E68-90C8-C4402BC78C4F}"/>
              </a:ext>
            </a:extLst>
          </p:cNvPr>
          <p:cNvSpPr/>
          <p:nvPr/>
        </p:nvSpPr>
        <p:spPr>
          <a:xfrm>
            <a:off x="10493239" y="4914713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93F7F62-3045-44BB-B6F4-582608278E18}"/>
              </a:ext>
            </a:extLst>
          </p:cNvPr>
          <p:cNvSpPr/>
          <p:nvPr/>
        </p:nvSpPr>
        <p:spPr>
          <a:xfrm>
            <a:off x="10493239" y="5164728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DD5F73DD-0BFE-4C76-8DC7-EC845E3733DE}"/>
              </a:ext>
            </a:extLst>
          </p:cNvPr>
          <p:cNvSpPr/>
          <p:nvPr/>
        </p:nvSpPr>
        <p:spPr>
          <a:xfrm>
            <a:off x="10493239" y="5409657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8304DA1-B0FF-4F59-85EE-1D09EE6FB690}"/>
              </a:ext>
            </a:extLst>
          </p:cNvPr>
          <p:cNvSpPr txBox="1"/>
          <p:nvPr/>
        </p:nvSpPr>
        <p:spPr>
          <a:xfrm>
            <a:off x="10215517" y="4046624"/>
            <a:ext cx="710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向量空间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A0BBC6D-ED72-48F1-861B-2AF377ADDB75}"/>
              </a:ext>
            </a:extLst>
          </p:cNvPr>
          <p:cNvSpPr/>
          <p:nvPr/>
        </p:nvSpPr>
        <p:spPr>
          <a:xfrm>
            <a:off x="7547566" y="3492352"/>
            <a:ext cx="3378517" cy="2997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0024DD6-F5E3-4611-A780-B16976C91950}"/>
              </a:ext>
            </a:extLst>
          </p:cNvPr>
          <p:cNvSpPr txBox="1"/>
          <p:nvPr/>
        </p:nvSpPr>
        <p:spPr>
          <a:xfrm>
            <a:off x="8367623" y="3520624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自监督</a:t>
            </a:r>
          </a:p>
        </p:txBody>
      </p:sp>
    </p:spTree>
    <p:extLst>
      <p:ext uri="{BB962C8B-B14F-4D97-AF65-F5344CB8AC3E}">
        <p14:creationId xmlns:p14="http://schemas.microsoft.com/office/powerpoint/2010/main" val="1725486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4661134-4911-4525-B93C-F08DFB93CCEC}"/>
              </a:ext>
            </a:extLst>
          </p:cNvPr>
          <p:cNvSpPr txBox="1"/>
          <p:nvPr/>
        </p:nvSpPr>
        <p:spPr>
          <a:xfrm>
            <a:off x="342900" y="287867"/>
            <a:ext cx="345863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搜索空间未知，没有确定的数据？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21795A-E9FC-4F9C-A9F3-8900739B8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67" y="1252359"/>
            <a:ext cx="1615138" cy="96792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4BEB97D-0355-4CBD-9435-A720648F52FF}"/>
              </a:ext>
            </a:extLst>
          </p:cNvPr>
          <p:cNvSpPr txBox="1"/>
          <p:nvPr/>
        </p:nvSpPr>
        <p:spPr>
          <a:xfrm>
            <a:off x="2459567" y="1320800"/>
            <a:ext cx="435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固定拓扑，反应类型，其中一种构建块，搜索另外一种构建块。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D7001C8-8F3C-4C2B-907E-7A31C2EAC4E1}"/>
              </a:ext>
            </a:extLst>
          </p:cNvPr>
          <p:cNvSpPr/>
          <p:nvPr/>
        </p:nvSpPr>
        <p:spPr>
          <a:xfrm>
            <a:off x="3971020" y="2619064"/>
            <a:ext cx="1440256" cy="2835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COFs</a:t>
            </a:r>
            <a:r>
              <a:rPr lang="zh-CN" altLang="en-US" sz="1100" dirty="0">
                <a:solidFill>
                  <a:schemeClr val="tx1"/>
                </a:solidFill>
              </a:rPr>
              <a:t>空间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FE8AC48-963A-4D3F-A52D-E11E4DCF6881}"/>
              </a:ext>
            </a:extLst>
          </p:cNvPr>
          <p:cNvSpPr/>
          <p:nvPr/>
        </p:nvSpPr>
        <p:spPr>
          <a:xfrm>
            <a:off x="959863" y="3485767"/>
            <a:ext cx="604355" cy="2835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hcb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52B281-1E02-457B-BF24-69EA1DC1991A}"/>
              </a:ext>
            </a:extLst>
          </p:cNvPr>
          <p:cNvSpPr/>
          <p:nvPr/>
        </p:nvSpPr>
        <p:spPr>
          <a:xfrm>
            <a:off x="5844628" y="3485767"/>
            <a:ext cx="604355" cy="2835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fxt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35225E0-E2D4-48EB-9592-3B7457742B8A}"/>
              </a:ext>
            </a:extLst>
          </p:cNvPr>
          <p:cNvSpPr/>
          <p:nvPr/>
        </p:nvSpPr>
        <p:spPr>
          <a:xfrm>
            <a:off x="6829229" y="3485767"/>
            <a:ext cx="604355" cy="2835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pts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C19235C-467D-4677-B859-F21AB7E315B3}"/>
              </a:ext>
            </a:extLst>
          </p:cNvPr>
          <p:cNvSpPr/>
          <p:nvPr/>
        </p:nvSpPr>
        <p:spPr>
          <a:xfrm>
            <a:off x="3355512" y="3622784"/>
            <a:ext cx="82847" cy="82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CE9CC61-188A-4417-BB60-55E019D2D00B}"/>
              </a:ext>
            </a:extLst>
          </p:cNvPr>
          <p:cNvSpPr/>
          <p:nvPr/>
        </p:nvSpPr>
        <p:spPr>
          <a:xfrm>
            <a:off x="3537668" y="3622784"/>
            <a:ext cx="82847" cy="82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C1A1EA8-01A4-4BBC-BF0E-401D40DEDC71}"/>
              </a:ext>
            </a:extLst>
          </p:cNvPr>
          <p:cNvSpPr/>
          <p:nvPr/>
        </p:nvSpPr>
        <p:spPr>
          <a:xfrm>
            <a:off x="3719824" y="3622784"/>
            <a:ext cx="82847" cy="82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207A758-08E1-4DF0-964E-6AA22A7C55F3}"/>
              </a:ext>
            </a:extLst>
          </p:cNvPr>
          <p:cNvSpPr/>
          <p:nvPr/>
        </p:nvSpPr>
        <p:spPr>
          <a:xfrm>
            <a:off x="355507" y="4164472"/>
            <a:ext cx="874137" cy="2835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氨基和溴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5A97200-746F-4C22-9AB2-3C907EA8BD25}"/>
              </a:ext>
            </a:extLst>
          </p:cNvPr>
          <p:cNvSpPr/>
          <p:nvPr/>
        </p:nvSpPr>
        <p:spPr>
          <a:xfrm>
            <a:off x="1564219" y="4164472"/>
            <a:ext cx="1038770" cy="2835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硼酸和羟基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C5BCEFAA-DED1-425A-AADF-3653C51E2186}"/>
              </a:ext>
            </a:extLst>
          </p:cNvPr>
          <p:cNvSpPr/>
          <p:nvPr/>
        </p:nvSpPr>
        <p:spPr>
          <a:xfrm>
            <a:off x="3050390" y="4266439"/>
            <a:ext cx="82847" cy="82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D1C0240-AAF6-41C2-BF51-79D44E59B798}"/>
              </a:ext>
            </a:extLst>
          </p:cNvPr>
          <p:cNvSpPr/>
          <p:nvPr/>
        </p:nvSpPr>
        <p:spPr>
          <a:xfrm>
            <a:off x="3232546" y="4266439"/>
            <a:ext cx="82847" cy="82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F4C63593-9A33-4435-BE07-12BF17C76EB9}"/>
              </a:ext>
            </a:extLst>
          </p:cNvPr>
          <p:cNvSpPr/>
          <p:nvPr/>
        </p:nvSpPr>
        <p:spPr>
          <a:xfrm>
            <a:off x="3414702" y="4266439"/>
            <a:ext cx="82847" cy="82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EEAE0B0-DF96-4E6D-879C-ECFE08992739}"/>
              </a:ext>
            </a:extLst>
          </p:cNvPr>
          <p:cNvSpPr/>
          <p:nvPr/>
        </p:nvSpPr>
        <p:spPr>
          <a:xfrm>
            <a:off x="85726" y="5082158"/>
            <a:ext cx="1102496" cy="2835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V1(a)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723EB44-AA91-4F70-971A-CFA1E31DAE9C}"/>
              </a:ext>
            </a:extLst>
          </p:cNvPr>
          <p:cNvSpPr/>
          <p:nvPr/>
        </p:nvSpPr>
        <p:spPr>
          <a:xfrm>
            <a:off x="1532355" y="5082157"/>
            <a:ext cx="1102496" cy="2835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V1(b)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486142F3-5749-499F-A74E-6E2798CB11E1}"/>
              </a:ext>
            </a:extLst>
          </p:cNvPr>
          <p:cNvSpPr/>
          <p:nvPr/>
        </p:nvSpPr>
        <p:spPr>
          <a:xfrm>
            <a:off x="2978984" y="5168191"/>
            <a:ext cx="82847" cy="82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D158F223-89AD-485C-B3D2-17E5FB1B1E88}"/>
              </a:ext>
            </a:extLst>
          </p:cNvPr>
          <p:cNvSpPr/>
          <p:nvPr/>
        </p:nvSpPr>
        <p:spPr>
          <a:xfrm>
            <a:off x="3161140" y="5168191"/>
            <a:ext cx="82847" cy="82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A9D75AE6-7AC6-463C-A72F-37A3B6EE3582}"/>
              </a:ext>
            </a:extLst>
          </p:cNvPr>
          <p:cNvSpPr/>
          <p:nvPr/>
        </p:nvSpPr>
        <p:spPr>
          <a:xfrm>
            <a:off x="3343296" y="5168191"/>
            <a:ext cx="82847" cy="82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64840D32-5B4A-4A3C-A513-473EE670FAE0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2685038" y="1479658"/>
            <a:ext cx="583113" cy="3429107"/>
          </a:xfrm>
          <a:prstGeom prst="bentConnector3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8C6AA164-9741-4CFB-A9BF-A3E6228EA47F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rot="16200000" flipH="1">
            <a:off x="5127420" y="2466382"/>
            <a:ext cx="583113" cy="145565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FD5A9CBB-7797-4BB3-BA85-AA603C9102D4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16200000" flipH="1">
            <a:off x="5619721" y="1974082"/>
            <a:ext cx="583113" cy="244025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1BCAB9CD-B30E-4A9A-8588-508FA850ED98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 rot="5400000">
            <a:off x="829752" y="3732183"/>
            <a:ext cx="395114" cy="46946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9C7CA7B8-F612-4CF2-9319-A6656FFE11BF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 rot="16200000" flipH="1">
            <a:off x="1475265" y="3556133"/>
            <a:ext cx="395114" cy="82156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F8743CC2-FC5B-4B2B-9E62-7DB6411AB04B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 rot="5400000">
            <a:off x="397728" y="4687309"/>
            <a:ext cx="634095" cy="15560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7998AAC9-4261-4ECA-BCD5-595ECE7B92E9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 rot="16200000" flipH="1">
            <a:off x="1121043" y="4119597"/>
            <a:ext cx="634094" cy="129102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52B5DB14-201E-4D25-925A-7D75DBC7378D}"/>
              </a:ext>
            </a:extLst>
          </p:cNvPr>
          <p:cNvSpPr/>
          <p:nvPr/>
        </p:nvSpPr>
        <p:spPr>
          <a:xfrm>
            <a:off x="241328" y="5766763"/>
            <a:ext cx="1102496" cy="28359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E1(a)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1A14D71-417B-4E22-AFFD-88371780D376}"/>
              </a:ext>
            </a:extLst>
          </p:cNvPr>
          <p:cNvSpPr/>
          <p:nvPr/>
        </p:nvSpPr>
        <p:spPr>
          <a:xfrm>
            <a:off x="1739470" y="5760861"/>
            <a:ext cx="1102496" cy="28359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E1(b)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7EFDA649-D052-4EC6-93E9-601A01B29A9D}"/>
              </a:ext>
            </a:extLst>
          </p:cNvPr>
          <p:cNvCxnSpPr>
            <a:cxnSpLocks/>
            <a:stCxn id="19" idx="2"/>
            <a:endCxn id="31" idx="0"/>
          </p:cNvCxnSpPr>
          <p:nvPr/>
        </p:nvCxnSpPr>
        <p:spPr>
          <a:xfrm rot="16200000" flipH="1">
            <a:off x="514267" y="5488455"/>
            <a:ext cx="401015" cy="15560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79DB8E3B-15B2-4A38-B62C-374D25CD05BB}"/>
              </a:ext>
            </a:extLst>
          </p:cNvPr>
          <p:cNvCxnSpPr>
            <a:cxnSpLocks/>
            <a:stCxn id="19" idx="2"/>
            <a:endCxn id="32" idx="0"/>
          </p:cNvCxnSpPr>
          <p:nvPr/>
        </p:nvCxnSpPr>
        <p:spPr>
          <a:xfrm rot="16200000" flipH="1">
            <a:off x="1266290" y="4736433"/>
            <a:ext cx="395113" cy="165374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A4E0E703-7743-4B9A-93BE-B1583AB9DACB}"/>
              </a:ext>
            </a:extLst>
          </p:cNvPr>
          <p:cNvSpPr/>
          <p:nvPr/>
        </p:nvSpPr>
        <p:spPr>
          <a:xfrm>
            <a:off x="3094081" y="5853991"/>
            <a:ext cx="82847" cy="8284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A2E71779-DB5C-4B64-B4BF-0E3B92422DC6}"/>
              </a:ext>
            </a:extLst>
          </p:cNvPr>
          <p:cNvSpPr/>
          <p:nvPr/>
        </p:nvSpPr>
        <p:spPr>
          <a:xfrm>
            <a:off x="3276237" y="5853991"/>
            <a:ext cx="82847" cy="8284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0616ECF4-E943-4141-8EE2-FC65C653EEB1}"/>
              </a:ext>
            </a:extLst>
          </p:cNvPr>
          <p:cNvSpPr/>
          <p:nvPr/>
        </p:nvSpPr>
        <p:spPr>
          <a:xfrm>
            <a:off x="3458393" y="5853991"/>
            <a:ext cx="82847" cy="8284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8EDF96D-1C19-4C56-AB91-17E1FA6FB1B0}"/>
              </a:ext>
            </a:extLst>
          </p:cNvPr>
          <p:cNvCxnSpPr/>
          <p:nvPr/>
        </p:nvCxnSpPr>
        <p:spPr>
          <a:xfrm>
            <a:off x="8322401" y="2905627"/>
            <a:ext cx="27513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5135180-932B-42E0-909B-7F8D8641A8A3}"/>
              </a:ext>
            </a:extLst>
          </p:cNvPr>
          <p:cNvCxnSpPr>
            <a:cxnSpLocks/>
          </p:cNvCxnSpPr>
          <p:nvPr/>
        </p:nvCxnSpPr>
        <p:spPr>
          <a:xfrm flipV="1">
            <a:off x="8337141" y="478367"/>
            <a:ext cx="0" cy="24413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54CDC630-35F6-4BA1-A1D5-4D72F60E924F}"/>
              </a:ext>
            </a:extLst>
          </p:cNvPr>
          <p:cNvSpPr txBox="1"/>
          <p:nvPr/>
        </p:nvSpPr>
        <p:spPr>
          <a:xfrm>
            <a:off x="7749540" y="501047"/>
            <a:ext cx="489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属性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F6BC2F3-31C3-42BE-B133-01FB90A0C367}"/>
              </a:ext>
            </a:extLst>
          </p:cNvPr>
          <p:cNvSpPr txBox="1"/>
          <p:nvPr/>
        </p:nvSpPr>
        <p:spPr>
          <a:xfrm>
            <a:off x="10480040" y="3010760"/>
            <a:ext cx="489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向量</a:t>
            </a:r>
            <a:endParaRPr lang="zh-CN" altLang="en-US" dirty="0"/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B906CEA-79AE-48C7-A9F8-674B83488C39}"/>
              </a:ext>
            </a:extLst>
          </p:cNvPr>
          <p:cNvCxnSpPr>
            <a:cxnSpLocks/>
          </p:cNvCxnSpPr>
          <p:nvPr/>
        </p:nvCxnSpPr>
        <p:spPr>
          <a:xfrm>
            <a:off x="8742918" y="2905627"/>
            <a:ext cx="663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4EAC0091-C8F5-4CAE-B0A6-8F98532C273A}"/>
              </a:ext>
            </a:extLst>
          </p:cNvPr>
          <p:cNvCxnSpPr>
            <a:cxnSpLocks/>
          </p:cNvCxnSpPr>
          <p:nvPr/>
        </p:nvCxnSpPr>
        <p:spPr>
          <a:xfrm>
            <a:off x="8742918" y="1773164"/>
            <a:ext cx="0" cy="11184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60BAB41D-6612-4F9A-AE99-79AE5B826B55}"/>
              </a:ext>
            </a:extLst>
          </p:cNvPr>
          <p:cNvCxnSpPr>
            <a:cxnSpLocks/>
          </p:cNvCxnSpPr>
          <p:nvPr/>
        </p:nvCxnSpPr>
        <p:spPr>
          <a:xfrm>
            <a:off x="9406890" y="1483180"/>
            <a:ext cx="0" cy="14365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FE488CC5-9E77-48C2-935A-2AA2E6AFCEB1}"/>
              </a:ext>
            </a:extLst>
          </p:cNvPr>
          <p:cNvSpPr/>
          <p:nvPr/>
        </p:nvSpPr>
        <p:spPr>
          <a:xfrm>
            <a:off x="8743769" y="1480761"/>
            <a:ext cx="665389" cy="646029"/>
          </a:xfrm>
          <a:custGeom>
            <a:avLst/>
            <a:gdLst>
              <a:gd name="connsiteX0" fmla="*/ 0 w 665389"/>
              <a:gd name="connsiteY0" fmla="*/ 297997 h 646029"/>
              <a:gd name="connsiteX1" fmla="*/ 195942 w 665389"/>
              <a:gd name="connsiteY1" fmla="*/ 644979 h 646029"/>
              <a:gd name="connsiteX2" fmla="*/ 302078 w 665389"/>
              <a:gd name="connsiteY2" fmla="*/ 404132 h 646029"/>
              <a:gd name="connsiteX3" fmla="*/ 485775 w 665389"/>
              <a:gd name="connsiteY3" fmla="*/ 359229 h 646029"/>
              <a:gd name="connsiteX4" fmla="*/ 518432 w 665389"/>
              <a:gd name="connsiteY4" fmla="*/ 126547 h 646029"/>
              <a:gd name="connsiteX5" fmla="*/ 665389 w 665389"/>
              <a:gd name="connsiteY5" fmla="*/ 0 h 646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5389" h="646029">
                <a:moveTo>
                  <a:pt x="0" y="297997"/>
                </a:moveTo>
                <a:cubicBezTo>
                  <a:pt x="72798" y="462643"/>
                  <a:pt x="145596" y="627290"/>
                  <a:pt x="195942" y="644979"/>
                </a:cubicBezTo>
                <a:cubicBezTo>
                  <a:pt x="246288" y="662668"/>
                  <a:pt x="253773" y="451757"/>
                  <a:pt x="302078" y="404132"/>
                </a:cubicBezTo>
                <a:cubicBezTo>
                  <a:pt x="350383" y="356507"/>
                  <a:pt x="449716" y="405493"/>
                  <a:pt x="485775" y="359229"/>
                </a:cubicBezTo>
                <a:cubicBezTo>
                  <a:pt x="521834" y="312965"/>
                  <a:pt x="488496" y="186418"/>
                  <a:pt x="518432" y="126547"/>
                </a:cubicBezTo>
                <a:cubicBezTo>
                  <a:pt x="548368" y="66676"/>
                  <a:pt x="606878" y="33338"/>
                  <a:pt x="66538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661C62C3-B487-4AC6-ABDD-9F9BDFA7FF7C}"/>
              </a:ext>
            </a:extLst>
          </p:cNvPr>
          <p:cNvSpPr txBox="1"/>
          <p:nvPr/>
        </p:nvSpPr>
        <p:spPr>
          <a:xfrm>
            <a:off x="8122920" y="3860800"/>
            <a:ext cx="34320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预测器只需要学习区域内嵌入向量到属性的映射。这是一个监督学习的过程，但是即使是这样一个子空间，</a:t>
            </a:r>
            <a:r>
              <a:rPr lang="zh-CN" altLang="en-US" b="1" dirty="0"/>
              <a:t>样本数量依然非常庞大</a:t>
            </a:r>
            <a:r>
              <a:rPr lang="zh-CN" altLang="en-US" dirty="0"/>
              <a:t>，并且我们</a:t>
            </a:r>
            <a:r>
              <a:rPr lang="zh-CN" altLang="en-US" b="1" dirty="0"/>
              <a:t>不知道这个样本空间实际的样子</a:t>
            </a:r>
            <a:r>
              <a:rPr lang="zh-CN" altLang="en-US" dirty="0"/>
              <a:t>（哪些分子能够成为</a:t>
            </a:r>
            <a:r>
              <a:rPr lang="en-US" altLang="zh-CN" dirty="0"/>
              <a:t>E1</a:t>
            </a:r>
            <a:r>
              <a:rPr lang="zh-CN" altLang="en-US" dirty="0"/>
              <a:t>并不知道）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87AF0A4-B1D1-42FF-ABFB-3F89023CF9E6}"/>
              </a:ext>
            </a:extLst>
          </p:cNvPr>
          <p:cNvCxnSpPr>
            <a:cxnSpLocks/>
          </p:cNvCxnSpPr>
          <p:nvPr/>
        </p:nvCxnSpPr>
        <p:spPr>
          <a:xfrm>
            <a:off x="9717088" y="2904512"/>
            <a:ext cx="1026793" cy="0"/>
          </a:xfrm>
          <a:prstGeom prst="line">
            <a:avLst/>
          </a:prstGeom>
          <a:ln w="28575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CBB97023-EBF2-4019-818B-DEF93C169944}"/>
              </a:ext>
            </a:extLst>
          </p:cNvPr>
          <p:cNvCxnSpPr>
            <a:cxnSpLocks/>
          </p:cNvCxnSpPr>
          <p:nvPr/>
        </p:nvCxnSpPr>
        <p:spPr>
          <a:xfrm>
            <a:off x="9711293" y="1784249"/>
            <a:ext cx="0" cy="11184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4489B809-094A-41C1-8473-75AA46C270CF}"/>
              </a:ext>
            </a:extLst>
          </p:cNvPr>
          <p:cNvCxnSpPr>
            <a:cxnSpLocks/>
          </p:cNvCxnSpPr>
          <p:nvPr/>
        </p:nvCxnSpPr>
        <p:spPr>
          <a:xfrm>
            <a:off x="10743881" y="1460500"/>
            <a:ext cx="0" cy="14591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59556482-6FDB-4F47-B5C4-277A22511098}"/>
              </a:ext>
            </a:extLst>
          </p:cNvPr>
          <p:cNvSpPr/>
          <p:nvPr/>
        </p:nvSpPr>
        <p:spPr>
          <a:xfrm>
            <a:off x="9707336" y="1355271"/>
            <a:ext cx="1032782" cy="812390"/>
          </a:xfrm>
          <a:custGeom>
            <a:avLst/>
            <a:gdLst>
              <a:gd name="connsiteX0" fmla="*/ 0 w 1032782"/>
              <a:gd name="connsiteY0" fmla="*/ 420461 h 812390"/>
              <a:gd name="connsiteX1" fmla="*/ 195943 w 1032782"/>
              <a:gd name="connsiteY1" fmla="*/ 812347 h 812390"/>
              <a:gd name="connsiteX2" fmla="*/ 269421 w 1032782"/>
              <a:gd name="connsiteY2" fmla="*/ 400050 h 812390"/>
              <a:gd name="connsiteX3" fmla="*/ 555171 w 1032782"/>
              <a:gd name="connsiteY3" fmla="*/ 351065 h 812390"/>
              <a:gd name="connsiteX4" fmla="*/ 714375 w 1032782"/>
              <a:gd name="connsiteY4" fmla="*/ 297997 h 812390"/>
              <a:gd name="connsiteX5" fmla="*/ 800100 w 1032782"/>
              <a:gd name="connsiteY5" fmla="*/ 77561 h 812390"/>
              <a:gd name="connsiteX6" fmla="*/ 1032782 w 1032782"/>
              <a:gd name="connsiteY6" fmla="*/ 0 h 812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2782" h="812390">
                <a:moveTo>
                  <a:pt x="0" y="420461"/>
                </a:moveTo>
                <a:cubicBezTo>
                  <a:pt x="75520" y="618105"/>
                  <a:pt x="151040" y="815749"/>
                  <a:pt x="195943" y="812347"/>
                </a:cubicBezTo>
                <a:cubicBezTo>
                  <a:pt x="240846" y="808945"/>
                  <a:pt x="209550" y="476930"/>
                  <a:pt x="269421" y="400050"/>
                </a:cubicBezTo>
                <a:cubicBezTo>
                  <a:pt x="329292" y="323170"/>
                  <a:pt x="481012" y="368074"/>
                  <a:pt x="555171" y="351065"/>
                </a:cubicBezTo>
                <a:cubicBezTo>
                  <a:pt x="629330" y="334056"/>
                  <a:pt x="673553" y="343581"/>
                  <a:pt x="714375" y="297997"/>
                </a:cubicBezTo>
                <a:cubicBezTo>
                  <a:pt x="755197" y="252413"/>
                  <a:pt x="747032" y="127227"/>
                  <a:pt x="800100" y="77561"/>
                </a:cubicBezTo>
                <a:cubicBezTo>
                  <a:pt x="853168" y="27895"/>
                  <a:pt x="1004207" y="29255"/>
                  <a:pt x="1032782" y="0"/>
                </a:cubicBezTo>
              </a:path>
            </a:pathLst>
          </a:cu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894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8F4BCD2-D262-4C00-B82A-CC99D06C0C2B}"/>
              </a:ext>
            </a:extLst>
          </p:cNvPr>
          <p:cNvSpPr txBox="1"/>
          <p:nvPr/>
        </p:nvSpPr>
        <p:spPr>
          <a:xfrm>
            <a:off x="762000" y="477520"/>
            <a:ext cx="1762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主动机器学习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9D36196-1310-4C4D-B587-70E32B2BD29F}"/>
              </a:ext>
            </a:extLst>
          </p:cNvPr>
          <p:cNvSpPr txBox="1"/>
          <p:nvPr/>
        </p:nvSpPr>
        <p:spPr>
          <a:xfrm>
            <a:off x="762000" y="1447800"/>
            <a:ext cx="9504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少样本监督学习的一种方法是主动机器学习，从大量未标注的样本中学习，在学习的过程中标注数据。减少实际标注数据，缩短时间。主动机器学习需要一个已知的数据集，当上一页</a:t>
            </a:r>
            <a:r>
              <a:rPr lang="en-US" altLang="zh-CN" dirty="0"/>
              <a:t>PPT</a:t>
            </a:r>
            <a:r>
              <a:rPr lang="zh-CN" altLang="en-US" dirty="0"/>
              <a:t>上提到样本空间是未知的，是在探索中不断发现的。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118AAE0-0D2B-4552-92A6-C6CC08BD159C}"/>
              </a:ext>
            </a:extLst>
          </p:cNvPr>
          <p:cNvSpPr txBox="1"/>
          <p:nvPr/>
        </p:nvSpPr>
        <p:spPr>
          <a:xfrm>
            <a:off x="762000" y="2743478"/>
            <a:ext cx="85801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还有一种方法：</a:t>
            </a:r>
            <a:r>
              <a:rPr lang="zh-CN" altLang="en-US" b="1" dirty="0"/>
              <a:t>同步机器学习（</a:t>
            </a:r>
            <a:r>
              <a:rPr lang="en-US" altLang="zh-CN" b="1" dirty="0"/>
              <a:t>on the fly</a:t>
            </a:r>
            <a:r>
              <a:rPr lang="zh-CN" altLang="en-US" b="1" dirty="0"/>
              <a:t>）</a:t>
            </a:r>
            <a:r>
              <a:rPr lang="zh-CN" altLang="en-US" b="1" dirty="0">
                <a:sym typeface="Wingdings" panose="05000000000000000000" pitchFamily="2" charset="2"/>
              </a:rPr>
              <a:t></a:t>
            </a:r>
            <a:r>
              <a:rPr lang="zh-CN" altLang="en-US" dirty="0">
                <a:sym typeface="Wingdings" panose="05000000000000000000" pitchFamily="2" charset="2"/>
              </a:rPr>
              <a:t>。思路是这样的：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b="1" dirty="0">
                <a:sym typeface="Wingdings" panose="05000000000000000000" pitchFamily="2" charset="2"/>
              </a:rPr>
              <a:t>（属性计算器由实际的化学计算软件和机器学习预测器组成。）</a:t>
            </a:r>
            <a:endParaRPr lang="en-US" altLang="zh-CN" b="1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ym typeface="Wingdings" panose="05000000000000000000" pitchFamily="2" charset="2"/>
              </a:rPr>
              <a:t>刚开始的时候前端探索了一些样本，这些样本通过化学软件计算属性，再作为训练集用于训练预测器，相当于训练一个初始的预测器。（这和主动机器学习一样）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ym typeface="Wingdings" panose="05000000000000000000" pitchFamily="2" charset="2"/>
              </a:rPr>
              <a:t>Reward</a:t>
            </a:r>
            <a:r>
              <a:rPr lang="zh-CN" altLang="en-US" dirty="0">
                <a:sym typeface="Wingdings" panose="05000000000000000000" pitchFamily="2" charset="2"/>
              </a:rPr>
              <a:t>返回给前端后继续生成了一些样本，可以由预测器进行预测，并且</a:t>
            </a:r>
            <a:r>
              <a:rPr lang="zh-CN" altLang="en-US" b="1" dirty="0">
                <a:sym typeface="Wingdings" panose="05000000000000000000" pitchFamily="2" charset="2"/>
              </a:rPr>
              <a:t>评估误差</a:t>
            </a:r>
            <a:r>
              <a:rPr lang="zh-CN" altLang="en-US" dirty="0">
                <a:sym typeface="Wingdings" panose="05000000000000000000" pitchFamily="2" charset="2"/>
              </a:rPr>
              <a:t>，误差大于阈值就继续由化学软件计算并输入训练集再次训练预测器。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ym typeface="Wingdings" panose="05000000000000000000" pitchFamily="2" charset="2"/>
              </a:rPr>
              <a:t>重复几轮后预测器的精度提升会逐渐取代化学计算软件。</a:t>
            </a:r>
            <a:endParaRPr lang="en-US" altLang="zh-C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71578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D80F59E-0029-4D60-B744-3B54E3995BAB}"/>
              </a:ext>
            </a:extLst>
          </p:cNvPr>
          <p:cNvSpPr txBox="1"/>
          <p:nvPr/>
        </p:nvSpPr>
        <p:spPr>
          <a:xfrm>
            <a:off x="465364" y="355146"/>
            <a:ext cx="268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实验部分安排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1BF74D-B3EC-4533-84A2-75034A77F916}"/>
              </a:ext>
            </a:extLst>
          </p:cNvPr>
          <p:cNvSpPr txBox="1"/>
          <p:nvPr/>
        </p:nvSpPr>
        <p:spPr>
          <a:xfrm>
            <a:off x="644979" y="1102179"/>
            <a:ext cx="36494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晶体的表示方式：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图表示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正弦库伦矩阵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SOAP</a:t>
            </a:r>
          </a:p>
          <a:p>
            <a:pPr marL="342900" indent="-342900">
              <a:buAutoNum type="arabicPeriod"/>
            </a:pPr>
            <a:r>
              <a:rPr lang="zh-CN" altLang="en-US" b="1" dirty="0"/>
              <a:t>拓扑表示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67769D-F1AE-4AF3-A001-111EFC04B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64" y="2645229"/>
            <a:ext cx="3406630" cy="186931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132D106-4BA3-43BE-A5C1-7F8FA94E5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64" y="4849585"/>
            <a:ext cx="4805486" cy="123160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A71D518-3DCA-4063-9FED-FDCF8BBBDE76}"/>
              </a:ext>
            </a:extLst>
          </p:cNvPr>
          <p:cNvSpPr txBox="1"/>
          <p:nvPr/>
        </p:nvSpPr>
        <p:spPr>
          <a:xfrm>
            <a:off x="6278336" y="1432628"/>
            <a:ext cx="55598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把</a:t>
            </a:r>
            <a:r>
              <a:rPr lang="en-US" altLang="zh-CN" dirty="0"/>
              <a:t>graph</a:t>
            </a:r>
            <a:r>
              <a:rPr lang="zh-CN" altLang="en-US" dirty="0"/>
              <a:t>、</a:t>
            </a:r>
            <a:r>
              <a:rPr lang="en-US" altLang="zh-CN" dirty="0"/>
              <a:t>SM</a:t>
            </a:r>
            <a:r>
              <a:rPr lang="zh-CN" altLang="en-US" dirty="0"/>
              <a:t>、</a:t>
            </a:r>
            <a:r>
              <a:rPr lang="en-US" altLang="zh-CN" dirty="0"/>
              <a:t>SOAP</a:t>
            </a:r>
            <a:r>
              <a:rPr lang="zh-CN" altLang="en-US" dirty="0"/>
              <a:t>表示和对应的模型搞明白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在且框架下写好自监督的代码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zh-CN" altLang="en-US" dirty="0"/>
              <a:t>如何编码器足够好的话，同一类型的</a:t>
            </a:r>
            <a:r>
              <a:rPr lang="en-US" altLang="zh-CN" dirty="0"/>
              <a:t>COFs</a:t>
            </a:r>
            <a:r>
              <a:rPr lang="zh-CN" altLang="en-US" dirty="0"/>
              <a:t>在隐空间中可能被映射到同一个区间中（降维到更小的空间中）。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zh-CN" altLang="en-US" dirty="0"/>
              <a:t>在区间内使用监督学习预测属性（应该所需要的数据会更少，预测的精度会更高）</a:t>
            </a:r>
          </a:p>
        </p:txBody>
      </p:sp>
    </p:spTree>
    <p:extLst>
      <p:ext uri="{BB962C8B-B14F-4D97-AF65-F5344CB8AC3E}">
        <p14:creationId xmlns:p14="http://schemas.microsoft.com/office/powerpoint/2010/main" val="1109522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0D2DF7E5-F719-45B5-AF44-E32699C15DD7}"/>
              </a:ext>
            </a:extLst>
          </p:cNvPr>
          <p:cNvGrpSpPr/>
          <p:nvPr/>
        </p:nvGrpSpPr>
        <p:grpSpPr>
          <a:xfrm>
            <a:off x="746540" y="823161"/>
            <a:ext cx="4258364" cy="3303364"/>
            <a:chOff x="2641600" y="749300"/>
            <a:chExt cx="6908800" cy="5359400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B43BD205-EAB2-4160-AE6B-8A0E74A08B29}"/>
                </a:ext>
              </a:extLst>
            </p:cNvPr>
            <p:cNvSpPr/>
            <p:nvPr/>
          </p:nvSpPr>
          <p:spPr>
            <a:xfrm>
              <a:off x="6394450" y="3643746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1FF174B-CF07-44F8-B06F-B082C773A0CB}"/>
                </a:ext>
              </a:extLst>
            </p:cNvPr>
            <p:cNvSpPr/>
            <p:nvPr/>
          </p:nvSpPr>
          <p:spPr>
            <a:xfrm>
              <a:off x="7921336" y="38203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D68B269-E781-4D12-B06D-8040FAF71E49}"/>
                </a:ext>
              </a:extLst>
            </p:cNvPr>
            <p:cNvSpPr/>
            <p:nvPr/>
          </p:nvSpPr>
          <p:spPr>
            <a:xfrm>
              <a:off x="8025245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E12DB23A-8BDD-4C34-998F-B76431EA9EB0}"/>
                </a:ext>
              </a:extLst>
            </p:cNvPr>
            <p:cNvSpPr/>
            <p:nvPr/>
          </p:nvSpPr>
          <p:spPr>
            <a:xfrm>
              <a:off x="7198590" y="53166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B5B34008-F727-41F6-AEE6-964B45FF7D6A}"/>
                </a:ext>
              </a:extLst>
            </p:cNvPr>
            <p:cNvSpPr/>
            <p:nvPr/>
          </p:nvSpPr>
          <p:spPr>
            <a:xfrm>
              <a:off x="8482445" y="56214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9DF75A06-5105-4A32-AA8E-DB315436689F}"/>
                </a:ext>
              </a:extLst>
            </p:cNvPr>
            <p:cNvSpPr/>
            <p:nvPr/>
          </p:nvSpPr>
          <p:spPr>
            <a:xfrm>
              <a:off x="8916554" y="44715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3F34BD7-B37A-4717-A5C1-C6BD29BE94AE}"/>
                </a:ext>
              </a:extLst>
            </p:cNvPr>
            <p:cNvSpPr/>
            <p:nvPr/>
          </p:nvSpPr>
          <p:spPr>
            <a:xfrm>
              <a:off x="6496627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9EEECDF-B17F-47ED-829E-D84D1B18B375}"/>
                </a:ext>
              </a:extLst>
            </p:cNvPr>
            <p:cNvSpPr/>
            <p:nvPr/>
          </p:nvSpPr>
          <p:spPr>
            <a:xfrm>
              <a:off x="6096000" y="34290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C8C3540B-E744-488E-968D-69A592CB401B}"/>
                </a:ext>
              </a:extLst>
            </p:cNvPr>
            <p:cNvSpPr/>
            <p:nvPr/>
          </p:nvSpPr>
          <p:spPr>
            <a:xfrm>
              <a:off x="4466936" y="38203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B173E601-66EE-47A0-A0E1-A4DE0F87FF20}"/>
                </a:ext>
              </a:extLst>
            </p:cNvPr>
            <p:cNvSpPr/>
            <p:nvPr/>
          </p:nvSpPr>
          <p:spPr>
            <a:xfrm>
              <a:off x="4570845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1BE7D491-B3B4-4825-ABAD-4A6737BC69E2}"/>
                </a:ext>
              </a:extLst>
            </p:cNvPr>
            <p:cNvSpPr/>
            <p:nvPr/>
          </p:nvSpPr>
          <p:spPr>
            <a:xfrm>
              <a:off x="3744190" y="53166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7C54C8EB-61B1-4A31-9CC8-4E48F29655E0}"/>
                </a:ext>
              </a:extLst>
            </p:cNvPr>
            <p:cNvSpPr/>
            <p:nvPr/>
          </p:nvSpPr>
          <p:spPr>
            <a:xfrm>
              <a:off x="5028045" y="56214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8A8DDE71-7DFF-4DD8-B503-08F2DA0896E1}"/>
                </a:ext>
              </a:extLst>
            </p:cNvPr>
            <p:cNvSpPr/>
            <p:nvPr/>
          </p:nvSpPr>
          <p:spPr>
            <a:xfrm>
              <a:off x="5462154" y="44715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FF0A5D65-0241-403E-9DE1-2448B8ED16A0}"/>
                </a:ext>
              </a:extLst>
            </p:cNvPr>
            <p:cNvSpPr/>
            <p:nvPr/>
          </p:nvSpPr>
          <p:spPr>
            <a:xfrm>
              <a:off x="3042227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8C175AA-33B7-4B21-9AC3-5A9FBB89BAE0}"/>
                </a:ext>
              </a:extLst>
            </p:cNvPr>
            <p:cNvSpPr/>
            <p:nvPr/>
          </p:nvSpPr>
          <p:spPr>
            <a:xfrm>
              <a:off x="2641600" y="34290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9A79FAD4-3A89-4A60-8D60-0E887562B71F}"/>
                </a:ext>
              </a:extLst>
            </p:cNvPr>
            <p:cNvSpPr/>
            <p:nvPr/>
          </p:nvSpPr>
          <p:spPr>
            <a:xfrm>
              <a:off x="6389253" y="995218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29CBA606-795B-4F5B-B5A0-350AF1E2D720}"/>
                </a:ext>
              </a:extLst>
            </p:cNvPr>
            <p:cNvSpPr/>
            <p:nvPr/>
          </p:nvSpPr>
          <p:spPr>
            <a:xfrm>
              <a:off x="7921336" y="11406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D0A273A1-CAD3-47FE-B5A2-ADC2E122A371}"/>
                </a:ext>
              </a:extLst>
            </p:cNvPr>
            <p:cNvSpPr/>
            <p:nvPr/>
          </p:nvSpPr>
          <p:spPr>
            <a:xfrm>
              <a:off x="8025245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5EE89626-4E26-4FF1-B393-5801E2463726}"/>
                </a:ext>
              </a:extLst>
            </p:cNvPr>
            <p:cNvSpPr/>
            <p:nvPr/>
          </p:nvSpPr>
          <p:spPr>
            <a:xfrm>
              <a:off x="7198590" y="26369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6EB9AD86-66A5-4995-8C9D-66262235D052}"/>
                </a:ext>
              </a:extLst>
            </p:cNvPr>
            <p:cNvSpPr/>
            <p:nvPr/>
          </p:nvSpPr>
          <p:spPr>
            <a:xfrm>
              <a:off x="8482445" y="29417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9EAA65CC-3EB8-4A1F-9058-69045A8263A4}"/>
                </a:ext>
              </a:extLst>
            </p:cNvPr>
            <p:cNvSpPr/>
            <p:nvPr/>
          </p:nvSpPr>
          <p:spPr>
            <a:xfrm>
              <a:off x="8916554" y="17918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E1D7A6FB-4633-4ADC-A78D-72A6A69CDCB3}"/>
                </a:ext>
              </a:extLst>
            </p:cNvPr>
            <p:cNvSpPr/>
            <p:nvPr/>
          </p:nvSpPr>
          <p:spPr>
            <a:xfrm>
              <a:off x="6496627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07A44560-9D4A-437E-9DDF-4AB4D24DF697}"/>
                </a:ext>
              </a:extLst>
            </p:cNvPr>
            <p:cNvSpPr/>
            <p:nvPr/>
          </p:nvSpPr>
          <p:spPr>
            <a:xfrm>
              <a:off x="6096000" y="7493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2549393D-C176-4A81-AC73-BB50F6F90181}"/>
                </a:ext>
              </a:extLst>
            </p:cNvPr>
            <p:cNvSpPr/>
            <p:nvPr/>
          </p:nvSpPr>
          <p:spPr>
            <a:xfrm>
              <a:off x="4466936" y="11406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97646A66-3026-459F-AAE7-CE4D109B0BFC}"/>
                </a:ext>
              </a:extLst>
            </p:cNvPr>
            <p:cNvSpPr/>
            <p:nvPr/>
          </p:nvSpPr>
          <p:spPr>
            <a:xfrm>
              <a:off x="4570845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03C32737-223C-4CEC-BABB-844EB9F7BE92}"/>
                </a:ext>
              </a:extLst>
            </p:cNvPr>
            <p:cNvSpPr/>
            <p:nvPr/>
          </p:nvSpPr>
          <p:spPr>
            <a:xfrm>
              <a:off x="3744190" y="26369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295615CF-3924-4400-AEE6-2C3B0C489B07}"/>
                </a:ext>
              </a:extLst>
            </p:cNvPr>
            <p:cNvSpPr/>
            <p:nvPr/>
          </p:nvSpPr>
          <p:spPr>
            <a:xfrm>
              <a:off x="5028045" y="29417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1E46D272-85EA-4745-A6DB-86E6261D0D44}"/>
                </a:ext>
              </a:extLst>
            </p:cNvPr>
            <p:cNvSpPr/>
            <p:nvPr/>
          </p:nvSpPr>
          <p:spPr>
            <a:xfrm>
              <a:off x="5462154" y="17918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99CC7B54-39BB-46E2-B7B2-F821C3ED2D05}"/>
                </a:ext>
              </a:extLst>
            </p:cNvPr>
            <p:cNvSpPr/>
            <p:nvPr/>
          </p:nvSpPr>
          <p:spPr>
            <a:xfrm>
              <a:off x="3042227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5A85EB17-65D0-4346-BE00-97D23F5CF1C7}"/>
                </a:ext>
              </a:extLst>
            </p:cNvPr>
            <p:cNvSpPr/>
            <p:nvPr/>
          </p:nvSpPr>
          <p:spPr>
            <a:xfrm>
              <a:off x="2641600" y="7493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489DFE0D-9663-40D5-892E-406B2F266A96}"/>
                </a:ext>
              </a:extLst>
            </p:cNvPr>
            <p:cNvSpPr/>
            <p:nvPr/>
          </p:nvSpPr>
          <p:spPr>
            <a:xfrm>
              <a:off x="2950152" y="3643746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5F5C16F2-A668-4085-946A-C08B252D2166}"/>
                </a:ext>
              </a:extLst>
            </p:cNvPr>
            <p:cNvSpPr/>
            <p:nvPr/>
          </p:nvSpPr>
          <p:spPr>
            <a:xfrm>
              <a:off x="2944955" y="995218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2B8F7A7F-4892-42AA-9415-0BBF92C305A1}"/>
                </a:ext>
              </a:extLst>
            </p:cNvPr>
            <p:cNvCxnSpPr>
              <a:cxnSpLocks/>
            </p:cNvCxnSpPr>
            <p:nvPr/>
          </p:nvCxnSpPr>
          <p:spPr>
            <a:xfrm>
              <a:off x="6704445" y="3755737"/>
              <a:ext cx="1118755" cy="1355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1BF2F610-6CEB-4011-9997-C0E5CCF1AD79}"/>
                </a:ext>
              </a:extLst>
            </p:cNvPr>
            <p:cNvCxnSpPr/>
            <p:nvPr/>
          </p:nvCxnSpPr>
          <p:spPr>
            <a:xfrm flipV="1">
              <a:off x="6616988" y="2883477"/>
              <a:ext cx="1146464" cy="798946"/>
            </a:xfrm>
            <a:prstGeom prst="straightConnector1">
              <a:avLst/>
            </a:prstGeom>
            <a:ln>
              <a:solidFill>
                <a:srgbClr val="00B0F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008697EC-AF6D-4B44-AE30-4E9388694F7B}"/>
                </a:ext>
              </a:extLst>
            </p:cNvPr>
            <p:cNvSpPr txBox="1"/>
            <p:nvPr/>
          </p:nvSpPr>
          <p:spPr>
            <a:xfrm>
              <a:off x="7100603" y="3171535"/>
              <a:ext cx="646255" cy="411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5A</a:t>
              </a:r>
              <a:endParaRPr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9891044D-E1A5-46A2-8385-7376F539C3A9}"/>
                </a:ext>
              </a:extLst>
            </p:cNvPr>
            <p:cNvCxnSpPr>
              <a:cxnSpLocks/>
            </p:cNvCxnSpPr>
            <p:nvPr/>
          </p:nvCxnSpPr>
          <p:spPr>
            <a:xfrm>
              <a:off x="6522606" y="3924300"/>
              <a:ext cx="40988" cy="8645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3D9D130E-ECE0-4693-B2AE-E751E9295D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3776" y="2860128"/>
              <a:ext cx="634712" cy="71209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53DB9F44-CFB7-4620-AF5E-55F8F1F6A3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85515" y="2502419"/>
              <a:ext cx="78079" cy="105819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B3A4E9C3-7AF4-4EA2-B12F-795FAF1977B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73890" y="3149600"/>
              <a:ext cx="1072574" cy="5328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677EA762-9A30-41EA-B895-E104F0D4C4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69395" y="3864724"/>
              <a:ext cx="677069" cy="58483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B43F3F17-D7B9-4909-BBD2-EFDF52FE8F77}"/>
                </a:ext>
              </a:extLst>
            </p:cNvPr>
            <p:cNvSpPr/>
            <p:nvPr/>
          </p:nvSpPr>
          <p:spPr>
            <a:xfrm>
              <a:off x="4823114" y="2080492"/>
              <a:ext cx="3350490" cy="3350490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F3AA988E-8062-41D3-8030-4E2817598BD9}"/>
                  </a:ext>
                </a:extLst>
              </p:cNvPr>
              <p:cNvSpPr txBox="1"/>
              <p:nvPr/>
            </p:nvSpPr>
            <p:spPr>
              <a:xfrm>
                <a:off x="5819003" y="884346"/>
                <a:ext cx="6097730" cy="2454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一个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周期图可以表示为：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d>
                  </m:oMath>
                </a14:m>
                <a:endParaRPr lang="en-US" altLang="zh-CN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表示单个晶格内的所有“点”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——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原子、原子簇，的集合；</a:t>
                </a: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表示目标节点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处于相对于源</a:t>
                </a:r>
                <a:r>
                  <a:rPr lang="en-US" altLang="zh-CN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的哪个象限。</a:t>
                </a: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，用于表示实际处于的象限。</a:t>
                </a: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F3AA988E-8062-41D3-8030-4E2817598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003" y="884346"/>
                <a:ext cx="6097730" cy="2454262"/>
              </a:xfrm>
              <a:prstGeom prst="rect">
                <a:avLst/>
              </a:prstGeom>
              <a:blipFill>
                <a:blip r:embed="rId2"/>
                <a:stretch>
                  <a:fillRect l="-900" r="-4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>
            <a:extLst>
              <a:ext uri="{FF2B5EF4-FFF2-40B4-BE49-F238E27FC236}">
                <a16:creationId xmlns:a16="http://schemas.microsoft.com/office/drawing/2014/main" id="{9606ED5D-EDF8-4B91-AB3B-A375499034E3}"/>
              </a:ext>
            </a:extLst>
          </p:cNvPr>
          <p:cNvSpPr txBox="1"/>
          <p:nvPr/>
        </p:nvSpPr>
        <p:spPr>
          <a:xfrm>
            <a:off x="3109390" y="2591551"/>
            <a:ext cx="80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08552AA3-B6C7-4D8F-9C9B-A844A0B33D28}"/>
              </a:ext>
            </a:extLst>
          </p:cNvPr>
          <p:cNvSpPr txBox="1"/>
          <p:nvPr/>
        </p:nvSpPr>
        <p:spPr>
          <a:xfrm>
            <a:off x="4157572" y="2531418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E16ECA2-CD83-4EA6-AC5C-6974895AACC1}"/>
              </a:ext>
            </a:extLst>
          </p:cNvPr>
          <p:cNvSpPr txBox="1"/>
          <p:nvPr/>
        </p:nvSpPr>
        <p:spPr>
          <a:xfrm>
            <a:off x="4743473" y="2843112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B0AC7BF-EA39-4A4A-B013-FA9B097F595C}"/>
              </a:ext>
            </a:extLst>
          </p:cNvPr>
          <p:cNvSpPr txBox="1"/>
          <p:nvPr/>
        </p:nvSpPr>
        <p:spPr>
          <a:xfrm>
            <a:off x="4183690" y="3255852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947F748-B8C7-45F0-BE90-6B7B50E5E9C8}"/>
              </a:ext>
            </a:extLst>
          </p:cNvPr>
          <p:cNvSpPr txBox="1"/>
          <p:nvPr/>
        </p:nvSpPr>
        <p:spPr>
          <a:xfrm>
            <a:off x="4445857" y="3653528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076D6F9-2A07-4675-90F3-A233AD8B792F}"/>
              </a:ext>
            </a:extLst>
          </p:cNvPr>
          <p:cNvSpPr txBox="1"/>
          <p:nvPr/>
        </p:nvSpPr>
        <p:spPr>
          <a:xfrm>
            <a:off x="3643876" y="3471045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1EBF9CA-4E86-4061-B088-82DE385843D8}"/>
              </a:ext>
            </a:extLst>
          </p:cNvPr>
          <p:cNvSpPr txBox="1"/>
          <p:nvPr/>
        </p:nvSpPr>
        <p:spPr>
          <a:xfrm>
            <a:off x="3234519" y="3198959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78E7FA93-DF9C-4670-8091-EAF0F7C62B51}"/>
              </a:ext>
            </a:extLst>
          </p:cNvPr>
          <p:cNvSpPr txBox="1"/>
          <p:nvPr/>
        </p:nvSpPr>
        <p:spPr>
          <a:xfrm>
            <a:off x="3150054" y="1409285"/>
            <a:ext cx="70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f(0,1)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F4F1B19D-CD1F-41E3-BB31-987980024AA9}"/>
              </a:ext>
            </a:extLst>
          </p:cNvPr>
          <p:cNvSpPr txBox="1"/>
          <p:nvPr/>
        </p:nvSpPr>
        <p:spPr>
          <a:xfrm>
            <a:off x="3619369" y="1811290"/>
            <a:ext cx="70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e(0,1)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37E8689D-FDF6-490B-ABCA-BBB4223F57F5}"/>
              </a:ext>
            </a:extLst>
          </p:cNvPr>
          <p:cNvSpPr txBox="1"/>
          <p:nvPr/>
        </p:nvSpPr>
        <p:spPr>
          <a:xfrm>
            <a:off x="2120953" y="1833080"/>
            <a:ext cx="77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d(-1,1)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123E1890-6CB3-4FA1-9A5E-D2FEB06DF058}"/>
              </a:ext>
            </a:extLst>
          </p:cNvPr>
          <p:cNvSpPr txBox="1"/>
          <p:nvPr/>
        </p:nvSpPr>
        <p:spPr>
          <a:xfrm>
            <a:off x="2205723" y="2705083"/>
            <a:ext cx="77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b(-1,0)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D2733748-EC36-4F30-AD44-2CEFDF65243E}"/>
                  </a:ext>
                </a:extLst>
              </p:cNvPr>
              <p:cNvSpPr txBox="1"/>
              <p:nvPr/>
            </p:nvSpPr>
            <p:spPr>
              <a:xfrm>
                <a:off x="6096000" y="3312995"/>
                <a:ext cx="3104017" cy="1836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eqArr>
                                <m:eqArr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0,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0,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</m: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,1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D2733748-EC36-4F30-AD44-2CEFDF652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312995"/>
                <a:ext cx="3104017" cy="18368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文本框 65">
            <a:extLst>
              <a:ext uri="{FF2B5EF4-FFF2-40B4-BE49-F238E27FC236}">
                <a16:creationId xmlns:a16="http://schemas.microsoft.com/office/drawing/2014/main" id="{E053EFA0-9D56-4566-BBB7-B1B735D4B0ED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周期图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338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5D988FD-ECC0-420B-A2D5-E37652ED5C24}"/>
                  </a:ext>
                </a:extLst>
              </p:cNvPr>
              <p:cNvSpPr txBox="1"/>
              <p:nvPr/>
            </p:nvSpPr>
            <p:spPr>
              <a:xfrm>
                <a:off x="7593309" y="2388151"/>
                <a:ext cx="4119584" cy="2641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𝑝𝑜𝑠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𝑝𝑜𝑠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𝑝𝑜𝑠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𝑝𝑜𝑠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𝑜𝑓𝑓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5D988FD-ECC0-420B-A2D5-E37652ED5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309" y="2388151"/>
                <a:ext cx="4119584" cy="26413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434A1615-C215-40C8-9B4D-D776D5D3BB7E}"/>
              </a:ext>
            </a:extLst>
          </p:cNvPr>
          <p:cNvSpPr txBox="1"/>
          <p:nvPr/>
        </p:nvSpPr>
        <p:spPr>
          <a:xfrm>
            <a:off x="6129983" y="974737"/>
            <a:ext cx="4496827" cy="858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周期图同样可以使用用图神经网络，只需要添加一些额外的处理</a:t>
            </a: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868602DF-7C7D-4B5B-82C9-618B80D40203}"/>
              </a:ext>
            </a:extLst>
          </p:cNvPr>
          <p:cNvGrpSpPr/>
          <p:nvPr/>
        </p:nvGrpSpPr>
        <p:grpSpPr>
          <a:xfrm>
            <a:off x="746540" y="823161"/>
            <a:ext cx="4258364" cy="3303364"/>
            <a:chOff x="2641600" y="749300"/>
            <a:chExt cx="6908800" cy="5359400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493A6FD6-B2A9-46E8-BD95-183EC75EE168}"/>
                </a:ext>
              </a:extLst>
            </p:cNvPr>
            <p:cNvSpPr/>
            <p:nvPr/>
          </p:nvSpPr>
          <p:spPr>
            <a:xfrm>
              <a:off x="6394450" y="3643746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3681BA8B-AEA1-43D3-896B-2003F171A3BA}"/>
                </a:ext>
              </a:extLst>
            </p:cNvPr>
            <p:cNvSpPr/>
            <p:nvPr/>
          </p:nvSpPr>
          <p:spPr>
            <a:xfrm>
              <a:off x="7921336" y="38203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D7983B2D-0091-4609-B6DE-F3BFAA3C2BF8}"/>
                </a:ext>
              </a:extLst>
            </p:cNvPr>
            <p:cNvSpPr/>
            <p:nvPr/>
          </p:nvSpPr>
          <p:spPr>
            <a:xfrm>
              <a:off x="8025245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057CE0EF-D4A7-4EEE-874B-3BA7773C2358}"/>
                </a:ext>
              </a:extLst>
            </p:cNvPr>
            <p:cNvSpPr/>
            <p:nvPr/>
          </p:nvSpPr>
          <p:spPr>
            <a:xfrm>
              <a:off x="7198590" y="53166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7011652F-C446-4E7B-8A78-D08DB3CA59DF}"/>
                </a:ext>
              </a:extLst>
            </p:cNvPr>
            <p:cNvSpPr/>
            <p:nvPr/>
          </p:nvSpPr>
          <p:spPr>
            <a:xfrm>
              <a:off x="8482445" y="56214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9EDE7CAD-EA56-4C09-BC75-7DFC4105A274}"/>
                </a:ext>
              </a:extLst>
            </p:cNvPr>
            <p:cNvSpPr/>
            <p:nvPr/>
          </p:nvSpPr>
          <p:spPr>
            <a:xfrm>
              <a:off x="8916554" y="44715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E3AE5AF7-0203-4987-878D-AC58B52D5C31}"/>
                </a:ext>
              </a:extLst>
            </p:cNvPr>
            <p:cNvSpPr/>
            <p:nvPr/>
          </p:nvSpPr>
          <p:spPr>
            <a:xfrm>
              <a:off x="6496627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453EBC7F-B79D-430D-8C5F-9A9AD0240371}"/>
                </a:ext>
              </a:extLst>
            </p:cNvPr>
            <p:cNvSpPr/>
            <p:nvPr/>
          </p:nvSpPr>
          <p:spPr>
            <a:xfrm>
              <a:off x="6096000" y="34290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BE3BB3CA-7B3F-4214-98C7-EFE753F03DE8}"/>
                </a:ext>
              </a:extLst>
            </p:cNvPr>
            <p:cNvSpPr/>
            <p:nvPr/>
          </p:nvSpPr>
          <p:spPr>
            <a:xfrm>
              <a:off x="4466936" y="38203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E971B601-4C98-47D2-BC24-74FAFE301CED}"/>
                </a:ext>
              </a:extLst>
            </p:cNvPr>
            <p:cNvSpPr/>
            <p:nvPr/>
          </p:nvSpPr>
          <p:spPr>
            <a:xfrm>
              <a:off x="4570845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8771CD2B-B831-4336-8901-991449E1F908}"/>
                </a:ext>
              </a:extLst>
            </p:cNvPr>
            <p:cNvSpPr/>
            <p:nvPr/>
          </p:nvSpPr>
          <p:spPr>
            <a:xfrm>
              <a:off x="3744190" y="53166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5C3624E0-F5DC-4162-A4C6-79B864F2E325}"/>
                </a:ext>
              </a:extLst>
            </p:cNvPr>
            <p:cNvSpPr/>
            <p:nvPr/>
          </p:nvSpPr>
          <p:spPr>
            <a:xfrm>
              <a:off x="5028045" y="56214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08B89D49-6102-45B2-99F9-1DDF39FF3DC0}"/>
                </a:ext>
              </a:extLst>
            </p:cNvPr>
            <p:cNvSpPr/>
            <p:nvPr/>
          </p:nvSpPr>
          <p:spPr>
            <a:xfrm>
              <a:off x="5462154" y="44715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90575CB8-EF55-40B1-A440-CC6546340C05}"/>
                </a:ext>
              </a:extLst>
            </p:cNvPr>
            <p:cNvSpPr/>
            <p:nvPr/>
          </p:nvSpPr>
          <p:spPr>
            <a:xfrm>
              <a:off x="3042227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5128B5D2-B00B-450B-832A-392959B09710}"/>
                </a:ext>
              </a:extLst>
            </p:cNvPr>
            <p:cNvSpPr/>
            <p:nvPr/>
          </p:nvSpPr>
          <p:spPr>
            <a:xfrm>
              <a:off x="2641600" y="34290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CEAB1664-8413-4D7A-9D05-B9CECC4B41D4}"/>
                </a:ext>
              </a:extLst>
            </p:cNvPr>
            <p:cNvSpPr/>
            <p:nvPr/>
          </p:nvSpPr>
          <p:spPr>
            <a:xfrm>
              <a:off x="6389253" y="995218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1E3927A6-6FC9-452B-BE55-9E34967E9520}"/>
                </a:ext>
              </a:extLst>
            </p:cNvPr>
            <p:cNvSpPr/>
            <p:nvPr/>
          </p:nvSpPr>
          <p:spPr>
            <a:xfrm>
              <a:off x="7921336" y="11406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02DD60B4-3B36-4C46-A80A-46F32FC65E01}"/>
                </a:ext>
              </a:extLst>
            </p:cNvPr>
            <p:cNvSpPr/>
            <p:nvPr/>
          </p:nvSpPr>
          <p:spPr>
            <a:xfrm>
              <a:off x="8025245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1736A15E-A598-4078-9863-0ADB924C7FDA}"/>
                </a:ext>
              </a:extLst>
            </p:cNvPr>
            <p:cNvSpPr/>
            <p:nvPr/>
          </p:nvSpPr>
          <p:spPr>
            <a:xfrm>
              <a:off x="7198590" y="26369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252DA407-1BB1-4071-B61E-BC98B4771754}"/>
                </a:ext>
              </a:extLst>
            </p:cNvPr>
            <p:cNvSpPr/>
            <p:nvPr/>
          </p:nvSpPr>
          <p:spPr>
            <a:xfrm>
              <a:off x="8482445" y="29417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C44CF344-5506-4BE8-A39A-FD9AAA65CF07}"/>
                </a:ext>
              </a:extLst>
            </p:cNvPr>
            <p:cNvSpPr/>
            <p:nvPr/>
          </p:nvSpPr>
          <p:spPr>
            <a:xfrm>
              <a:off x="8916554" y="17918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3F839B71-5307-43E0-B187-85D7BD20FBB0}"/>
                </a:ext>
              </a:extLst>
            </p:cNvPr>
            <p:cNvSpPr/>
            <p:nvPr/>
          </p:nvSpPr>
          <p:spPr>
            <a:xfrm>
              <a:off x="6496627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E23BE75B-4871-4186-9C62-F7746C1CB6A6}"/>
                </a:ext>
              </a:extLst>
            </p:cNvPr>
            <p:cNvSpPr/>
            <p:nvPr/>
          </p:nvSpPr>
          <p:spPr>
            <a:xfrm>
              <a:off x="6096000" y="7493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49D9777A-95A1-4D7A-ABC7-035414794B78}"/>
                </a:ext>
              </a:extLst>
            </p:cNvPr>
            <p:cNvSpPr/>
            <p:nvPr/>
          </p:nvSpPr>
          <p:spPr>
            <a:xfrm>
              <a:off x="4466936" y="11406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D69D22AD-69DC-432C-A01C-201913502FD7}"/>
                </a:ext>
              </a:extLst>
            </p:cNvPr>
            <p:cNvSpPr/>
            <p:nvPr/>
          </p:nvSpPr>
          <p:spPr>
            <a:xfrm>
              <a:off x="4570845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EE233170-9D2C-4854-BD23-36A59032B67F}"/>
                </a:ext>
              </a:extLst>
            </p:cNvPr>
            <p:cNvSpPr/>
            <p:nvPr/>
          </p:nvSpPr>
          <p:spPr>
            <a:xfrm>
              <a:off x="3744190" y="26369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82986AC7-5D77-47E6-9B35-BD981DEAC2D5}"/>
                </a:ext>
              </a:extLst>
            </p:cNvPr>
            <p:cNvSpPr/>
            <p:nvPr/>
          </p:nvSpPr>
          <p:spPr>
            <a:xfrm>
              <a:off x="5028045" y="29417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99254FF6-45E0-4861-80C6-7ACC6F6EF2D2}"/>
                </a:ext>
              </a:extLst>
            </p:cNvPr>
            <p:cNvSpPr/>
            <p:nvPr/>
          </p:nvSpPr>
          <p:spPr>
            <a:xfrm>
              <a:off x="5462154" y="17918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B8EB4991-2BF7-4E94-B5A8-C5E2D88A10A9}"/>
                </a:ext>
              </a:extLst>
            </p:cNvPr>
            <p:cNvSpPr/>
            <p:nvPr/>
          </p:nvSpPr>
          <p:spPr>
            <a:xfrm>
              <a:off x="3042227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13FD1E5F-B493-4B3C-AFB8-728191D02DC0}"/>
                </a:ext>
              </a:extLst>
            </p:cNvPr>
            <p:cNvSpPr/>
            <p:nvPr/>
          </p:nvSpPr>
          <p:spPr>
            <a:xfrm>
              <a:off x="2641600" y="7493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CB10934F-2F40-4118-B7D6-A931F42B1DE6}"/>
                </a:ext>
              </a:extLst>
            </p:cNvPr>
            <p:cNvSpPr/>
            <p:nvPr/>
          </p:nvSpPr>
          <p:spPr>
            <a:xfrm>
              <a:off x="2950152" y="3643746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465D1A7F-6904-4AE3-84DA-356FAD5703D4}"/>
                </a:ext>
              </a:extLst>
            </p:cNvPr>
            <p:cNvSpPr/>
            <p:nvPr/>
          </p:nvSpPr>
          <p:spPr>
            <a:xfrm>
              <a:off x="2944955" y="995218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34457FCB-57EB-4486-8B65-8E9B097E0F04}"/>
                </a:ext>
              </a:extLst>
            </p:cNvPr>
            <p:cNvCxnSpPr>
              <a:cxnSpLocks/>
            </p:cNvCxnSpPr>
            <p:nvPr/>
          </p:nvCxnSpPr>
          <p:spPr>
            <a:xfrm>
              <a:off x="6704445" y="3755737"/>
              <a:ext cx="1118755" cy="1355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6971A523-B6EC-435E-8DE3-80B7C0070F16}"/>
                </a:ext>
              </a:extLst>
            </p:cNvPr>
            <p:cNvCxnSpPr/>
            <p:nvPr/>
          </p:nvCxnSpPr>
          <p:spPr>
            <a:xfrm flipV="1">
              <a:off x="6616988" y="2883477"/>
              <a:ext cx="1146464" cy="798946"/>
            </a:xfrm>
            <a:prstGeom prst="straightConnector1">
              <a:avLst/>
            </a:prstGeom>
            <a:ln>
              <a:solidFill>
                <a:srgbClr val="00B0F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3D0A6C95-98C9-4133-B00F-DC6871A42C3F}"/>
                </a:ext>
              </a:extLst>
            </p:cNvPr>
            <p:cNvSpPr txBox="1"/>
            <p:nvPr/>
          </p:nvSpPr>
          <p:spPr>
            <a:xfrm>
              <a:off x="7100603" y="3171535"/>
              <a:ext cx="646255" cy="411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5A</a:t>
              </a:r>
              <a:endParaRPr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50DDFFA1-FFE2-414F-9E6C-C91D3FF7B614}"/>
                </a:ext>
              </a:extLst>
            </p:cNvPr>
            <p:cNvCxnSpPr>
              <a:cxnSpLocks/>
            </p:cNvCxnSpPr>
            <p:nvPr/>
          </p:nvCxnSpPr>
          <p:spPr>
            <a:xfrm>
              <a:off x="6522606" y="3924300"/>
              <a:ext cx="40988" cy="8645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22ADD5A6-4703-465A-A440-561CEC9CF0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3776" y="2860128"/>
              <a:ext cx="634712" cy="71209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2CCDD156-6845-4799-972E-EC3A913CFB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85515" y="2502419"/>
              <a:ext cx="78079" cy="105819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5040D622-FF5C-4986-A012-8432801171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73890" y="3149600"/>
              <a:ext cx="1072574" cy="5328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A6A140C3-0C51-448A-BC24-1A1BCD057B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69395" y="3864724"/>
              <a:ext cx="677069" cy="58483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529079B4-1861-4162-9CBF-D1E5DDBBB045}"/>
                </a:ext>
              </a:extLst>
            </p:cNvPr>
            <p:cNvSpPr/>
            <p:nvPr/>
          </p:nvSpPr>
          <p:spPr>
            <a:xfrm>
              <a:off x="4823114" y="2080492"/>
              <a:ext cx="3350490" cy="3350490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90" name="文本框 89">
            <a:extLst>
              <a:ext uri="{FF2B5EF4-FFF2-40B4-BE49-F238E27FC236}">
                <a16:creationId xmlns:a16="http://schemas.microsoft.com/office/drawing/2014/main" id="{03BC5BE1-E01E-4EDA-86E1-16FBC40FE817}"/>
              </a:ext>
            </a:extLst>
          </p:cNvPr>
          <p:cNvSpPr txBox="1"/>
          <p:nvPr/>
        </p:nvSpPr>
        <p:spPr>
          <a:xfrm>
            <a:off x="3109390" y="2591551"/>
            <a:ext cx="80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842B5810-C129-42DB-93AA-2869C408E250}"/>
              </a:ext>
            </a:extLst>
          </p:cNvPr>
          <p:cNvSpPr txBox="1"/>
          <p:nvPr/>
        </p:nvSpPr>
        <p:spPr>
          <a:xfrm>
            <a:off x="4157572" y="2531418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77644CED-0FDD-47E9-A489-AD9E353C5840}"/>
              </a:ext>
            </a:extLst>
          </p:cNvPr>
          <p:cNvSpPr txBox="1"/>
          <p:nvPr/>
        </p:nvSpPr>
        <p:spPr>
          <a:xfrm>
            <a:off x="4743473" y="2843112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0923823C-9FD6-4491-918D-86BBECBFC54C}"/>
              </a:ext>
            </a:extLst>
          </p:cNvPr>
          <p:cNvSpPr txBox="1"/>
          <p:nvPr/>
        </p:nvSpPr>
        <p:spPr>
          <a:xfrm>
            <a:off x="4183690" y="3255852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8C04FA59-9CE1-4158-AD91-9F435382082C}"/>
              </a:ext>
            </a:extLst>
          </p:cNvPr>
          <p:cNvSpPr txBox="1"/>
          <p:nvPr/>
        </p:nvSpPr>
        <p:spPr>
          <a:xfrm>
            <a:off x="4445857" y="3653528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44E4C316-94AD-4CCE-8AA3-9EE3763B349C}"/>
              </a:ext>
            </a:extLst>
          </p:cNvPr>
          <p:cNvSpPr txBox="1"/>
          <p:nvPr/>
        </p:nvSpPr>
        <p:spPr>
          <a:xfrm>
            <a:off x="3643876" y="3471045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8F087459-FE46-47E3-89CC-65772DA1C380}"/>
              </a:ext>
            </a:extLst>
          </p:cNvPr>
          <p:cNvSpPr txBox="1"/>
          <p:nvPr/>
        </p:nvSpPr>
        <p:spPr>
          <a:xfrm>
            <a:off x="3234519" y="3198959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0873B20D-2E6D-4027-B465-5EDE3B528C19}"/>
              </a:ext>
            </a:extLst>
          </p:cNvPr>
          <p:cNvSpPr txBox="1"/>
          <p:nvPr/>
        </p:nvSpPr>
        <p:spPr>
          <a:xfrm>
            <a:off x="3150054" y="1409285"/>
            <a:ext cx="70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f(0,1)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499839E7-D149-4B6B-B1DE-3E4C6A2BEDA1}"/>
              </a:ext>
            </a:extLst>
          </p:cNvPr>
          <p:cNvSpPr txBox="1"/>
          <p:nvPr/>
        </p:nvSpPr>
        <p:spPr>
          <a:xfrm>
            <a:off x="3619369" y="1811290"/>
            <a:ext cx="70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e(0,1)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FB85D106-309A-4D80-8C02-50D7CCE3BD9A}"/>
              </a:ext>
            </a:extLst>
          </p:cNvPr>
          <p:cNvSpPr txBox="1"/>
          <p:nvPr/>
        </p:nvSpPr>
        <p:spPr>
          <a:xfrm>
            <a:off x="2120953" y="1833080"/>
            <a:ext cx="77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d(-1,1)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72D8EA45-853D-472A-B94F-0156C203EC85}"/>
              </a:ext>
            </a:extLst>
          </p:cNvPr>
          <p:cNvSpPr txBox="1"/>
          <p:nvPr/>
        </p:nvSpPr>
        <p:spPr>
          <a:xfrm>
            <a:off x="2205723" y="2705083"/>
            <a:ext cx="77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b(-1,0)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BB0F0121-77FC-4ECF-B830-9986CB90EC20}"/>
              </a:ext>
            </a:extLst>
          </p:cNvPr>
          <p:cNvSpPr txBox="1"/>
          <p:nvPr/>
        </p:nvSpPr>
        <p:spPr>
          <a:xfrm>
            <a:off x="6045284" y="2585984"/>
            <a:ext cx="143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消息函数：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A074C032-7F75-407D-962E-9C2C91C92E3C}"/>
              </a:ext>
            </a:extLst>
          </p:cNvPr>
          <p:cNvSpPr txBox="1"/>
          <p:nvPr/>
        </p:nvSpPr>
        <p:spPr>
          <a:xfrm>
            <a:off x="6046215" y="3191806"/>
            <a:ext cx="143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更新函数：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BBB38048-D4B8-4A00-A617-32B1BC6E30A5}"/>
              </a:ext>
            </a:extLst>
          </p:cNvPr>
          <p:cNvSpPr txBox="1"/>
          <p:nvPr/>
        </p:nvSpPr>
        <p:spPr>
          <a:xfrm>
            <a:off x="5535065" y="3902685"/>
            <a:ext cx="205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边特征（一般图）：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60A0EC6E-F0CA-4BCC-9ED0-D716B681B6B3}"/>
              </a:ext>
            </a:extLst>
          </p:cNvPr>
          <p:cNvSpPr txBox="1"/>
          <p:nvPr/>
        </p:nvSpPr>
        <p:spPr>
          <a:xfrm>
            <a:off x="5535065" y="4546585"/>
            <a:ext cx="205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边特征（周期图）：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6032A23C-2145-411F-8CF3-EB4E02AF2A96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周期图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283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3FE0D68-70C0-44A4-8D93-5C4693529673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处理为周期图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91E51C-CD88-42B9-9B76-71C9346F4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95" y="1653721"/>
            <a:ext cx="3597679" cy="2810536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0D5FFED6-F01E-4F07-9550-65FAEA1B99CF}"/>
              </a:ext>
            </a:extLst>
          </p:cNvPr>
          <p:cNvSpPr/>
          <p:nvPr/>
        </p:nvSpPr>
        <p:spPr>
          <a:xfrm>
            <a:off x="3461433" y="245689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87" name="组合 486">
            <a:extLst>
              <a:ext uri="{FF2B5EF4-FFF2-40B4-BE49-F238E27FC236}">
                <a16:creationId xmlns:a16="http://schemas.microsoft.com/office/drawing/2014/main" id="{CC4C7221-BC61-956F-22FD-4568C66233C4}"/>
              </a:ext>
            </a:extLst>
          </p:cNvPr>
          <p:cNvGrpSpPr/>
          <p:nvPr/>
        </p:nvGrpSpPr>
        <p:grpSpPr>
          <a:xfrm>
            <a:off x="4802539" y="2193176"/>
            <a:ext cx="2747434" cy="1581150"/>
            <a:chOff x="723934" y="1929016"/>
            <a:chExt cx="2747434" cy="1581150"/>
          </a:xfrm>
        </p:grpSpPr>
        <p:grpSp>
          <p:nvGrpSpPr>
            <p:cNvPr id="339" name="组合 338">
              <a:extLst>
                <a:ext uri="{FF2B5EF4-FFF2-40B4-BE49-F238E27FC236}">
                  <a16:creationId xmlns:a16="http://schemas.microsoft.com/office/drawing/2014/main" id="{94D28B18-F5A3-7EE8-74AE-6EE6289867CA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132" name="平行四边形 131">
                <a:extLst>
                  <a:ext uri="{FF2B5EF4-FFF2-40B4-BE49-F238E27FC236}">
                    <a16:creationId xmlns:a16="http://schemas.microsoft.com/office/drawing/2014/main" id="{81E66B71-4D76-B020-27F2-E0CF04CC04B9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3" name="椭圆 132">
                <a:extLst>
                  <a:ext uri="{FF2B5EF4-FFF2-40B4-BE49-F238E27FC236}">
                    <a16:creationId xmlns:a16="http://schemas.microsoft.com/office/drawing/2014/main" id="{F618A1E2-B549-FDF1-4C2D-74B78E715582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>
                <a:extLst>
                  <a:ext uri="{FF2B5EF4-FFF2-40B4-BE49-F238E27FC236}">
                    <a16:creationId xmlns:a16="http://schemas.microsoft.com/office/drawing/2014/main" id="{6B11861F-2450-ADC3-EE18-25A77B34B3F4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椭圆 134">
                <a:extLst>
                  <a:ext uri="{FF2B5EF4-FFF2-40B4-BE49-F238E27FC236}">
                    <a16:creationId xmlns:a16="http://schemas.microsoft.com/office/drawing/2014/main" id="{6FFA0EAA-5A39-09D0-03D2-3FB643BF1A93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>
                <a:extLst>
                  <a:ext uri="{FF2B5EF4-FFF2-40B4-BE49-F238E27FC236}">
                    <a16:creationId xmlns:a16="http://schemas.microsoft.com/office/drawing/2014/main" id="{65B61E2C-B320-B87C-A0CA-2D8329414C5A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>
                <a:extLst>
                  <a:ext uri="{FF2B5EF4-FFF2-40B4-BE49-F238E27FC236}">
                    <a16:creationId xmlns:a16="http://schemas.microsoft.com/office/drawing/2014/main" id="{860718EF-7BB3-95C0-2B98-864125B4A633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>
                <a:extLst>
                  <a:ext uri="{FF2B5EF4-FFF2-40B4-BE49-F238E27FC236}">
                    <a16:creationId xmlns:a16="http://schemas.microsoft.com/office/drawing/2014/main" id="{117F89BB-062C-8FA4-F407-8AB7E74B318A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椭圆 138">
                <a:extLst>
                  <a:ext uri="{FF2B5EF4-FFF2-40B4-BE49-F238E27FC236}">
                    <a16:creationId xmlns:a16="http://schemas.microsoft.com/office/drawing/2014/main" id="{B9039CA8-A98B-10AA-7A0C-3E729DE07DE2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>
                <a:extLst>
                  <a:ext uri="{FF2B5EF4-FFF2-40B4-BE49-F238E27FC236}">
                    <a16:creationId xmlns:a16="http://schemas.microsoft.com/office/drawing/2014/main" id="{F8BB3911-3F0D-F494-4822-BD2C1F3CBB40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>
                <a:extLst>
                  <a:ext uri="{FF2B5EF4-FFF2-40B4-BE49-F238E27FC236}">
                    <a16:creationId xmlns:a16="http://schemas.microsoft.com/office/drawing/2014/main" id="{1A65DB7C-0095-4070-A24E-E2434C25A6E9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>
                <a:extLst>
                  <a:ext uri="{FF2B5EF4-FFF2-40B4-BE49-F238E27FC236}">
                    <a16:creationId xmlns:a16="http://schemas.microsoft.com/office/drawing/2014/main" id="{AFA6BD47-3474-AD79-C2FD-774EECC3AC48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椭圆 142">
                <a:extLst>
                  <a:ext uri="{FF2B5EF4-FFF2-40B4-BE49-F238E27FC236}">
                    <a16:creationId xmlns:a16="http://schemas.microsoft.com/office/drawing/2014/main" id="{A5636E04-709F-F640-2BC3-A0EA33AADDC5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>
                <a:extLst>
                  <a:ext uri="{FF2B5EF4-FFF2-40B4-BE49-F238E27FC236}">
                    <a16:creationId xmlns:a16="http://schemas.microsoft.com/office/drawing/2014/main" id="{FB4CD24C-92BE-1DF4-B358-ABE7CD72D775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>
                <a:extLst>
                  <a:ext uri="{FF2B5EF4-FFF2-40B4-BE49-F238E27FC236}">
                    <a16:creationId xmlns:a16="http://schemas.microsoft.com/office/drawing/2014/main" id="{E4787240-1CBE-EB43-1745-6E1F91B63D82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>
                <a:extLst>
                  <a:ext uri="{FF2B5EF4-FFF2-40B4-BE49-F238E27FC236}">
                    <a16:creationId xmlns:a16="http://schemas.microsoft.com/office/drawing/2014/main" id="{4E3A2B3E-C00A-8F8F-55AC-212CDA3CCC3B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椭圆 146">
                <a:extLst>
                  <a:ext uri="{FF2B5EF4-FFF2-40B4-BE49-F238E27FC236}">
                    <a16:creationId xmlns:a16="http://schemas.microsoft.com/office/drawing/2014/main" id="{052C3C2F-0F20-67AF-2220-17B0174A9A25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>
                <a:extLst>
                  <a:ext uri="{FF2B5EF4-FFF2-40B4-BE49-F238E27FC236}">
                    <a16:creationId xmlns:a16="http://schemas.microsoft.com/office/drawing/2014/main" id="{AD1F326B-E82A-8726-03A9-F552EF25A7EE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>
                <a:extLst>
                  <a:ext uri="{FF2B5EF4-FFF2-40B4-BE49-F238E27FC236}">
                    <a16:creationId xmlns:a16="http://schemas.microsoft.com/office/drawing/2014/main" id="{00C109B6-9B81-60E5-91AA-325ED18FE08A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>
                <a:extLst>
                  <a:ext uri="{FF2B5EF4-FFF2-40B4-BE49-F238E27FC236}">
                    <a16:creationId xmlns:a16="http://schemas.microsoft.com/office/drawing/2014/main" id="{92633519-B360-56A4-EC4B-88D4D1AD0EC0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椭圆 150">
                <a:extLst>
                  <a:ext uri="{FF2B5EF4-FFF2-40B4-BE49-F238E27FC236}">
                    <a16:creationId xmlns:a16="http://schemas.microsoft.com/office/drawing/2014/main" id="{1BAD16BE-F843-0587-F6E4-647AE8D2121C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>
                <a:extLst>
                  <a:ext uri="{FF2B5EF4-FFF2-40B4-BE49-F238E27FC236}">
                    <a16:creationId xmlns:a16="http://schemas.microsoft.com/office/drawing/2014/main" id="{07310814-5D80-0051-9A76-010D23C1AD17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>
                <a:extLst>
                  <a:ext uri="{FF2B5EF4-FFF2-40B4-BE49-F238E27FC236}">
                    <a16:creationId xmlns:a16="http://schemas.microsoft.com/office/drawing/2014/main" id="{5554C8A7-EC95-F8FD-EACE-D6ABB88DE94F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>
                <a:extLst>
                  <a:ext uri="{FF2B5EF4-FFF2-40B4-BE49-F238E27FC236}">
                    <a16:creationId xmlns:a16="http://schemas.microsoft.com/office/drawing/2014/main" id="{7E71E5A8-1953-2AA8-A02E-7369C2FD76A2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椭圆 154">
                <a:extLst>
                  <a:ext uri="{FF2B5EF4-FFF2-40B4-BE49-F238E27FC236}">
                    <a16:creationId xmlns:a16="http://schemas.microsoft.com/office/drawing/2014/main" id="{E92C4E95-C60B-2E7E-78E0-533F7B2E3EE1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>
                <a:extLst>
                  <a:ext uri="{FF2B5EF4-FFF2-40B4-BE49-F238E27FC236}">
                    <a16:creationId xmlns:a16="http://schemas.microsoft.com/office/drawing/2014/main" id="{0637AE5D-C764-57B9-B401-CAC78315413E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>
                <a:extLst>
                  <a:ext uri="{FF2B5EF4-FFF2-40B4-BE49-F238E27FC236}">
                    <a16:creationId xmlns:a16="http://schemas.microsoft.com/office/drawing/2014/main" id="{28415F84-AE88-A9C9-4718-EADE59104158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>
                <a:extLst>
                  <a:ext uri="{FF2B5EF4-FFF2-40B4-BE49-F238E27FC236}">
                    <a16:creationId xmlns:a16="http://schemas.microsoft.com/office/drawing/2014/main" id="{4C38C53D-55AD-1718-80A9-D0AA803CE494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椭圆 158">
                <a:extLst>
                  <a:ext uri="{FF2B5EF4-FFF2-40B4-BE49-F238E27FC236}">
                    <a16:creationId xmlns:a16="http://schemas.microsoft.com/office/drawing/2014/main" id="{508451F8-5EEC-CD37-3BC4-B15BF87A43CA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>
                <a:extLst>
                  <a:ext uri="{FF2B5EF4-FFF2-40B4-BE49-F238E27FC236}">
                    <a16:creationId xmlns:a16="http://schemas.microsoft.com/office/drawing/2014/main" id="{A825A9F0-5F2A-5BFE-89D6-26957A4A5ADF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>
                <a:extLst>
                  <a:ext uri="{FF2B5EF4-FFF2-40B4-BE49-F238E27FC236}">
                    <a16:creationId xmlns:a16="http://schemas.microsoft.com/office/drawing/2014/main" id="{B5DFC69E-DCF9-04C6-CFB0-424A3998D7A1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>
                <a:extLst>
                  <a:ext uri="{FF2B5EF4-FFF2-40B4-BE49-F238E27FC236}">
                    <a16:creationId xmlns:a16="http://schemas.microsoft.com/office/drawing/2014/main" id="{70391BFA-CE29-2E8E-C401-E08AC1E145B3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椭圆 162">
                <a:extLst>
                  <a:ext uri="{FF2B5EF4-FFF2-40B4-BE49-F238E27FC236}">
                    <a16:creationId xmlns:a16="http://schemas.microsoft.com/office/drawing/2014/main" id="{FE3B46AE-49B9-D0AC-5DE3-7B9D9A29FEE8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>
                <a:extLst>
                  <a:ext uri="{FF2B5EF4-FFF2-40B4-BE49-F238E27FC236}">
                    <a16:creationId xmlns:a16="http://schemas.microsoft.com/office/drawing/2014/main" id="{427F8DF6-D258-8A2C-48D3-EDAD0340FAD5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>
                <a:extLst>
                  <a:ext uri="{FF2B5EF4-FFF2-40B4-BE49-F238E27FC236}">
                    <a16:creationId xmlns:a16="http://schemas.microsoft.com/office/drawing/2014/main" id="{010C07C4-50D4-FF3B-4635-2F34C587C48C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>
                <a:extLst>
                  <a:ext uri="{FF2B5EF4-FFF2-40B4-BE49-F238E27FC236}">
                    <a16:creationId xmlns:a16="http://schemas.microsoft.com/office/drawing/2014/main" id="{55FF8D3A-6381-57EC-37B2-E15F439AB6AE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椭圆 166">
                <a:extLst>
                  <a:ext uri="{FF2B5EF4-FFF2-40B4-BE49-F238E27FC236}">
                    <a16:creationId xmlns:a16="http://schemas.microsoft.com/office/drawing/2014/main" id="{13CD6B70-AB7A-8C7F-4658-D793FD0A50E6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>
                <a:extLst>
                  <a:ext uri="{FF2B5EF4-FFF2-40B4-BE49-F238E27FC236}">
                    <a16:creationId xmlns:a16="http://schemas.microsoft.com/office/drawing/2014/main" id="{D24E5C47-84D4-A07A-6A43-3728AD066756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43" name="直接连接符 342">
              <a:extLst>
                <a:ext uri="{FF2B5EF4-FFF2-40B4-BE49-F238E27FC236}">
                  <a16:creationId xmlns:a16="http://schemas.microsoft.com/office/drawing/2014/main" id="{F9F3995E-01E9-B049-CE03-157BC2CCC925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接连接符 346">
              <a:extLst>
                <a:ext uri="{FF2B5EF4-FFF2-40B4-BE49-F238E27FC236}">
                  <a16:creationId xmlns:a16="http://schemas.microsoft.com/office/drawing/2014/main" id="{5A5E7D9B-C08C-FA36-D0F7-6CD171F2CBE9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接连接符 352">
              <a:extLst>
                <a:ext uri="{FF2B5EF4-FFF2-40B4-BE49-F238E27FC236}">
                  <a16:creationId xmlns:a16="http://schemas.microsoft.com/office/drawing/2014/main" id="{3FEF1FBF-E1FF-AD9A-BF38-B5DE4305BA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直接连接符 355">
              <a:extLst>
                <a:ext uri="{FF2B5EF4-FFF2-40B4-BE49-F238E27FC236}">
                  <a16:creationId xmlns:a16="http://schemas.microsoft.com/office/drawing/2014/main" id="{441D66E4-28AE-E218-7F9E-451111938E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接连接符 360">
              <a:extLst>
                <a:ext uri="{FF2B5EF4-FFF2-40B4-BE49-F238E27FC236}">
                  <a16:creationId xmlns:a16="http://schemas.microsoft.com/office/drawing/2014/main" id="{35132458-092A-B5A6-7F93-1DAA4E3652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接连接符 362">
              <a:extLst>
                <a:ext uri="{FF2B5EF4-FFF2-40B4-BE49-F238E27FC236}">
                  <a16:creationId xmlns:a16="http://schemas.microsoft.com/office/drawing/2014/main" id="{A5B8A0E4-0E7A-C6DD-B955-58223DDC8A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接连接符 365">
              <a:extLst>
                <a:ext uri="{FF2B5EF4-FFF2-40B4-BE49-F238E27FC236}">
                  <a16:creationId xmlns:a16="http://schemas.microsoft.com/office/drawing/2014/main" id="{0D1738F4-9FC2-D120-8E8A-99B9301CFA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接连接符 370">
              <a:extLst>
                <a:ext uri="{FF2B5EF4-FFF2-40B4-BE49-F238E27FC236}">
                  <a16:creationId xmlns:a16="http://schemas.microsoft.com/office/drawing/2014/main" id="{DFFE79DE-BA72-B187-977B-C0DB5355C9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直接连接符 374">
              <a:extLst>
                <a:ext uri="{FF2B5EF4-FFF2-40B4-BE49-F238E27FC236}">
                  <a16:creationId xmlns:a16="http://schemas.microsoft.com/office/drawing/2014/main" id="{506C8D56-856E-0B85-47F9-7F4C7D1DA1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直接连接符 382">
              <a:extLst>
                <a:ext uri="{FF2B5EF4-FFF2-40B4-BE49-F238E27FC236}">
                  <a16:creationId xmlns:a16="http://schemas.microsoft.com/office/drawing/2014/main" id="{4576FB90-E0DC-4D3C-DB51-B632227FAB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接连接符 386">
              <a:extLst>
                <a:ext uri="{FF2B5EF4-FFF2-40B4-BE49-F238E27FC236}">
                  <a16:creationId xmlns:a16="http://schemas.microsoft.com/office/drawing/2014/main" id="{379F7AF3-0FBC-FB35-4504-CD57D83FA4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直接连接符 389">
              <a:extLst>
                <a:ext uri="{FF2B5EF4-FFF2-40B4-BE49-F238E27FC236}">
                  <a16:creationId xmlns:a16="http://schemas.microsoft.com/office/drawing/2014/main" id="{4700799D-BB99-7B12-4FC3-8CE72EE729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直接连接符 392">
              <a:extLst>
                <a:ext uri="{FF2B5EF4-FFF2-40B4-BE49-F238E27FC236}">
                  <a16:creationId xmlns:a16="http://schemas.microsoft.com/office/drawing/2014/main" id="{D67079AB-5603-8AA4-B40D-826029F25B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接连接符 398">
              <a:extLst>
                <a:ext uri="{FF2B5EF4-FFF2-40B4-BE49-F238E27FC236}">
                  <a16:creationId xmlns:a16="http://schemas.microsoft.com/office/drawing/2014/main" id="{B727A393-921B-BFB6-98DD-98C7D0C694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接连接符 401">
              <a:extLst>
                <a:ext uri="{FF2B5EF4-FFF2-40B4-BE49-F238E27FC236}">
                  <a16:creationId xmlns:a16="http://schemas.microsoft.com/office/drawing/2014/main" id="{FC0F5D3B-A426-5969-0238-363F2456F9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直接连接符 404">
              <a:extLst>
                <a:ext uri="{FF2B5EF4-FFF2-40B4-BE49-F238E27FC236}">
                  <a16:creationId xmlns:a16="http://schemas.microsoft.com/office/drawing/2014/main" id="{91BFD677-E41D-70F3-887D-129AE5C506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接连接符 407">
              <a:extLst>
                <a:ext uri="{FF2B5EF4-FFF2-40B4-BE49-F238E27FC236}">
                  <a16:creationId xmlns:a16="http://schemas.microsoft.com/office/drawing/2014/main" id="{1F0A03A5-BFE2-2987-146A-BAC40248DE2F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接连接符 410">
              <a:extLst>
                <a:ext uri="{FF2B5EF4-FFF2-40B4-BE49-F238E27FC236}">
                  <a16:creationId xmlns:a16="http://schemas.microsoft.com/office/drawing/2014/main" id="{DF3384EC-2A54-6426-BF98-B2BC3A2A13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直接连接符 414">
              <a:extLst>
                <a:ext uri="{FF2B5EF4-FFF2-40B4-BE49-F238E27FC236}">
                  <a16:creationId xmlns:a16="http://schemas.microsoft.com/office/drawing/2014/main" id="{461E7D7F-B573-508D-73AE-3E597347BE7F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接连接符 419">
              <a:extLst>
                <a:ext uri="{FF2B5EF4-FFF2-40B4-BE49-F238E27FC236}">
                  <a16:creationId xmlns:a16="http://schemas.microsoft.com/office/drawing/2014/main" id="{0714748B-FD6B-9483-65A0-F53C83A0580F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直接连接符 424">
              <a:extLst>
                <a:ext uri="{FF2B5EF4-FFF2-40B4-BE49-F238E27FC236}">
                  <a16:creationId xmlns:a16="http://schemas.microsoft.com/office/drawing/2014/main" id="{44494D15-CAC9-E14C-55A9-ADEA0913AF98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直接连接符 429">
              <a:extLst>
                <a:ext uri="{FF2B5EF4-FFF2-40B4-BE49-F238E27FC236}">
                  <a16:creationId xmlns:a16="http://schemas.microsoft.com/office/drawing/2014/main" id="{8B8CD203-7A11-7EC1-8E1D-9A9B2EDA11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直接连接符 433">
              <a:extLst>
                <a:ext uri="{FF2B5EF4-FFF2-40B4-BE49-F238E27FC236}">
                  <a16:creationId xmlns:a16="http://schemas.microsoft.com/office/drawing/2014/main" id="{8D0EC10A-79FC-4226-0776-372EF5121B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直接连接符 437">
              <a:extLst>
                <a:ext uri="{FF2B5EF4-FFF2-40B4-BE49-F238E27FC236}">
                  <a16:creationId xmlns:a16="http://schemas.microsoft.com/office/drawing/2014/main" id="{4532EBCD-15EE-DC4A-75C4-993697C0F8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直接连接符 442">
              <a:extLst>
                <a:ext uri="{FF2B5EF4-FFF2-40B4-BE49-F238E27FC236}">
                  <a16:creationId xmlns:a16="http://schemas.microsoft.com/office/drawing/2014/main" id="{D37D51EC-684D-060C-2571-E36ADB85F7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直接连接符 446">
              <a:extLst>
                <a:ext uri="{FF2B5EF4-FFF2-40B4-BE49-F238E27FC236}">
                  <a16:creationId xmlns:a16="http://schemas.microsoft.com/office/drawing/2014/main" id="{D3F66D27-9A5C-DC3B-2206-92EB355E46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直接连接符 450">
              <a:extLst>
                <a:ext uri="{FF2B5EF4-FFF2-40B4-BE49-F238E27FC236}">
                  <a16:creationId xmlns:a16="http://schemas.microsoft.com/office/drawing/2014/main" id="{4BF88409-0FCD-CB71-EF1A-8055B80D03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直接连接符 453">
              <a:extLst>
                <a:ext uri="{FF2B5EF4-FFF2-40B4-BE49-F238E27FC236}">
                  <a16:creationId xmlns:a16="http://schemas.microsoft.com/office/drawing/2014/main" id="{B17C7113-A734-42D1-B3D4-85AF185EA3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直接连接符 458">
              <a:extLst>
                <a:ext uri="{FF2B5EF4-FFF2-40B4-BE49-F238E27FC236}">
                  <a16:creationId xmlns:a16="http://schemas.microsoft.com/office/drawing/2014/main" id="{9AD18FF9-0AB7-666E-DE7C-4B0F1262CC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直接连接符 462">
              <a:extLst>
                <a:ext uri="{FF2B5EF4-FFF2-40B4-BE49-F238E27FC236}">
                  <a16:creationId xmlns:a16="http://schemas.microsoft.com/office/drawing/2014/main" id="{8B506811-D5C2-55EF-AB2F-8406BF7AD9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直接连接符 465">
              <a:extLst>
                <a:ext uri="{FF2B5EF4-FFF2-40B4-BE49-F238E27FC236}">
                  <a16:creationId xmlns:a16="http://schemas.microsoft.com/office/drawing/2014/main" id="{ECEA38FD-A058-C916-FC01-41F50E9C2649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直接连接符 468">
              <a:extLst>
                <a:ext uri="{FF2B5EF4-FFF2-40B4-BE49-F238E27FC236}">
                  <a16:creationId xmlns:a16="http://schemas.microsoft.com/office/drawing/2014/main" id="{1090273D-A43B-B50E-2191-46EA82C6AB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直接连接符 469">
              <a:extLst>
                <a:ext uri="{FF2B5EF4-FFF2-40B4-BE49-F238E27FC236}">
                  <a16:creationId xmlns:a16="http://schemas.microsoft.com/office/drawing/2014/main" id="{00E68397-D0E5-FC03-FF14-66D7A054E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直接连接符 473">
              <a:extLst>
                <a:ext uri="{FF2B5EF4-FFF2-40B4-BE49-F238E27FC236}">
                  <a16:creationId xmlns:a16="http://schemas.microsoft.com/office/drawing/2014/main" id="{96280084-83F6-3E63-3BF5-9307AF32BB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直接连接符 475">
              <a:extLst>
                <a:ext uri="{FF2B5EF4-FFF2-40B4-BE49-F238E27FC236}">
                  <a16:creationId xmlns:a16="http://schemas.microsoft.com/office/drawing/2014/main" id="{3F9CD463-8EDF-9C82-149D-D1EE6192F44E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直接连接符 479">
              <a:extLst>
                <a:ext uri="{FF2B5EF4-FFF2-40B4-BE49-F238E27FC236}">
                  <a16:creationId xmlns:a16="http://schemas.microsoft.com/office/drawing/2014/main" id="{F45EEDA9-F9DC-1939-4C89-96BBEBF502D4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直接连接符 483">
              <a:extLst>
                <a:ext uri="{FF2B5EF4-FFF2-40B4-BE49-F238E27FC236}">
                  <a16:creationId xmlns:a16="http://schemas.microsoft.com/office/drawing/2014/main" id="{1AE8C8C3-0FDA-12B2-C3A4-A8DBC1276B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8" name="组合 487">
            <a:extLst>
              <a:ext uri="{FF2B5EF4-FFF2-40B4-BE49-F238E27FC236}">
                <a16:creationId xmlns:a16="http://schemas.microsoft.com/office/drawing/2014/main" id="{FFB3146B-DD8A-B66A-B5D3-27887954C416}"/>
              </a:ext>
            </a:extLst>
          </p:cNvPr>
          <p:cNvGrpSpPr/>
          <p:nvPr/>
        </p:nvGrpSpPr>
        <p:grpSpPr>
          <a:xfrm>
            <a:off x="6626469" y="2193001"/>
            <a:ext cx="2747434" cy="1581150"/>
            <a:chOff x="723934" y="1929016"/>
            <a:chExt cx="2747434" cy="1581150"/>
          </a:xfrm>
        </p:grpSpPr>
        <p:grpSp>
          <p:nvGrpSpPr>
            <p:cNvPr id="489" name="组合 488">
              <a:extLst>
                <a:ext uri="{FF2B5EF4-FFF2-40B4-BE49-F238E27FC236}">
                  <a16:creationId xmlns:a16="http://schemas.microsoft.com/office/drawing/2014/main" id="{CA967555-C47C-8652-BA15-4FBFBA780B89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527" name="平行四边形 526">
                <a:extLst>
                  <a:ext uri="{FF2B5EF4-FFF2-40B4-BE49-F238E27FC236}">
                    <a16:creationId xmlns:a16="http://schemas.microsoft.com/office/drawing/2014/main" id="{AB2249BE-8E7C-2F67-9B52-9C14F5EB9568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28" name="椭圆 527">
                <a:extLst>
                  <a:ext uri="{FF2B5EF4-FFF2-40B4-BE49-F238E27FC236}">
                    <a16:creationId xmlns:a16="http://schemas.microsoft.com/office/drawing/2014/main" id="{7F628947-4085-8F61-8DC5-7E04F5781FF9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9" name="椭圆 528">
                <a:extLst>
                  <a:ext uri="{FF2B5EF4-FFF2-40B4-BE49-F238E27FC236}">
                    <a16:creationId xmlns:a16="http://schemas.microsoft.com/office/drawing/2014/main" id="{3534C8AB-EB01-EE56-6274-2A8F181CB4CA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0" name="椭圆 529">
                <a:extLst>
                  <a:ext uri="{FF2B5EF4-FFF2-40B4-BE49-F238E27FC236}">
                    <a16:creationId xmlns:a16="http://schemas.microsoft.com/office/drawing/2014/main" id="{E80A41E5-2ABA-5BDF-47FC-8A7C4E2001EE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1" name="椭圆 530">
                <a:extLst>
                  <a:ext uri="{FF2B5EF4-FFF2-40B4-BE49-F238E27FC236}">
                    <a16:creationId xmlns:a16="http://schemas.microsoft.com/office/drawing/2014/main" id="{5D150AD4-EE5E-3F3A-CD77-61C8AC286F25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2" name="椭圆 531">
                <a:extLst>
                  <a:ext uri="{FF2B5EF4-FFF2-40B4-BE49-F238E27FC236}">
                    <a16:creationId xmlns:a16="http://schemas.microsoft.com/office/drawing/2014/main" id="{BC3A23FA-1F94-A2AF-4427-C633D84F2A80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3" name="椭圆 532">
                <a:extLst>
                  <a:ext uri="{FF2B5EF4-FFF2-40B4-BE49-F238E27FC236}">
                    <a16:creationId xmlns:a16="http://schemas.microsoft.com/office/drawing/2014/main" id="{10743F2C-13D8-A00F-4DC8-B642534BAE2C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4" name="椭圆 533">
                <a:extLst>
                  <a:ext uri="{FF2B5EF4-FFF2-40B4-BE49-F238E27FC236}">
                    <a16:creationId xmlns:a16="http://schemas.microsoft.com/office/drawing/2014/main" id="{CDEFAE6F-EAFD-532E-21C3-25EA5FD1980A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5" name="椭圆 534">
                <a:extLst>
                  <a:ext uri="{FF2B5EF4-FFF2-40B4-BE49-F238E27FC236}">
                    <a16:creationId xmlns:a16="http://schemas.microsoft.com/office/drawing/2014/main" id="{470AD83A-F75A-9121-E126-FA8AE3D149FE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6" name="椭圆 535">
                <a:extLst>
                  <a:ext uri="{FF2B5EF4-FFF2-40B4-BE49-F238E27FC236}">
                    <a16:creationId xmlns:a16="http://schemas.microsoft.com/office/drawing/2014/main" id="{E1B6F6B1-5ECA-AEC5-EE44-6429B17811D1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7" name="椭圆 536">
                <a:extLst>
                  <a:ext uri="{FF2B5EF4-FFF2-40B4-BE49-F238E27FC236}">
                    <a16:creationId xmlns:a16="http://schemas.microsoft.com/office/drawing/2014/main" id="{3C5D26EF-A8AB-9EE8-6D26-E30BC1E8EA54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8" name="椭圆 537">
                <a:extLst>
                  <a:ext uri="{FF2B5EF4-FFF2-40B4-BE49-F238E27FC236}">
                    <a16:creationId xmlns:a16="http://schemas.microsoft.com/office/drawing/2014/main" id="{EFAC996D-FF19-3532-2420-B4111B1BECB7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9" name="椭圆 538">
                <a:extLst>
                  <a:ext uri="{FF2B5EF4-FFF2-40B4-BE49-F238E27FC236}">
                    <a16:creationId xmlns:a16="http://schemas.microsoft.com/office/drawing/2014/main" id="{899E91BD-14F9-6F43-CEC0-3B9C316EDDB2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0" name="椭圆 539">
                <a:extLst>
                  <a:ext uri="{FF2B5EF4-FFF2-40B4-BE49-F238E27FC236}">
                    <a16:creationId xmlns:a16="http://schemas.microsoft.com/office/drawing/2014/main" id="{065D7C30-9BAC-D3F3-F192-6111FC2DF559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1" name="椭圆 540">
                <a:extLst>
                  <a:ext uri="{FF2B5EF4-FFF2-40B4-BE49-F238E27FC236}">
                    <a16:creationId xmlns:a16="http://schemas.microsoft.com/office/drawing/2014/main" id="{4312D279-3AE2-D6FD-FCC6-F85AF195DD79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2" name="椭圆 541">
                <a:extLst>
                  <a:ext uri="{FF2B5EF4-FFF2-40B4-BE49-F238E27FC236}">
                    <a16:creationId xmlns:a16="http://schemas.microsoft.com/office/drawing/2014/main" id="{D2C66D6F-48F4-C083-B412-7C5A6A512441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3" name="椭圆 542">
                <a:extLst>
                  <a:ext uri="{FF2B5EF4-FFF2-40B4-BE49-F238E27FC236}">
                    <a16:creationId xmlns:a16="http://schemas.microsoft.com/office/drawing/2014/main" id="{200662A6-1001-3514-0F92-547ADDE8239C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4" name="椭圆 543">
                <a:extLst>
                  <a:ext uri="{FF2B5EF4-FFF2-40B4-BE49-F238E27FC236}">
                    <a16:creationId xmlns:a16="http://schemas.microsoft.com/office/drawing/2014/main" id="{79A0E87D-3973-5550-C0D2-0EA9837AA825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5" name="椭圆 544">
                <a:extLst>
                  <a:ext uri="{FF2B5EF4-FFF2-40B4-BE49-F238E27FC236}">
                    <a16:creationId xmlns:a16="http://schemas.microsoft.com/office/drawing/2014/main" id="{2B0FD717-FA52-738D-B894-354027A79C19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6" name="椭圆 545">
                <a:extLst>
                  <a:ext uri="{FF2B5EF4-FFF2-40B4-BE49-F238E27FC236}">
                    <a16:creationId xmlns:a16="http://schemas.microsoft.com/office/drawing/2014/main" id="{D98AE68C-8CD9-69BC-02BE-55737763B913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7" name="椭圆 546">
                <a:extLst>
                  <a:ext uri="{FF2B5EF4-FFF2-40B4-BE49-F238E27FC236}">
                    <a16:creationId xmlns:a16="http://schemas.microsoft.com/office/drawing/2014/main" id="{A8A52074-8213-667A-E7C2-DFFDFB264F6D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8" name="椭圆 547">
                <a:extLst>
                  <a:ext uri="{FF2B5EF4-FFF2-40B4-BE49-F238E27FC236}">
                    <a16:creationId xmlns:a16="http://schemas.microsoft.com/office/drawing/2014/main" id="{D81D4FE0-0EFA-92A1-97E0-4DA24C302D31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9" name="椭圆 548">
                <a:extLst>
                  <a:ext uri="{FF2B5EF4-FFF2-40B4-BE49-F238E27FC236}">
                    <a16:creationId xmlns:a16="http://schemas.microsoft.com/office/drawing/2014/main" id="{05B9D8AC-3743-3070-0BF3-2F159749C4BE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0" name="椭圆 549">
                <a:extLst>
                  <a:ext uri="{FF2B5EF4-FFF2-40B4-BE49-F238E27FC236}">
                    <a16:creationId xmlns:a16="http://schemas.microsoft.com/office/drawing/2014/main" id="{DA4B9636-F157-4553-142B-2F317CBFD2D0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1" name="椭圆 550">
                <a:extLst>
                  <a:ext uri="{FF2B5EF4-FFF2-40B4-BE49-F238E27FC236}">
                    <a16:creationId xmlns:a16="http://schemas.microsoft.com/office/drawing/2014/main" id="{E718D9B5-C72E-D6C7-10D9-B3A09EB0E265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2" name="椭圆 551">
                <a:extLst>
                  <a:ext uri="{FF2B5EF4-FFF2-40B4-BE49-F238E27FC236}">
                    <a16:creationId xmlns:a16="http://schemas.microsoft.com/office/drawing/2014/main" id="{D46EF97A-F663-4887-9103-3968707EED0B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3" name="椭圆 552">
                <a:extLst>
                  <a:ext uri="{FF2B5EF4-FFF2-40B4-BE49-F238E27FC236}">
                    <a16:creationId xmlns:a16="http://schemas.microsoft.com/office/drawing/2014/main" id="{7A4F2F11-B2A2-A63F-96FB-58C3BA51ED0D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4" name="椭圆 553">
                <a:extLst>
                  <a:ext uri="{FF2B5EF4-FFF2-40B4-BE49-F238E27FC236}">
                    <a16:creationId xmlns:a16="http://schemas.microsoft.com/office/drawing/2014/main" id="{A4941841-DBB2-118E-900D-72BA7B4C68C3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5" name="椭圆 554">
                <a:extLst>
                  <a:ext uri="{FF2B5EF4-FFF2-40B4-BE49-F238E27FC236}">
                    <a16:creationId xmlns:a16="http://schemas.microsoft.com/office/drawing/2014/main" id="{1337D0E3-12C2-9962-BB94-AEA9B56F8DDF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6" name="椭圆 555">
                <a:extLst>
                  <a:ext uri="{FF2B5EF4-FFF2-40B4-BE49-F238E27FC236}">
                    <a16:creationId xmlns:a16="http://schemas.microsoft.com/office/drawing/2014/main" id="{2ECE03CF-240B-07F5-2DF0-82BA222A4CF4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7" name="椭圆 556">
                <a:extLst>
                  <a:ext uri="{FF2B5EF4-FFF2-40B4-BE49-F238E27FC236}">
                    <a16:creationId xmlns:a16="http://schemas.microsoft.com/office/drawing/2014/main" id="{05FFA0CE-A4C0-DCEB-BDE3-5C76470CD634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8" name="椭圆 557">
                <a:extLst>
                  <a:ext uri="{FF2B5EF4-FFF2-40B4-BE49-F238E27FC236}">
                    <a16:creationId xmlns:a16="http://schemas.microsoft.com/office/drawing/2014/main" id="{5CE94AA5-753C-E593-D4CD-BAA75F611832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9" name="椭圆 558">
                <a:extLst>
                  <a:ext uri="{FF2B5EF4-FFF2-40B4-BE49-F238E27FC236}">
                    <a16:creationId xmlns:a16="http://schemas.microsoft.com/office/drawing/2014/main" id="{782FC2C5-5CA8-5A22-EDEE-4F588D9AB115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0" name="椭圆 559">
                <a:extLst>
                  <a:ext uri="{FF2B5EF4-FFF2-40B4-BE49-F238E27FC236}">
                    <a16:creationId xmlns:a16="http://schemas.microsoft.com/office/drawing/2014/main" id="{0F3421A5-0A7F-CB51-509E-1C4F6F83AB08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1" name="椭圆 560">
                <a:extLst>
                  <a:ext uri="{FF2B5EF4-FFF2-40B4-BE49-F238E27FC236}">
                    <a16:creationId xmlns:a16="http://schemas.microsoft.com/office/drawing/2014/main" id="{79761A70-D88A-FACD-0B3D-7ECD3F02207B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2" name="椭圆 561">
                <a:extLst>
                  <a:ext uri="{FF2B5EF4-FFF2-40B4-BE49-F238E27FC236}">
                    <a16:creationId xmlns:a16="http://schemas.microsoft.com/office/drawing/2014/main" id="{D2C4491E-244F-AA8F-BB8F-DDA188AC67B7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3" name="椭圆 562">
                <a:extLst>
                  <a:ext uri="{FF2B5EF4-FFF2-40B4-BE49-F238E27FC236}">
                    <a16:creationId xmlns:a16="http://schemas.microsoft.com/office/drawing/2014/main" id="{FB897561-AF54-9833-29EA-39558EA38213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490" name="直接连接符 489">
              <a:extLst>
                <a:ext uri="{FF2B5EF4-FFF2-40B4-BE49-F238E27FC236}">
                  <a16:creationId xmlns:a16="http://schemas.microsoft.com/office/drawing/2014/main" id="{726DCD7D-F8C9-6C33-287F-6025DC780721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直接连接符 490">
              <a:extLst>
                <a:ext uri="{FF2B5EF4-FFF2-40B4-BE49-F238E27FC236}">
                  <a16:creationId xmlns:a16="http://schemas.microsoft.com/office/drawing/2014/main" id="{36F498BD-0B3C-E333-674A-2ECC76F5E53D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直接连接符 491">
              <a:extLst>
                <a:ext uri="{FF2B5EF4-FFF2-40B4-BE49-F238E27FC236}">
                  <a16:creationId xmlns:a16="http://schemas.microsoft.com/office/drawing/2014/main" id="{417684E0-150D-32DD-000E-FC0550052E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直接连接符 492">
              <a:extLst>
                <a:ext uri="{FF2B5EF4-FFF2-40B4-BE49-F238E27FC236}">
                  <a16:creationId xmlns:a16="http://schemas.microsoft.com/office/drawing/2014/main" id="{C1CC6704-13E7-2100-7FAC-77BF7D32B1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直接连接符 493">
              <a:extLst>
                <a:ext uri="{FF2B5EF4-FFF2-40B4-BE49-F238E27FC236}">
                  <a16:creationId xmlns:a16="http://schemas.microsoft.com/office/drawing/2014/main" id="{D49EF93B-6768-8C25-3852-8EE57C8573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直接连接符 494">
              <a:extLst>
                <a:ext uri="{FF2B5EF4-FFF2-40B4-BE49-F238E27FC236}">
                  <a16:creationId xmlns:a16="http://schemas.microsoft.com/office/drawing/2014/main" id="{B89DBDA4-4BFC-6AFB-CD68-25C9DA2210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直接连接符 495">
              <a:extLst>
                <a:ext uri="{FF2B5EF4-FFF2-40B4-BE49-F238E27FC236}">
                  <a16:creationId xmlns:a16="http://schemas.microsoft.com/office/drawing/2014/main" id="{5C68F328-DB92-0736-3D1F-801CDF3099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直接连接符 496">
              <a:extLst>
                <a:ext uri="{FF2B5EF4-FFF2-40B4-BE49-F238E27FC236}">
                  <a16:creationId xmlns:a16="http://schemas.microsoft.com/office/drawing/2014/main" id="{8D8EAED5-55B1-5EAE-53E1-EF4B0FBCC2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直接连接符 497">
              <a:extLst>
                <a:ext uri="{FF2B5EF4-FFF2-40B4-BE49-F238E27FC236}">
                  <a16:creationId xmlns:a16="http://schemas.microsoft.com/office/drawing/2014/main" id="{3BAC8527-5170-D0C4-B616-2181697594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直接连接符 498">
              <a:extLst>
                <a:ext uri="{FF2B5EF4-FFF2-40B4-BE49-F238E27FC236}">
                  <a16:creationId xmlns:a16="http://schemas.microsoft.com/office/drawing/2014/main" id="{F81D5C71-D91D-3BA4-AD7A-79E83DDCA0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直接连接符 499">
              <a:extLst>
                <a:ext uri="{FF2B5EF4-FFF2-40B4-BE49-F238E27FC236}">
                  <a16:creationId xmlns:a16="http://schemas.microsoft.com/office/drawing/2014/main" id="{0C9BB3BC-181D-5605-893A-B2A118E248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直接连接符 500">
              <a:extLst>
                <a:ext uri="{FF2B5EF4-FFF2-40B4-BE49-F238E27FC236}">
                  <a16:creationId xmlns:a16="http://schemas.microsoft.com/office/drawing/2014/main" id="{4B1B89AA-E010-4996-EEA5-58216652C3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直接连接符 501">
              <a:extLst>
                <a:ext uri="{FF2B5EF4-FFF2-40B4-BE49-F238E27FC236}">
                  <a16:creationId xmlns:a16="http://schemas.microsoft.com/office/drawing/2014/main" id="{B0748732-89C8-DB04-7BA8-A52D6D79EC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直接连接符 502">
              <a:extLst>
                <a:ext uri="{FF2B5EF4-FFF2-40B4-BE49-F238E27FC236}">
                  <a16:creationId xmlns:a16="http://schemas.microsoft.com/office/drawing/2014/main" id="{1E3B7995-4D26-D2B3-F4D0-F67BA90F19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直接连接符 503">
              <a:extLst>
                <a:ext uri="{FF2B5EF4-FFF2-40B4-BE49-F238E27FC236}">
                  <a16:creationId xmlns:a16="http://schemas.microsoft.com/office/drawing/2014/main" id="{6B5B9241-F3DF-BC57-5CC1-1D3895703F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直接连接符 504">
              <a:extLst>
                <a:ext uri="{FF2B5EF4-FFF2-40B4-BE49-F238E27FC236}">
                  <a16:creationId xmlns:a16="http://schemas.microsoft.com/office/drawing/2014/main" id="{16C35D78-AE39-67FB-A6C2-CD21B9A6A9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直接连接符 505">
              <a:extLst>
                <a:ext uri="{FF2B5EF4-FFF2-40B4-BE49-F238E27FC236}">
                  <a16:creationId xmlns:a16="http://schemas.microsoft.com/office/drawing/2014/main" id="{2996B023-EB2D-B611-99E2-173595CDAAB0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直接连接符 506">
              <a:extLst>
                <a:ext uri="{FF2B5EF4-FFF2-40B4-BE49-F238E27FC236}">
                  <a16:creationId xmlns:a16="http://schemas.microsoft.com/office/drawing/2014/main" id="{5D35FB65-0684-C30E-76E8-4B35C0F97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直接连接符 507">
              <a:extLst>
                <a:ext uri="{FF2B5EF4-FFF2-40B4-BE49-F238E27FC236}">
                  <a16:creationId xmlns:a16="http://schemas.microsoft.com/office/drawing/2014/main" id="{30ED2E90-CFF6-2593-9F9E-851B722F7DA5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直接连接符 508">
              <a:extLst>
                <a:ext uri="{FF2B5EF4-FFF2-40B4-BE49-F238E27FC236}">
                  <a16:creationId xmlns:a16="http://schemas.microsoft.com/office/drawing/2014/main" id="{97BC1B60-43A7-8047-B7A8-B4AEC7C0B91A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直接连接符 509">
              <a:extLst>
                <a:ext uri="{FF2B5EF4-FFF2-40B4-BE49-F238E27FC236}">
                  <a16:creationId xmlns:a16="http://schemas.microsoft.com/office/drawing/2014/main" id="{6A7A4408-2402-31C5-D674-B11A982DACE8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直接连接符 510">
              <a:extLst>
                <a:ext uri="{FF2B5EF4-FFF2-40B4-BE49-F238E27FC236}">
                  <a16:creationId xmlns:a16="http://schemas.microsoft.com/office/drawing/2014/main" id="{3B82EE85-554F-8938-5AFA-9F00503D18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直接连接符 511">
              <a:extLst>
                <a:ext uri="{FF2B5EF4-FFF2-40B4-BE49-F238E27FC236}">
                  <a16:creationId xmlns:a16="http://schemas.microsoft.com/office/drawing/2014/main" id="{2036CF89-6087-14EA-62F3-49CF0FEADC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直接连接符 512">
              <a:extLst>
                <a:ext uri="{FF2B5EF4-FFF2-40B4-BE49-F238E27FC236}">
                  <a16:creationId xmlns:a16="http://schemas.microsoft.com/office/drawing/2014/main" id="{17269641-FBD9-30DF-FA30-44CBBEF244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直接连接符 513">
              <a:extLst>
                <a:ext uri="{FF2B5EF4-FFF2-40B4-BE49-F238E27FC236}">
                  <a16:creationId xmlns:a16="http://schemas.microsoft.com/office/drawing/2014/main" id="{25E2E866-AAEE-6E1C-9FB9-936F4605E2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直接连接符 514">
              <a:extLst>
                <a:ext uri="{FF2B5EF4-FFF2-40B4-BE49-F238E27FC236}">
                  <a16:creationId xmlns:a16="http://schemas.microsoft.com/office/drawing/2014/main" id="{C82685FF-E091-3E95-4790-4DFA05F899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直接连接符 515">
              <a:extLst>
                <a:ext uri="{FF2B5EF4-FFF2-40B4-BE49-F238E27FC236}">
                  <a16:creationId xmlns:a16="http://schemas.microsoft.com/office/drawing/2014/main" id="{146DB919-EBBE-EEE1-595F-8297FE4477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直接连接符 516">
              <a:extLst>
                <a:ext uri="{FF2B5EF4-FFF2-40B4-BE49-F238E27FC236}">
                  <a16:creationId xmlns:a16="http://schemas.microsoft.com/office/drawing/2014/main" id="{569305C9-49A3-497B-3975-BBBE9E3DDE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直接连接符 517">
              <a:extLst>
                <a:ext uri="{FF2B5EF4-FFF2-40B4-BE49-F238E27FC236}">
                  <a16:creationId xmlns:a16="http://schemas.microsoft.com/office/drawing/2014/main" id="{0FFD4D1B-A842-7315-865B-952929E664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直接连接符 518">
              <a:extLst>
                <a:ext uri="{FF2B5EF4-FFF2-40B4-BE49-F238E27FC236}">
                  <a16:creationId xmlns:a16="http://schemas.microsoft.com/office/drawing/2014/main" id="{CBE7FFF6-5522-2AB6-E4DF-C9D8924F8C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直接连接符 519">
              <a:extLst>
                <a:ext uri="{FF2B5EF4-FFF2-40B4-BE49-F238E27FC236}">
                  <a16:creationId xmlns:a16="http://schemas.microsoft.com/office/drawing/2014/main" id="{49D3759D-893C-B64A-1D83-5550131556F6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直接连接符 520">
              <a:extLst>
                <a:ext uri="{FF2B5EF4-FFF2-40B4-BE49-F238E27FC236}">
                  <a16:creationId xmlns:a16="http://schemas.microsoft.com/office/drawing/2014/main" id="{7067C85E-BA84-784F-08A7-9C7776AFAF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直接连接符 521">
              <a:extLst>
                <a:ext uri="{FF2B5EF4-FFF2-40B4-BE49-F238E27FC236}">
                  <a16:creationId xmlns:a16="http://schemas.microsoft.com/office/drawing/2014/main" id="{8B47D24D-3546-5982-9190-E2E6D95810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直接连接符 522">
              <a:extLst>
                <a:ext uri="{FF2B5EF4-FFF2-40B4-BE49-F238E27FC236}">
                  <a16:creationId xmlns:a16="http://schemas.microsoft.com/office/drawing/2014/main" id="{CAB0A241-6C7D-C57E-F768-6D2C023E9B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直接连接符 523">
              <a:extLst>
                <a:ext uri="{FF2B5EF4-FFF2-40B4-BE49-F238E27FC236}">
                  <a16:creationId xmlns:a16="http://schemas.microsoft.com/office/drawing/2014/main" id="{3D7E234F-D368-18EB-F41A-4837E7C9FCA4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直接连接符 524">
              <a:extLst>
                <a:ext uri="{FF2B5EF4-FFF2-40B4-BE49-F238E27FC236}">
                  <a16:creationId xmlns:a16="http://schemas.microsoft.com/office/drawing/2014/main" id="{0D528137-5BF5-5C3D-A6B3-925EE986C7FA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直接连接符 525">
              <a:extLst>
                <a:ext uri="{FF2B5EF4-FFF2-40B4-BE49-F238E27FC236}">
                  <a16:creationId xmlns:a16="http://schemas.microsoft.com/office/drawing/2014/main" id="{213B0CD3-0E20-7BCF-1912-C672EBB1A8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4" name="组合 563">
            <a:extLst>
              <a:ext uri="{FF2B5EF4-FFF2-40B4-BE49-F238E27FC236}">
                <a16:creationId xmlns:a16="http://schemas.microsoft.com/office/drawing/2014/main" id="{9C701F15-935C-70DB-C868-C488CA76D1D7}"/>
              </a:ext>
            </a:extLst>
          </p:cNvPr>
          <p:cNvGrpSpPr/>
          <p:nvPr/>
        </p:nvGrpSpPr>
        <p:grpSpPr>
          <a:xfrm>
            <a:off x="8449077" y="2192765"/>
            <a:ext cx="2747434" cy="1581150"/>
            <a:chOff x="723934" y="1929016"/>
            <a:chExt cx="2747434" cy="1581150"/>
          </a:xfrm>
        </p:grpSpPr>
        <p:grpSp>
          <p:nvGrpSpPr>
            <p:cNvPr id="565" name="组合 564">
              <a:extLst>
                <a:ext uri="{FF2B5EF4-FFF2-40B4-BE49-F238E27FC236}">
                  <a16:creationId xmlns:a16="http://schemas.microsoft.com/office/drawing/2014/main" id="{00499AC0-5C64-0C8E-2393-6F4A7EA63310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603" name="平行四边形 602">
                <a:extLst>
                  <a:ext uri="{FF2B5EF4-FFF2-40B4-BE49-F238E27FC236}">
                    <a16:creationId xmlns:a16="http://schemas.microsoft.com/office/drawing/2014/main" id="{F25B19B1-E187-BD34-DCEF-ADCE230AE72F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04" name="椭圆 603">
                <a:extLst>
                  <a:ext uri="{FF2B5EF4-FFF2-40B4-BE49-F238E27FC236}">
                    <a16:creationId xmlns:a16="http://schemas.microsoft.com/office/drawing/2014/main" id="{68686145-6797-A6E2-32D4-DFD0EBAA8E52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5" name="椭圆 604">
                <a:extLst>
                  <a:ext uri="{FF2B5EF4-FFF2-40B4-BE49-F238E27FC236}">
                    <a16:creationId xmlns:a16="http://schemas.microsoft.com/office/drawing/2014/main" id="{E2F0EA0C-5C21-E262-250B-7899D7D49971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6" name="椭圆 605">
                <a:extLst>
                  <a:ext uri="{FF2B5EF4-FFF2-40B4-BE49-F238E27FC236}">
                    <a16:creationId xmlns:a16="http://schemas.microsoft.com/office/drawing/2014/main" id="{12151C5E-1364-9BE2-CB75-742713DEB0A9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7" name="椭圆 606">
                <a:extLst>
                  <a:ext uri="{FF2B5EF4-FFF2-40B4-BE49-F238E27FC236}">
                    <a16:creationId xmlns:a16="http://schemas.microsoft.com/office/drawing/2014/main" id="{45B84410-8A38-CC69-407F-C27B013B2B0F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8" name="椭圆 607">
                <a:extLst>
                  <a:ext uri="{FF2B5EF4-FFF2-40B4-BE49-F238E27FC236}">
                    <a16:creationId xmlns:a16="http://schemas.microsoft.com/office/drawing/2014/main" id="{F2323F44-883C-50A5-1C22-5BC2566A1C22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9" name="椭圆 608">
                <a:extLst>
                  <a:ext uri="{FF2B5EF4-FFF2-40B4-BE49-F238E27FC236}">
                    <a16:creationId xmlns:a16="http://schemas.microsoft.com/office/drawing/2014/main" id="{9406B950-8EEC-DB49-D358-6B225814AF4B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0" name="椭圆 609">
                <a:extLst>
                  <a:ext uri="{FF2B5EF4-FFF2-40B4-BE49-F238E27FC236}">
                    <a16:creationId xmlns:a16="http://schemas.microsoft.com/office/drawing/2014/main" id="{B7E35E85-3D50-271B-D585-81FEFAE94AAD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1" name="椭圆 610">
                <a:extLst>
                  <a:ext uri="{FF2B5EF4-FFF2-40B4-BE49-F238E27FC236}">
                    <a16:creationId xmlns:a16="http://schemas.microsoft.com/office/drawing/2014/main" id="{41521A26-6EF1-6B6F-0198-DC12854AC2A3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2" name="椭圆 611">
                <a:extLst>
                  <a:ext uri="{FF2B5EF4-FFF2-40B4-BE49-F238E27FC236}">
                    <a16:creationId xmlns:a16="http://schemas.microsoft.com/office/drawing/2014/main" id="{58EA6EEE-8943-AA9A-A641-5C6368C13063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3" name="椭圆 612">
                <a:extLst>
                  <a:ext uri="{FF2B5EF4-FFF2-40B4-BE49-F238E27FC236}">
                    <a16:creationId xmlns:a16="http://schemas.microsoft.com/office/drawing/2014/main" id="{48BEB02E-F0F5-E6D0-3E87-CAB38607DC41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4" name="椭圆 613">
                <a:extLst>
                  <a:ext uri="{FF2B5EF4-FFF2-40B4-BE49-F238E27FC236}">
                    <a16:creationId xmlns:a16="http://schemas.microsoft.com/office/drawing/2014/main" id="{F596EA9C-832A-FE4D-6C36-CD6876AF4E63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5" name="椭圆 614">
                <a:extLst>
                  <a:ext uri="{FF2B5EF4-FFF2-40B4-BE49-F238E27FC236}">
                    <a16:creationId xmlns:a16="http://schemas.microsoft.com/office/drawing/2014/main" id="{07C29339-68E9-3166-385E-CF4DF5530DF5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6" name="椭圆 615">
                <a:extLst>
                  <a:ext uri="{FF2B5EF4-FFF2-40B4-BE49-F238E27FC236}">
                    <a16:creationId xmlns:a16="http://schemas.microsoft.com/office/drawing/2014/main" id="{5D8983F9-FCA6-5783-2C56-6E53A354EC1D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7" name="椭圆 616">
                <a:extLst>
                  <a:ext uri="{FF2B5EF4-FFF2-40B4-BE49-F238E27FC236}">
                    <a16:creationId xmlns:a16="http://schemas.microsoft.com/office/drawing/2014/main" id="{DA58C09F-821E-3123-AD48-EAA827ACFFE5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8" name="椭圆 617">
                <a:extLst>
                  <a:ext uri="{FF2B5EF4-FFF2-40B4-BE49-F238E27FC236}">
                    <a16:creationId xmlns:a16="http://schemas.microsoft.com/office/drawing/2014/main" id="{7BFF9549-C34C-4435-E91F-6223C3B835B9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9" name="椭圆 618">
                <a:extLst>
                  <a:ext uri="{FF2B5EF4-FFF2-40B4-BE49-F238E27FC236}">
                    <a16:creationId xmlns:a16="http://schemas.microsoft.com/office/drawing/2014/main" id="{E21943B6-6590-9EC5-B110-3AA4C3163E95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0" name="椭圆 619">
                <a:extLst>
                  <a:ext uri="{FF2B5EF4-FFF2-40B4-BE49-F238E27FC236}">
                    <a16:creationId xmlns:a16="http://schemas.microsoft.com/office/drawing/2014/main" id="{63B5BA41-9BBF-ECF2-CCE6-245EC91B805A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1" name="椭圆 620">
                <a:extLst>
                  <a:ext uri="{FF2B5EF4-FFF2-40B4-BE49-F238E27FC236}">
                    <a16:creationId xmlns:a16="http://schemas.microsoft.com/office/drawing/2014/main" id="{45E60B63-DAA2-6F90-1432-5A6F1B8912F3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2" name="椭圆 621">
                <a:extLst>
                  <a:ext uri="{FF2B5EF4-FFF2-40B4-BE49-F238E27FC236}">
                    <a16:creationId xmlns:a16="http://schemas.microsoft.com/office/drawing/2014/main" id="{E9AA6193-68C0-FE67-90BC-7AEA1201E71D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3" name="椭圆 622">
                <a:extLst>
                  <a:ext uri="{FF2B5EF4-FFF2-40B4-BE49-F238E27FC236}">
                    <a16:creationId xmlns:a16="http://schemas.microsoft.com/office/drawing/2014/main" id="{DE01B5BB-0D0B-5DDC-26FB-8BEADF9E42FB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4" name="椭圆 623">
                <a:extLst>
                  <a:ext uri="{FF2B5EF4-FFF2-40B4-BE49-F238E27FC236}">
                    <a16:creationId xmlns:a16="http://schemas.microsoft.com/office/drawing/2014/main" id="{C0D4E423-7996-03CA-ED6E-CF091DE8973D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5" name="椭圆 624">
                <a:extLst>
                  <a:ext uri="{FF2B5EF4-FFF2-40B4-BE49-F238E27FC236}">
                    <a16:creationId xmlns:a16="http://schemas.microsoft.com/office/drawing/2014/main" id="{A445BA3E-F8CE-E115-412D-1483150988F4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6" name="椭圆 625">
                <a:extLst>
                  <a:ext uri="{FF2B5EF4-FFF2-40B4-BE49-F238E27FC236}">
                    <a16:creationId xmlns:a16="http://schemas.microsoft.com/office/drawing/2014/main" id="{65942777-0C87-D198-1B2A-A0D766B0E750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7" name="椭圆 626">
                <a:extLst>
                  <a:ext uri="{FF2B5EF4-FFF2-40B4-BE49-F238E27FC236}">
                    <a16:creationId xmlns:a16="http://schemas.microsoft.com/office/drawing/2014/main" id="{61091713-1B13-D794-B7B1-F9F173C2C721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8" name="椭圆 627">
                <a:extLst>
                  <a:ext uri="{FF2B5EF4-FFF2-40B4-BE49-F238E27FC236}">
                    <a16:creationId xmlns:a16="http://schemas.microsoft.com/office/drawing/2014/main" id="{8C474E07-60FC-1EB8-1282-1A8C03AA0608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9" name="椭圆 628">
                <a:extLst>
                  <a:ext uri="{FF2B5EF4-FFF2-40B4-BE49-F238E27FC236}">
                    <a16:creationId xmlns:a16="http://schemas.microsoft.com/office/drawing/2014/main" id="{508DA21D-4D4A-0153-28EB-46BB1843EA39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0" name="椭圆 629">
                <a:extLst>
                  <a:ext uri="{FF2B5EF4-FFF2-40B4-BE49-F238E27FC236}">
                    <a16:creationId xmlns:a16="http://schemas.microsoft.com/office/drawing/2014/main" id="{B6803BB0-5381-9BE5-67AC-F3B09CDAC09A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1" name="椭圆 630">
                <a:extLst>
                  <a:ext uri="{FF2B5EF4-FFF2-40B4-BE49-F238E27FC236}">
                    <a16:creationId xmlns:a16="http://schemas.microsoft.com/office/drawing/2014/main" id="{4B00C78F-405B-A9A8-8111-7F6EABAD3D9F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2" name="椭圆 631">
                <a:extLst>
                  <a:ext uri="{FF2B5EF4-FFF2-40B4-BE49-F238E27FC236}">
                    <a16:creationId xmlns:a16="http://schemas.microsoft.com/office/drawing/2014/main" id="{A23C2100-BAFE-E9D2-EC15-C4FC65E7DAED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3" name="椭圆 632">
                <a:extLst>
                  <a:ext uri="{FF2B5EF4-FFF2-40B4-BE49-F238E27FC236}">
                    <a16:creationId xmlns:a16="http://schemas.microsoft.com/office/drawing/2014/main" id="{8D3F186B-338C-168E-F4FD-979687FF9351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4" name="椭圆 633">
                <a:extLst>
                  <a:ext uri="{FF2B5EF4-FFF2-40B4-BE49-F238E27FC236}">
                    <a16:creationId xmlns:a16="http://schemas.microsoft.com/office/drawing/2014/main" id="{02D5FBB7-DE85-4DCC-D9FF-511D6CC2F593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5" name="椭圆 634">
                <a:extLst>
                  <a:ext uri="{FF2B5EF4-FFF2-40B4-BE49-F238E27FC236}">
                    <a16:creationId xmlns:a16="http://schemas.microsoft.com/office/drawing/2014/main" id="{3774C7AF-B56D-DFA9-2EFE-5129FF8C5081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6" name="椭圆 635">
                <a:extLst>
                  <a:ext uri="{FF2B5EF4-FFF2-40B4-BE49-F238E27FC236}">
                    <a16:creationId xmlns:a16="http://schemas.microsoft.com/office/drawing/2014/main" id="{25C4082A-ACB8-3A0D-B0A5-2F4031377AC5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7" name="椭圆 636">
                <a:extLst>
                  <a:ext uri="{FF2B5EF4-FFF2-40B4-BE49-F238E27FC236}">
                    <a16:creationId xmlns:a16="http://schemas.microsoft.com/office/drawing/2014/main" id="{20CAB953-B5D1-8B11-76AE-E6E397B9B024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8" name="椭圆 637">
                <a:extLst>
                  <a:ext uri="{FF2B5EF4-FFF2-40B4-BE49-F238E27FC236}">
                    <a16:creationId xmlns:a16="http://schemas.microsoft.com/office/drawing/2014/main" id="{A5166F02-4B0C-E5A3-608F-E57013F642F2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9" name="椭圆 638">
                <a:extLst>
                  <a:ext uri="{FF2B5EF4-FFF2-40B4-BE49-F238E27FC236}">
                    <a16:creationId xmlns:a16="http://schemas.microsoft.com/office/drawing/2014/main" id="{9022E6A9-84E5-F168-67CD-0D7292C2613C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566" name="直接连接符 565">
              <a:extLst>
                <a:ext uri="{FF2B5EF4-FFF2-40B4-BE49-F238E27FC236}">
                  <a16:creationId xmlns:a16="http://schemas.microsoft.com/office/drawing/2014/main" id="{8A56498A-42CD-0C2D-0850-1BC651A75ED9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直接连接符 566">
              <a:extLst>
                <a:ext uri="{FF2B5EF4-FFF2-40B4-BE49-F238E27FC236}">
                  <a16:creationId xmlns:a16="http://schemas.microsoft.com/office/drawing/2014/main" id="{ABA28293-3373-FF8F-F9AB-BC44E376181D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直接连接符 567">
              <a:extLst>
                <a:ext uri="{FF2B5EF4-FFF2-40B4-BE49-F238E27FC236}">
                  <a16:creationId xmlns:a16="http://schemas.microsoft.com/office/drawing/2014/main" id="{0096254C-E571-F9FA-64D2-2534C3DBD3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直接连接符 568">
              <a:extLst>
                <a:ext uri="{FF2B5EF4-FFF2-40B4-BE49-F238E27FC236}">
                  <a16:creationId xmlns:a16="http://schemas.microsoft.com/office/drawing/2014/main" id="{592C50D2-865F-1495-E653-5F3FDC45AF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直接连接符 569">
              <a:extLst>
                <a:ext uri="{FF2B5EF4-FFF2-40B4-BE49-F238E27FC236}">
                  <a16:creationId xmlns:a16="http://schemas.microsoft.com/office/drawing/2014/main" id="{11D0D691-AA33-2A95-9356-E58718F09E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直接连接符 570">
              <a:extLst>
                <a:ext uri="{FF2B5EF4-FFF2-40B4-BE49-F238E27FC236}">
                  <a16:creationId xmlns:a16="http://schemas.microsoft.com/office/drawing/2014/main" id="{C324287B-679A-DB7A-0ABF-31A205D53A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直接连接符 571">
              <a:extLst>
                <a:ext uri="{FF2B5EF4-FFF2-40B4-BE49-F238E27FC236}">
                  <a16:creationId xmlns:a16="http://schemas.microsoft.com/office/drawing/2014/main" id="{367EE78C-996E-E463-34BA-D3DBCB1924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直接连接符 572">
              <a:extLst>
                <a:ext uri="{FF2B5EF4-FFF2-40B4-BE49-F238E27FC236}">
                  <a16:creationId xmlns:a16="http://schemas.microsoft.com/office/drawing/2014/main" id="{A8D4CE8B-EF20-4117-5ECB-3D342030A5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直接连接符 573">
              <a:extLst>
                <a:ext uri="{FF2B5EF4-FFF2-40B4-BE49-F238E27FC236}">
                  <a16:creationId xmlns:a16="http://schemas.microsoft.com/office/drawing/2014/main" id="{08F013B1-15A0-B888-447A-C93790A1EE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直接连接符 574">
              <a:extLst>
                <a:ext uri="{FF2B5EF4-FFF2-40B4-BE49-F238E27FC236}">
                  <a16:creationId xmlns:a16="http://schemas.microsoft.com/office/drawing/2014/main" id="{687D735C-8F92-601D-154C-C77D9BD321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直接连接符 575">
              <a:extLst>
                <a:ext uri="{FF2B5EF4-FFF2-40B4-BE49-F238E27FC236}">
                  <a16:creationId xmlns:a16="http://schemas.microsoft.com/office/drawing/2014/main" id="{C60A0172-B6CE-AD6B-A14A-B7BC24CE1A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直接连接符 576">
              <a:extLst>
                <a:ext uri="{FF2B5EF4-FFF2-40B4-BE49-F238E27FC236}">
                  <a16:creationId xmlns:a16="http://schemas.microsoft.com/office/drawing/2014/main" id="{9E79501D-D415-E36E-B68D-C576ECCA2F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直接连接符 577">
              <a:extLst>
                <a:ext uri="{FF2B5EF4-FFF2-40B4-BE49-F238E27FC236}">
                  <a16:creationId xmlns:a16="http://schemas.microsoft.com/office/drawing/2014/main" id="{B994753B-E7AF-EA1D-A592-54B4B97931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直接连接符 578">
              <a:extLst>
                <a:ext uri="{FF2B5EF4-FFF2-40B4-BE49-F238E27FC236}">
                  <a16:creationId xmlns:a16="http://schemas.microsoft.com/office/drawing/2014/main" id="{42CECD28-8CBA-D31B-607A-9A981CCD60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直接连接符 579">
              <a:extLst>
                <a:ext uri="{FF2B5EF4-FFF2-40B4-BE49-F238E27FC236}">
                  <a16:creationId xmlns:a16="http://schemas.microsoft.com/office/drawing/2014/main" id="{685D7759-DFE7-A090-822D-25B3D1E9B1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直接连接符 580">
              <a:extLst>
                <a:ext uri="{FF2B5EF4-FFF2-40B4-BE49-F238E27FC236}">
                  <a16:creationId xmlns:a16="http://schemas.microsoft.com/office/drawing/2014/main" id="{D72407F6-B94D-DD65-D179-319FF0E95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直接连接符 581">
              <a:extLst>
                <a:ext uri="{FF2B5EF4-FFF2-40B4-BE49-F238E27FC236}">
                  <a16:creationId xmlns:a16="http://schemas.microsoft.com/office/drawing/2014/main" id="{A1614BFD-3B04-04EC-1DAA-46C97EF1ECAA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直接连接符 582">
              <a:extLst>
                <a:ext uri="{FF2B5EF4-FFF2-40B4-BE49-F238E27FC236}">
                  <a16:creationId xmlns:a16="http://schemas.microsoft.com/office/drawing/2014/main" id="{F03CF013-A103-AEF3-6B12-9DD5C1DCAA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直接连接符 583">
              <a:extLst>
                <a:ext uri="{FF2B5EF4-FFF2-40B4-BE49-F238E27FC236}">
                  <a16:creationId xmlns:a16="http://schemas.microsoft.com/office/drawing/2014/main" id="{B7E342D5-F5D5-9380-9A88-F6A939D906E1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直接连接符 584">
              <a:extLst>
                <a:ext uri="{FF2B5EF4-FFF2-40B4-BE49-F238E27FC236}">
                  <a16:creationId xmlns:a16="http://schemas.microsoft.com/office/drawing/2014/main" id="{9E251FA7-7399-1552-3AA1-95514EB74A4E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直接连接符 585">
              <a:extLst>
                <a:ext uri="{FF2B5EF4-FFF2-40B4-BE49-F238E27FC236}">
                  <a16:creationId xmlns:a16="http://schemas.microsoft.com/office/drawing/2014/main" id="{C5FF85F7-2F38-0EA4-A3B3-04DF6DF41EFD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直接连接符 586">
              <a:extLst>
                <a:ext uri="{FF2B5EF4-FFF2-40B4-BE49-F238E27FC236}">
                  <a16:creationId xmlns:a16="http://schemas.microsoft.com/office/drawing/2014/main" id="{F8DFD0D7-0EAD-F102-9DF3-9BAD9C8C4E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直接连接符 587">
              <a:extLst>
                <a:ext uri="{FF2B5EF4-FFF2-40B4-BE49-F238E27FC236}">
                  <a16:creationId xmlns:a16="http://schemas.microsoft.com/office/drawing/2014/main" id="{D7C23A77-39CA-8E3D-43E3-2A24F021CDC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直接连接符 588">
              <a:extLst>
                <a:ext uri="{FF2B5EF4-FFF2-40B4-BE49-F238E27FC236}">
                  <a16:creationId xmlns:a16="http://schemas.microsoft.com/office/drawing/2014/main" id="{D408C06A-A806-6BA1-5E99-34889E2813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直接连接符 589">
              <a:extLst>
                <a:ext uri="{FF2B5EF4-FFF2-40B4-BE49-F238E27FC236}">
                  <a16:creationId xmlns:a16="http://schemas.microsoft.com/office/drawing/2014/main" id="{83A854C8-55F1-AB4D-D173-24477714E7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直接连接符 590">
              <a:extLst>
                <a:ext uri="{FF2B5EF4-FFF2-40B4-BE49-F238E27FC236}">
                  <a16:creationId xmlns:a16="http://schemas.microsoft.com/office/drawing/2014/main" id="{181781E0-3785-FEB2-18A2-E0605FE055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直接连接符 591">
              <a:extLst>
                <a:ext uri="{FF2B5EF4-FFF2-40B4-BE49-F238E27FC236}">
                  <a16:creationId xmlns:a16="http://schemas.microsoft.com/office/drawing/2014/main" id="{AE859014-D2C4-26F8-D1E1-35486F703D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直接连接符 592">
              <a:extLst>
                <a:ext uri="{FF2B5EF4-FFF2-40B4-BE49-F238E27FC236}">
                  <a16:creationId xmlns:a16="http://schemas.microsoft.com/office/drawing/2014/main" id="{4ECD7D1E-02C4-81BC-C7D8-C148E36CD6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直接连接符 593">
              <a:extLst>
                <a:ext uri="{FF2B5EF4-FFF2-40B4-BE49-F238E27FC236}">
                  <a16:creationId xmlns:a16="http://schemas.microsoft.com/office/drawing/2014/main" id="{531B7BD9-C890-0B92-0465-6835A3E39F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直接连接符 594">
              <a:extLst>
                <a:ext uri="{FF2B5EF4-FFF2-40B4-BE49-F238E27FC236}">
                  <a16:creationId xmlns:a16="http://schemas.microsoft.com/office/drawing/2014/main" id="{B742C2AD-F6D0-1481-E681-B3BB91AF8E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直接连接符 595">
              <a:extLst>
                <a:ext uri="{FF2B5EF4-FFF2-40B4-BE49-F238E27FC236}">
                  <a16:creationId xmlns:a16="http://schemas.microsoft.com/office/drawing/2014/main" id="{0D94FD09-EB3F-E772-8703-0AB7528DFA99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直接连接符 596">
              <a:extLst>
                <a:ext uri="{FF2B5EF4-FFF2-40B4-BE49-F238E27FC236}">
                  <a16:creationId xmlns:a16="http://schemas.microsoft.com/office/drawing/2014/main" id="{17C1F402-F218-3EB7-73C3-9DE47714DE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直接连接符 597">
              <a:extLst>
                <a:ext uri="{FF2B5EF4-FFF2-40B4-BE49-F238E27FC236}">
                  <a16:creationId xmlns:a16="http://schemas.microsoft.com/office/drawing/2014/main" id="{26213424-6CB2-F734-6D24-8B87876B79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直接连接符 598">
              <a:extLst>
                <a:ext uri="{FF2B5EF4-FFF2-40B4-BE49-F238E27FC236}">
                  <a16:creationId xmlns:a16="http://schemas.microsoft.com/office/drawing/2014/main" id="{7E09B5CC-67F8-DFBA-8F17-D5257DFFFD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直接连接符 599">
              <a:extLst>
                <a:ext uri="{FF2B5EF4-FFF2-40B4-BE49-F238E27FC236}">
                  <a16:creationId xmlns:a16="http://schemas.microsoft.com/office/drawing/2014/main" id="{3161635E-1CD8-5D7C-14C3-363BC180F154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直接连接符 600">
              <a:extLst>
                <a:ext uri="{FF2B5EF4-FFF2-40B4-BE49-F238E27FC236}">
                  <a16:creationId xmlns:a16="http://schemas.microsoft.com/office/drawing/2014/main" id="{4392628D-E48C-2345-CE31-6C319407C161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直接连接符 601">
              <a:extLst>
                <a:ext uri="{FF2B5EF4-FFF2-40B4-BE49-F238E27FC236}">
                  <a16:creationId xmlns:a16="http://schemas.microsoft.com/office/drawing/2014/main" id="{4B5A190C-CD80-871F-CE89-9F62A8499E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0" name="组合 639">
            <a:extLst>
              <a:ext uri="{FF2B5EF4-FFF2-40B4-BE49-F238E27FC236}">
                <a16:creationId xmlns:a16="http://schemas.microsoft.com/office/drawing/2014/main" id="{AB368F21-D9E7-D739-5023-6376E125DEC7}"/>
              </a:ext>
            </a:extLst>
          </p:cNvPr>
          <p:cNvGrpSpPr/>
          <p:nvPr/>
        </p:nvGrpSpPr>
        <p:grpSpPr>
          <a:xfrm>
            <a:off x="5726710" y="3773791"/>
            <a:ext cx="2747434" cy="1581150"/>
            <a:chOff x="723934" y="1929016"/>
            <a:chExt cx="2747434" cy="1581150"/>
          </a:xfrm>
        </p:grpSpPr>
        <p:grpSp>
          <p:nvGrpSpPr>
            <p:cNvPr id="641" name="组合 640">
              <a:extLst>
                <a:ext uri="{FF2B5EF4-FFF2-40B4-BE49-F238E27FC236}">
                  <a16:creationId xmlns:a16="http://schemas.microsoft.com/office/drawing/2014/main" id="{B17B6B5E-CA4F-2066-AFED-C3A0C482905E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679" name="平行四边形 678">
                <a:extLst>
                  <a:ext uri="{FF2B5EF4-FFF2-40B4-BE49-F238E27FC236}">
                    <a16:creationId xmlns:a16="http://schemas.microsoft.com/office/drawing/2014/main" id="{BD6166E2-BC34-C3E3-8BC4-E5714A8712C9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80" name="椭圆 679">
                <a:extLst>
                  <a:ext uri="{FF2B5EF4-FFF2-40B4-BE49-F238E27FC236}">
                    <a16:creationId xmlns:a16="http://schemas.microsoft.com/office/drawing/2014/main" id="{CDBEBA12-B4E6-8CEA-4E59-124C63F8980C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1" name="椭圆 680">
                <a:extLst>
                  <a:ext uri="{FF2B5EF4-FFF2-40B4-BE49-F238E27FC236}">
                    <a16:creationId xmlns:a16="http://schemas.microsoft.com/office/drawing/2014/main" id="{8E25CBE7-4A80-5B15-0D55-FEA9B74C8349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2" name="椭圆 681">
                <a:extLst>
                  <a:ext uri="{FF2B5EF4-FFF2-40B4-BE49-F238E27FC236}">
                    <a16:creationId xmlns:a16="http://schemas.microsoft.com/office/drawing/2014/main" id="{EC59C54A-887F-7057-6695-421CC9504639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3" name="椭圆 682">
                <a:extLst>
                  <a:ext uri="{FF2B5EF4-FFF2-40B4-BE49-F238E27FC236}">
                    <a16:creationId xmlns:a16="http://schemas.microsoft.com/office/drawing/2014/main" id="{CCB0F11D-E737-C14A-3226-5EF88115387F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4" name="椭圆 683">
                <a:extLst>
                  <a:ext uri="{FF2B5EF4-FFF2-40B4-BE49-F238E27FC236}">
                    <a16:creationId xmlns:a16="http://schemas.microsoft.com/office/drawing/2014/main" id="{81B2E6D3-240F-7336-B477-02E47689D211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5" name="椭圆 684">
                <a:extLst>
                  <a:ext uri="{FF2B5EF4-FFF2-40B4-BE49-F238E27FC236}">
                    <a16:creationId xmlns:a16="http://schemas.microsoft.com/office/drawing/2014/main" id="{A597D0E5-2A1F-102E-28F6-C27368BAEB7D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6" name="椭圆 685">
                <a:extLst>
                  <a:ext uri="{FF2B5EF4-FFF2-40B4-BE49-F238E27FC236}">
                    <a16:creationId xmlns:a16="http://schemas.microsoft.com/office/drawing/2014/main" id="{5B5CE19A-F676-E147-A7DF-7510699E1A16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7" name="椭圆 686">
                <a:extLst>
                  <a:ext uri="{FF2B5EF4-FFF2-40B4-BE49-F238E27FC236}">
                    <a16:creationId xmlns:a16="http://schemas.microsoft.com/office/drawing/2014/main" id="{26BE751A-EBDB-F9BA-4369-9F4ED2CE7D10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8" name="椭圆 687">
                <a:extLst>
                  <a:ext uri="{FF2B5EF4-FFF2-40B4-BE49-F238E27FC236}">
                    <a16:creationId xmlns:a16="http://schemas.microsoft.com/office/drawing/2014/main" id="{07737D3B-C519-BC95-3E59-3C849F829C3E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9" name="椭圆 688">
                <a:extLst>
                  <a:ext uri="{FF2B5EF4-FFF2-40B4-BE49-F238E27FC236}">
                    <a16:creationId xmlns:a16="http://schemas.microsoft.com/office/drawing/2014/main" id="{A5FF43AF-C18B-A07C-EDDD-D39320D0C148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0" name="椭圆 689">
                <a:extLst>
                  <a:ext uri="{FF2B5EF4-FFF2-40B4-BE49-F238E27FC236}">
                    <a16:creationId xmlns:a16="http://schemas.microsoft.com/office/drawing/2014/main" id="{5372FE04-5A55-A666-642E-26BEDF199F85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1" name="椭圆 690">
                <a:extLst>
                  <a:ext uri="{FF2B5EF4-FFF2-40B4-BE49-F238E27FC236}">
                    <a16:creationId xmlns:a16="http://schemas.microsoft.com/office/drawing/2014/main" id="{DDF56847-3AFC-D49E-A510-18E95FB621CE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2" name="椭圆 691">
                <a:extLst>
                  <a:ext uri="{FF2B5EF4-FFF2-40B4-BE49-F238E27FC236}">
                    <a16:creationId xmlns:a16="http://schemas.microsoft.com/office/drawing/2014/main" id="{EE144E5D-C8CE-086F-C7A0-5761F2EDECEC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3" name="椭圆 692">
                <a:extLst>
                  <a:ext uri="{FF2B5EF4-FFF2-40B4-BE49-F238E27FC236}">
                    <a16:creationId xmlns:a16="http://schemas.microsoft.com/office/drawing/2014/main" id="{08D9C994-CD04-1AB6-E93A-D1217E68F5FD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4" name="椭圆 693">
                <a:extLst>
                  <a:ext uri="{FF2B5EF4-FFF2-40B4-BE49-F238E27FC236}">
                    <a16:creationId xmlns:a16="http://schemas.microsoft.com/office/drawing/2014/main" id="{13F991FE-1C45-381B-1F14-881DB6250AB7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5" name="椭圆 694">
                <a:extLst>
                  <a:ext uri="{FF2B5EF4-FFF2-40B4-BE49-F238E27FC236}">
                    <a16:creationId xmlns:a16="http://schemas.microsoft.com/office/drawing/2014/main" id="{717B8B5D-A3B3-7D0A-C51A-2647BFC73483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6" name="椭圆 695">
                <a:extLst>
                  <a:ext uri="{FF2B5EF4-FFF2-40B4-BE49-F238E27FC236}">
                    <a16:creationId xmlns:a16="http://schemas.microsoft.com/office/drawing/2014/main" id="{C951EB46-A55B-E383-E7DD-F871FC105E24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7" name="椭圆 696">
                <a:extLst>
                  <a:ext uri="{FF2B5EF4-FFF2-40B4-BE49-F238E27FC236}">
                    <a16:creationId xmlns:a16="http://schemas.microsoft.com/office/drawing/2014/main" id="{D7ED224A-034C-C1AD-CB21-6852B728F982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8" name="椭圆 697">
                <a:extLst>
                  <a:ext uri="{FF2B5EF4-FFF2-40B4-BE49-F238E27FC236}">
                    <a16:creationId xmlns:a16="http://schemas.microsoft.com/office/drawing/2014/main" id="{5A0C8A32-2A77-97E1-A0DE-8373A64C2C79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9" name="椭圆 698">
                <a:extLst>
                  <a:ext uri="{FF2B5EF4-FFF2-40B4-BE49-F238E27FC236}">
                    <a16:creationId xmlns:a16="http://schemas.microsoft.com/office/drawing/2014/main" id="{02B4C680-F4DF-E307-DD84-1DF3EFE742C9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0" name="椭圆 699">
                <a:extLst>
                  <a:ext uri="{FF2B5EF4-FFF2-40B4-BE49-F238E27FC236}">
                    <a16:creationId xmlns:a16="http://schemas.microsoft.com/office/drawing/2014/main" id="{48ADFB62-FDC6-570B-40E9-7343CFCB93BE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1" name="椭圆 700">
                <a:extLst>
                  <a:ext uri="{FF2B5EF4-FFF2-40B4-BE49-F238E27FC236}">
                    <a16:creationId xmlns:a16="http://schemas.microsoft.com/office/drawing/2014/main" id="{D01864B0-6517-AF08-1C96-C4B58004548D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2" name="椭圆 701">
                <a:extLst>
                  <a:ext uri="{FF2B5EF4-FFF2-40B4-BE49-F238E27FC236}">
                    <a16:creationId xmlns:a16="http://schemas.microsoft.com/office/drawing/2014/main" id="{2EA78187-EE03-6FB7-540E-2753CFCFE339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3" name="椭圆 702">
                <a:extLst>
                  <a:ext uri="{FF2B5EF4-FFF2-40B4-BE49-F238E27FC236}">
                    <a16:creationId xmlns:a16="http://schemas.microsoft.com/office/drawing/2014/main" id="{B018BE21-762F-2DF6-58FA-5889F3B9299F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4" name="椭圆 703">
                <a:extLst>
                  <a:ext uri="{FF2B5EF4-FFF2-40B4-BE49-F238E27FC236}">
                    <a16:creationId xmlns:a16="http://schemas.microsoft.com/office/drawing/2014/main" id="{50472038-EA16-7D30-FC75-A31B51E419B0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5" name="椭圆 704">
                <a:extLst>
                  <a:ext uri="{FF2B5EF4-FFF2-40B4-BE49-F238E27FC236}">
                    <a16:creationId xmlns:a16="http://schemas.microsoft.com/office/drawing/2014/main" id="{5C0775DE-48FA-57F3-EDF8-86E3BB9888BF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6" name="椭圆 705">
                <a:extLst>
                  <a:ext uri="{FF2B5EF4-FFF2-40B4-BE49-F238E27FC236}">
                    <a16:creationId xmlns:a16="http://schemas.microsoft.com/office/drawing/2014/main" id="{F930814E-3E26-E9DB-B238-B099DE89ABEA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7" name="椭圆 706">
                <a:extLst>
                  <a:ext uri="{FF2B5EF4-FFF2-40B4-BE49-F238E27FC236}">
                    <a16:creationId xmlns:a16="http://schemas.microsoft.com/office/drawing/2014/main" id="{8B30F744-AD14-E346-5ECD-EEC538A224A7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8" name="椭圆 707">
                <a:extLst>
                  <a:ext uri="{FF2B5EF4-FFF2-40B4-BE49-F238E27FC236}">
                    <a16:creationId xmlns:a16="http://schemas.microsoft.com/office/drawing/2014/main" id="{ADB92B69-8039-2636-93E4-2060B73114E8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9" name="椭圆 708">
                <a:extLst>
                  <a:ext uri="{FF2B5EF4-FFF2-40B4-BE49-F238E27FC236}">
                    <a16:creationId xmlns:a16="http://schemas.microsoft.com/office/drawing/2014/main" id="{030A7F25-307A-2D9A-F278-03ABA1577422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0" name="椭圆 709">
                <a:extLst>
                  <a:ext uri="{FF2B5EF4-FFF2-40B4-BE49-F238E27FC236}">
                    <a16:creationId xmlns:a16="http://schemas.microsoft.com/office/drawing/2014/main" id="{36F6D241-07B7-D40E-11DC-0D04D3622678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1" name="椭圆 710">
                <a:extLst>
                  <a:ext uri="{FF2B5EF4-FFF2-40B4-BE49-F238E27FC236}">
                    <a16:creationId xmlns:a16="http://schemas.microsoft.com/office/drawing/2014/main" id="{AE905EB9-C447-588C-683D-58BB868DF92E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2" name="椭圆 711">
                <a:extLst>
                  <a:ext uri="{FF2B5EF4-FFF2-40B4-BE49-F238E27FC236}">
                    <a16:creationId xmlns:a16="http://schemas.microsoft.com/office/drawing/2014/main" id="{B2B2B5DE-2CFE-CC58-8A62-CB697F0E88C6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3" name="椭圆 712">
                <a:extLst>
                  <a:ext uri="{FF2B5EF4-FFF2-40B4-BE49-F238E27FC236}">
                    <a16:creationId xmlns:a16="http://schemas.microsoft.com/office/drawing/2014/main" id="{E16272AF-832E-BAEE-E8EA-C92C377CB00D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4" name="椭圆 713">
                <a:extLst>
                  <a:ext uri="{FF2B5EF4-FFF2-40B4-BE49-F238E27FC236}">
                    <a16:creationId xmlns:a16="http://schemas.microsoft.com/office/drawing/2014/main" id="{488CC869-9F6F-8F8F-3AFB-0C2632670871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5" name="椭圆 714">
                <a:extLst>
                  <a:ext uri="{FF2B5EF4-FFF2-40B4-BE49-F238E27FC236}">
                    <a16:creationId xmlns:a16="http://schemas.microsoft.com/office/drawing/2014/main" id="{19AA7D43-ADFF-DA43-BB6E-302C92051FF6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42" name="直接连接符 641">
              <a:extLst>
                <a:ext uri="{FF2B5EF4-FFF2-40B4-BE49-F238E27FC236}">
                  <a16:creationId xmlns:a16="http://schemas.microsoft.com/office/drawing/2014/main" id="{5DF56B5F-FF18-679D-2D70-0A990FB56CDF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直接连接符 642">
              <a:extLst>
                <a:ext uri="{FF2B5EF4-FFF2-40B4-BE49-F238E27FC236}">
                  <a16:creationId xmlns:a16="http://schemas.microsoft.com/office/drawing/2014/main" id="{8F261B69-8499-007F-8AD8-E7CB79391E71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直接连接符 643">
              <a:extLst>
                <a:ext uri="{FF2B5EF4-FFF2-40B4-BE49-F238E27FC236}">
                  <a16:creationId xmlns:a16="http://schemas.microsoft.com/office/drawing/2014/main" id="{C73DB028-E897-0847-45DE-8E55806448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直接连接符 644">
              <a:extLst>
                <a:ext uri="{FF2B5EF4-FFF2-40B4-BE49-F238E27FC236}">
                  <a16:creationId xmlns:a16="http://schemas.microsoft.com/office/drawing/2014/main" id="{05713397-4E7F-A272-D7D1-D66F5D0924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" name="直接连接符 645">
              <a:extLst>
                <a:ext uri="{FF2B5EF4-FFF2-40B4-BE49-F238E27FC236}">
                  <a16:creationId xmlns:a16="http://schemas.microsoft.com/office/drawing/2014/main" id="{7D4BF177-B08E-58DA-01F7-7CC145DE54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" name="直接连接符 646">
              <a:extLst>
                <a:ext uri="{FF2B5EF4-FFF2-40B4-BE49-F238E27FC236}">
                  <a16:creationId xmlns:a16="http://schemas.microsoft.com/office/drawing/2014/main" id="{3C504BED-6805-34C0-8633-1AD1602691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直接连接符 647">
              <a:extLst>
                <a:ext uri="{FF2B5EF4-FFF2-40B4-BE49-F238E27FC236}">
                  <a16:creationId xmlns:a16="http://schemas.microsoft.com/office/drawing/2014/main" id="{56B0CAE3-86AD-C98F-188F-CA88B0A999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直接连接符 648">
              <a:extLst>
                <a:ext uri="{FF2B5EF4-FFF2-40B4-BE49-F238E27FC236}">
                  <a16:creationId xmlns:a16="http://schemas.microsoft.com/office/drawing/2014/main" id="{C0AA98FC-AE65-F549-768E-C826D2FA6E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直接连接符 649">
              <a:extLst>
                <a:ext uri="{FF2B5EF4-FFF2-40B4-BE49-F238E27FC236}">
                  <a16:creationId xmlns:a16="http://schemas.microsoft.com/office/drawing/2014/main" id="{F82677CB-1BE2-E78C-4223-38A136ABC3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直接连接符 650">
              <a:extLst>
                <a:ext uri="{FF2B5EF4-FFF2-40B4-BE49-F238E27FC236}">
                  <a16:creationId xmlns:a16="http://schemas.microsoft.com/office/drawing/2014/main" id="{561F283F-7F1A-5A80-2F17-A30304C103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直接连接符 651">
              <a:extLst>
                <a:ext uri="{FF2B5EF4-FFF2-40B4-BE49-F238E27FC236}">
                  <a16:creationId xmlns:a16="http://schemas.microsoft.com/office/drawing/2014/main" id="{58AFA9CD-C48B-2FC7-D88F-E297BEEE75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直接连接符 652">
              <a:extLst>
                <a:ext uri="{FF2B5EF4-FFF2-40B4-BE49-F238E27FC236}">
                  <a16:creationId xmlns:a16="http://schemas.microsoft.com/office/drawing/2014/main" id="{89724D9E-CE92-3552-D6E4-0EAF0C84F4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直接连接符 653">
              <a:extLst>
                <a:ext uri="{FF2B5EF4-FFF2-40B4-BE49-F238E27FC236}">
                  <a16:creationId xmlns:a16="http://schemas.microsoft.com/office/drawing/2014/main" id="{4A2416FB-8F1B-6387-08A7-01CF81BB08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直接连接符 654">
              <a:extLst>
                <a:ext uri="{FF2B5EF4-FFF2-40B4-BE49-F238E27FC236}">
                  <a16:creationId xmlns:a16="http://schemas.microsoft.com/office/drawing/2014/main" id="{F02B3468-AFFC-26BF-7283-6FACF08D07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6" name="直接连接符 655">
              <a:extLst>
                <a:ext uri="{FF2B5EF4-FFF2-40B4-BE49-F238E27FC236}">
                  <a16:creationId xmlns:a16="http://schemas.microsoft.com/office/drawing/2014/main" id="{8BC7B1F1-9E7D-EB61-54B3-BC16C53EE1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7" name="直接连接符 656">
              <a:extLst>
                <a:ext uri="{FF2B5EF4-FFF2-40B4-BE49-F238E27FC236}">
                  <a16:creationId xmlns:a16="http://schemas.microsoft.com/office/drawing/2014/main" id="{604D1961-0B4F-9FE5-168B-5F14FA4724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8" name="直接连接符 657">
              <a:extLst>
                <a:ext uri="{FF2B5EF4-FFF2-40B4-BE49-F238E27FC236}">
                  <a16:creationId xmlns:a16="http://schemas.microsoft.com/office/drawing/2014/main" id="{80C00303-4E26-D692-93AA-EFB64F859687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" name="直接连接符 658">
              <a:extLst>
                <a:ext uri="{FF2B5EF4-FFF2-40B4-BE49-F238E27FC236}">
                  <a16:creationId xmlns:a16="http://schemas.microsoft.com/office/drawing/2014/main" id="{B3E50523-2AAB-F43C-5479-DBE576DA83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直接连接符 659">
              <a:extLst>
                <a:ext uri="{FF2B5EF4-FFF2-40B4-BE49-F238E27FC236}">
                  <a16:creationId xmlns:a16="http://schemas.microsoft.com/office/drawing/2014/main" id="{D2E3131E-0ED0-03ED-C150-E618208696BC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直接连接符 660">
              <a:extLst>
                <a:ext uri="{FF2B5EF4-FFF2-40B4-BE49-F238E27FC236}">
                  <a16:creationId xmlns:a16="http://schemas.microsoft.com/office/drawing/2014/main" id="{9B6B95BD-8FEA-84F4-0AB0-1D3402C9DC24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直接连接符 661">
              <a:extLst>
                <a:ext uri="{FF2B5EF4-FFF2-40B4-BE49-F238E27FC236}">
                  <a16:creationId xmlns:a16="http://schemas.microsoft.com/office/drawing/2014/main" id="{05B4B8E8-70E0-43B0-516E-F861FECF5666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直接连接符 662">
              <a:extLst>
                <a:ext uri="{FF2B5EF4-FFF2-40B4-BE49-F238E27FC236}">
                  <a16:creationId xmlns:a16="http://schemas.microsoft.com/office/drawing/2014/main" id="{DA4F4D78-413A-7D70-97F3-5372AA8DDB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直接连接符 663">
              <a:extLst>
                <a:ext uri="{FF2B5EF4-FFF2-40B4-BE49-F238E27FC236}">
                  <a16:creationId xmlns:a16="http://schemas.microsoft.com/office/drawing/2014/main" id="{171B6FCF-8036-98CC-F23C-EEC4A48A45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直接连接符 664">
              <a:extLst>
                <a:ext uri="{FF2B5EF4-FFF2-40B4-BE49-F238E27FC236}">
                  <a16:creationId xmlns:a16="http://schemas.microsoft.com/office/drawing/2014/main" id="{86EE13BA-935E-CF44-F438-6A5F2CA29D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直接连接符 665">
              <a:extLst>
                <a:ext uri="{FF2B5EF4-FFF2-40B4-BE49-F238E27FC236}">
                  <a16:creationId xmlns:a16="http://schemas.microsoft.com/office/drawing/2014/main" id="{FC2133BA-F0FB-5865-804F-7AB529AFD9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直接连接符 666">
              <a:extLst>
                <a:ext uri="{FF2B5EF4-FFF2-40B4-BE49-F238E27FC236}">
                  <a16:creationId xmlns:a16="http://schemas.microsoft.com/office/drawing/2014/main" id="{97E3E6E9-CD37-CEDD-E929-D4B9D4E44A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直接连接符 667">
              <a:extLst>
                <a:ext uri="{FF2B5EF4-FFF2-40B4-BE49-F238E27FC236}">
                  <a16:creationId xmlns:a16="http://schemas.microsoft.com/office/drawing/2014/main" id="{82E8DEC6-69FA-5A6F-B4E0-D0A033E595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直接连接符 668">
              <a:extLst>
                <a:ext uri="{FF2B5EF4-FFF2-40B4-BE49-F238E27FC236}">
                  <a16:creationId xmlns:a16="http://schemas.microsoft.com/office/drawing/2014/main" id="{52696924-7E28-CB79-C09F-92A02256490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0" name="直接连接符 669">
              <a:extLst>
                <a:ext uri="{FF2B5EF4-FFF2-40B4-BE49-F238E27FC236}">
                  <a16:creationId xmlns:a16="http://schemas.microsoft.com/office/drawing/2014/main" id="{389787EE-2D00-827F-CC44-B74DAA194D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1" name="直接连接符 670">
              <a:extLst>
                <a:ext uri="{FF2B5EF4-FFF2-40B4-BE49-F238E27FC236}">
                  <a16:creationId xmlns:a16="http://schemas.microsoft.com/office/drawing/2014/main" id="{7711A5EE-E9DE-D892-2249-C9262B6890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直接连接符 671">
              <a:extLst>
                <a:ext uri="{FF2B5EF4-FFF2-40B4-BE49-F238E27FC236}">
                  <a16:creationId xmlns:a16="http://schemas.microsoft.com/office/drawing/2014/main" id="{EFEE8DB2-A6AB-F497-EFD9-E63C3FE3248A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直接连接符 672">
              <a:extLst>
                <a:ext uri="{FF2B5EF4-FFF2-40B4-BE49-F238E27FC236}">
                  <a16:creationId xmlns:a16="http://schemas.microsoft.com/office/drawing/2014/main" id="{099171AD-5D0C-7735-C742-7F6F71F86C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直接连接符 673">
              <a:extLst>
                <a:ext uri="{FF2B5EF4-FFF2-40B4-BE49-F238E27FC236}">
                  <a16:creationId xmlns:a16="http://schemas.microsoft.com/office/drawing/2014/main" id="{52E17FE4-1846-A0FC-C517-E8668B3810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直接连接符 674">
              <a:extLst>
                <a:ext uri="{FF2B5EF4-FFF2-40B4-BE49-F238E27FC236}">
                  <a16:creationId xmlns:a16="http://schemas.microsoft.com/office/drawing/2014/main" id="{BAF3FCF0-1574-0E24-33AE-0547BCF780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6" name="直接连接符 675">
              <a:extLst>
                <a:ext uri="{FF2B5EF4-FFF2-40B4-BE49-F238E27FC236}">
                  <a16:creationId xmlns:a16="http://schemas.microsoft.com/office/drawing/2014/main" id="{9A05F95C-4EA0-EC77-4E49-BC530FD009E2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7" name="直接连接符 676">
              <a:extLst>
                <a:ext uri="{FF2B5EF4-FFF2-40B4-BE49-F238E27FC236}">
                  <a16:creationId xmlns:a16="http://schemas.microsoft.com/office/drawing/2014/main" id="{3930CF47-42B8-4740-3AD5-6E1545AB1824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" name="直接连接符 677">
              <a:extLst>
                <a:ext uri="{FF2B5EF4-FFF2-40B4-BE49-F238E27FC236}">
                  <a16:creationId xmlns:a16="http://schemas.microsoft.com/office/drawing/2014/main" id="{9D7511F4-693F-D383-484F-B4A68F4733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6" name="组合 715">
            <a:extLst>
              <a:ext uri="{FF2B5EF4-FFF2-40B4-BE49-F238E27FC236}">
                <a16:creationId xmlns:a16="http://schemas.microsoft.com/office/drawing/2014/main" id="{352AA1F1-DB52-10D6-2CE0-02B0B9CF5FD0}"/>
              </a:ext>
            </a:extLst>
          </p:cNvPr>
          <p:cNvGrpSpPr/>
          <p:nvPr/>
        </p:nvGrpSpPr>
        <p:grpSpPr>
          <a:xfrm>
            <a:off x="7550640" y="3773616"/>
            <a:ext cx="2747434" cy="1581150"/>
            <a:chOff x="723934" y="1929016"/>
            <a:chExt cx="2747434" cy="1581150"/>
          </a:xfrm>
        </p:grpSpPr>
        <p:grpSp>
          <p:nvGrpSpPr>
            <p:cNvPr id="717" name="组合 716">
              <a:extLst>
                <a:ext uri="{FF2B5EF4-FFF2-40B4-BE49-F238E27FC236}">
                  <a16:creationId xmlns:a16="http://schemas.microsoft.com/office/drawing/2014/main" id="{780F9042-2AFA-68F7-61CA-562E0864A92B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755" name="平行四边形 754">
                <a:extLst>
                  <a:ext uri="{FF2B5EF4-FFF2-40B4-BE49-F238E27FC236}">
                    <a16:creationId xmlns:a16="http://schemas.microsoft.com/office/drawing/2014/main" id="{BAAB478B-91D8-38A7-6434-4504E9239A4B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56" name="椭圆 755">
                <a:extLst>
                  <a:ext uri="{FF2B5EF4-FFF2-40B4-BE49-F238E27FC236}">
                    <a16:creationId xmlns:a16="http://schemas.microsoft.com/office/drawing/2014/main" id="{9BF7731F-316E-70B3-EBD3-7EFA75384D86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7" name="椭圆 756">
                <a:extLst>
                  <a:ext uri="{FF2B5EF4-FFF2-40B4-BE49-F238E27FC236}">
                    <a16:creationId xmlns:a16="http://schemas.microsoft.com/office/drawing/2014/main" id="{27D632F5-1369-F089-2CBB-CAB0397AA80E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8" name="椭圆 757">
                <a:extLst>
                  <a:ext uri="{FF2B5EF4-FFF2-40B4-BE49-F238E27FC236}">
                    <a16:creationId xmlns:a16="http://schemas.microsoft.com/office/drawing/2014/main" id="{CF2E6176-02B4-B6CB-C9B8-736811F9A17F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9" name="椭圆 758">
                <a:extLst>
                  <a:ext uri="{FF2B5EF4-FFF2-40B4-BE49-F238E27FC236}">
                    <a16:creationId xmlns:a16="http://schemas.microsoft.com/office/drawing/2014/main" id="{C0C906A9-5F8B-F4E0-DC3A-3387CEC42467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0" name="椭圆 759">
                <a:extLst>
                  <a:ext uri="{FF2B5EF4-FFF2-40B4-BE49-F238E27FC236}">
                    <a16:creationId xmlns:a16="http://schemas.microsoft.com/office/drawing/2014/main" id="{67A158D4-37B3-93EA-D7BA-4104C1581750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1" name="椭圆 760">
                <a:extLst>
                  <a:ext uri="{FF2B5EF4-FFF2-40B4-BE49-F238E27FC236}">
                    <a16:creationId xmlns:a16="http://schemas.microsoft.com/office/drawing/2014/main" id="{7CBC56B4-49E5-07C0-5DD1-276FDAA94CB5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2" name="椭圆 761">
                <a:extLst>
                  <a:ext uri="{FF2B5EF4-FFF2-40B4-BE49-F238E27FC236}">
                    <a16:creationId xmlns:a16="http://schemas.microsoft.com/office/drawing/2014/main" id="{F7A7E860-FB85-ADF5-C064-184444FF2A4F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3" name="椭圆 762">
                <a:extLst>
                  <a:ext uri="{FF2B5EF4-FFF2-40B4-BE49-F238E27FC236}">
                    <a16:creationId xmlns:a16="http://schemas.microsoft.com/office/drawing/2014/main" id="{58226165-52CF-EB55-9B53-AA822FFB980E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4" name="椭圆 763">
                <a:extLst>
                  <a:ext uri="{FF2B5EF4-FFF2-40B4-BE49-F238E27FC236}">
                    <a16:creationId xmlns:a16="http://schemas.microsoft.com/office/drawing/2014/main" id="{A59B3026-974A-8608-F11E-0CFBBB289649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5" name="椭圆 764">
                <a:extLst>
                  <a:ext uri="{FF2B5EF4-FFF2-40B4-BE49-F238E27FC236}">
                    <a16:creationId xmlns:a16="http://schemas.microsoft.com/office/drawing/2014/main" id="{9BF6D662-957F-02D8-A6AA-C74BF70E0081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6" name="椭圆 765">
                <a:extLst>
                  <a:ext uri="{FF2B5EF4-FFF2-40B4-BE49-F238E27FC236}">
                    <a16:creationId xmlns:a16="http://schemas.microsoft.com/office/drawing/2014/main" id="{23CFDD05-741C-B741-75A0-D02AE4C6E6D7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7" name="椭圆 766">
                <a:extLst>
                  <a:ext uri="{FF2B5EF4-FFF2-40B4-BE49-F238E27FC236}">
                    <a16:creationId xmlns:a16="http://schemas.microsoft.com/office/drawing/2014/main" id="{36739443-BFEF-4489-6C1F-4A5E31E44B10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8" name="椭圆 767">
                <a:extLst>
                  <a:ext uri="{FF2B5EF4-FFF2-40B4-BE49-F238E27FC236}">
                    <a16:creationId xmlns:a16="http://schemas.microsoft.com/office/drawing/2014/main" id="{046EC008-8113-AA6B-7093-6153AECCA6B4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9" name="椭圆 768">
                <a:extLst>
                  <a:ext uri="{FF2B5EF4-FFF2-40B4-BE49-F238E27FC236}">
                    <a16:creationId xmlns:a16="http://schemas.microsoft.com/office/drawing/2014/main" id="{4D154948-EE05-91BF-9208-66D7398468F9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0" name="椭圆 769">
                <a:extLst>
                  <a:ext uri="{FF2B5EF4-FFF2-40B4-BE49-F238E27FC236}">
                    <a16:creationId xmlns:a16="http://schemas.microsoft.com/office/drawing/2014/main" id="{5FE88D44-431B-6F06-151A-37F7877D6A6D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1" name="椭圆 770">
                <a:extLst>
                  <a:ext uri="{FF2B5EF4-FFF2-40B4-BE49-F238E27FC236}">
                    <a16:creationId xmlns:a16="http://schemas.microsoft.com/office/drawing/2014/main" id="{4241DEA0-DE14-33AC-6876-63EEED4BB27D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2" name="椭圆 771">
                <a:extLst>
                  <a:ext uri="{FF2B5EF4-FFF2-40B4-BE49-F238E27FC236}">
                    <a16:creationId xmlns:a16="http://schemas.microsoft.com/office/drawing/2014/main" id="{BFBBE9E4-E950-18A0-1AA1-78F7093A295B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3" name="椭圆 772">
                <a:extLst>
                  <a:ext uri="{FF2B5EF4-FFF2-40B4-BE49-F238E27FC236}">
                    <a16:creationId xmlns:a16="http://schemas.microsoft.com/office/drawing/2014/main" id="{6F41468F-6BA3-5161-F361-464BFE7FDAAB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4" name="椭圆 773">
                <a:extLst>
                  <a:ext uri="{FF2B5EF4-FFF2-40B4-BE49-F238E27FC236}">
                    <a16:creationId xmlns:a16="http://schemas.microsoft.com/office/drawing/2014/main" id="{39D7BB79-54D8-99E2-5886-F29061D49FA0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5" name="椭圆 774">
                <a:extLst>
                  <a:ext uri="{FF2B5EF4-FFF2-40B4-BE49-F238E27FC236}">
                    <a16:creationId xmlns:a16="http://schemas.microsoft.com/office/drawing/2014/main" id="{3DCE18F6-5F9D-35E9-F456-D652A19516F7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6" name="椭圆 775">
                <a:extLst>
                  <a:ext uri="{FF2B5EF4-FFF2-40B4-BE49-F238E27FC236}">
                    <a16:creationId xmlns:a16="http://schemas.microsoft.com/office/drawing/2014/main" id="{C7B2BAFF-E637-57D0-0884-BDAB6241D4EC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7" name="椭圆 776">
                <a:extLst>
                  <a:ext uri="{FF2B5EF4-FFF2-40B4-BE49-F238E27FC236}">
                    <a16:creationId xmlns:a16="http://schemas.microsoft.com/office/drawing/2014/main" id="{2E23BE1B-2373-6346-800C-103AA4F88FFC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8" name="椭圆 777">
                <a:extLst>
                  <a:ext uri="{FF2B5EF4-FFF2-40B4-BE49-F238E27FC236}">
                    <a16:creationId xmlns:a16="http://schemas.microsoft.com/office/drawing/2014/main" id="{4C008726-CA62-EA85-E585-587AEAF457C8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9" name="椭圆 778">
                <a:extLst>
                  <a:ext uri="{FF2B5EF4-FFF2-40B4-BE49-F238E27FC236}">
                    <a16:creationId xmlns:a16="http://schemas.microsoft.com/office/drawing/2014/main" id="{2DFCCC8E-C02F-6ACA-6296-247689020103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0" name="椭圆 779">
                <a:extLst>
                  <a:ext uri="{FF2B5EF4-FFF2-40B4-BE49-F238E27FC236}">
                    <a16:creationId xmlns:a16="http://schemas.microsoft.com/office/drawing/2014/main" id="{FF6B35D0-BCDB-B8A2-2D1F-79FF3D4CD917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1" name="椭圆 780">
                <a:extLst>
                  <a:ext uri="{FF2B5EF4-FFF2-40B4-BE49-F238E27FC236}">
                    <a16:creationId xmlns:a16="http://schemas.microsoft.com/office/drawing/2014/main" id="{F097742D-DE8F-7674-D96B-16F078834A2A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2" name="椭圆 781">
                <a:extLst>
                  <a:ext uri="{FF2B5EF4-FFF2-40B4-BE49-F238E27FC236}">
                    <a16:creationId xmlns:a16="http://schemas.microsoft.com/office/drawing/2014/main" id="{01C8E2F2-DDC8-9001-4A4E-87631464960A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3" name="椭圆 782">
                <a:extLst>
                  <a:ext uri="{FF2B5EF4-FFF2-40B4-BE49-F238E27FC236}">
                    <a16:creationId xmlns:a16="http://schemas.microsoft.com/office/drawing/2014/main" id="{D8D33FF6-BD77-46E5-B757-F14C14B70C6D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4" name="椭圆 783">
                <a:extLst>
                  <a:ext uri="{FF2B5EF4-FFF2-40B4-BE49-F238E27FC236}">
                    <a16:creationId xmlns:a16="http://schemas.microsoft.com/office/drawing/2014/main" id="{93B5D2ED-F225-76B9-7B1D-DD4AF68754ED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5" name="椭圆 784">
                <a:extLst>
                  <a:ext uri="{FF2B5EF4-FFF2-40B4-BE49-F238E27FC236}">
                    <a16:creationId xmlns:a16="http://schemas.microsoft.com/office/drawing/2014/main" id="{A75B79D4-A3B8-E28B-8F1D-12A17FB0A3C2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6" name="椭圆 785">
                <a:extLst>
                  <a:ext uri="{FF2B5EF4-FFF2-40B4-BE49-F238E27FC236}">
                    <a16:creationId xmlns:a16="http://schemas.microsoft.com/office/drawing/2014/main" id="{CBD21CE4-7411-5603-8F1F-0984735B9AF4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7" name="椭圆 786">
                <a:extLst>
                  <a:ext uri="{FF2B5EF4-FFF2-40B4-BE49-F238E27FC236}">
                    <a16:creationId xmlns:a16="http://schemas.microsoft.com/office/drawing/2014/main" id="{CBF9CE44-64E1-8F09-2AEA-85227930B025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8" name="椭圆 787">
                <a:extLst>
                  <a:ext uri="{FF2B5EF4-FFF2-40B4-BE49-F238E27FC236}">
                    <a16:creationId xmlns:a16="http://schemas.microsoft.com/office/drawing/2014/main" id="{65427D4A-231B-7820-5602-67D92F1F6D24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9" name="椭圆 788">
                <a:extLst>
                  <a:ext uri="{FF2B5EF4-FFF2-40B4-BE49-F238E27FC236}">
                    <a16:creationId xmlns:a16="http://schemas.microsoft.com/office/drawing/2014/main" id="{B97C8EF7-F080-05D4-4233-A0C479CC5A6D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0" name="椭圆 789">
                <a:extLst>
                  <a:ext uri="{FF2B5EF4-FFF2-40B4-BE49-F238E27FC236}">
                    <a16:creationId xmlns:a16="http://schemas.microsoft.com/office/drawing/2014/main" id="{E6EFAD29-BAE1-89C2-AC42-F111A1D79782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1" name="椭圆 790">
                <a:extLst>
                  <a:ext uri="{FF2B5EF4-FFF2-40B4-BE49-F238E27FC236}">
                    <a16:creationId xmlns:a16="http://schemas.microsoft.com/office/drawing/2014/main" id="{51FA5415-A934-3E2F-B0C3-3AC83DA65560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18" name="直接连接符 717">
              <a:extLst>
                <a:ext uri="{FF2B5EF4-FFF2-40B4-BE49-F238E27FC236}">
                  <a16:creationId xmlns:a16="http://schemas.microsoft.com/office/drawing/2014/main" id="{846DF4CE-7116-7C89-21A8-A50A0FBF1150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" name="直接连接符 718">
              <a:extLst>
                <a:ext uri="{FF2B5EF4-FFF2-40B4-BE49-F238E27FC236}">
                  <a16:creationId xmlns:a16="http://schemas.microsoft.com/office/drawing/2014/main" id="{8F979233-5C7B-CBAB-7C99-6E208D2ED216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直接连接符 719">
              <a:extLst>
                <a:ext uri="{FF2B5EF4-FFF2-40B4-BE49-F238E27FC236}">
                  <a16:creationId xmlns:a16="http://schemas.microsoft.com/office/drawing/2014/main" id="{977D24D6-D1EB-5D68-F932-FFC1661E71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" name="直接连接符 720">
              <a:extLst>
                <a:ext uri="{FF2B5EF4-FFF2-40B4-BE49-F238E27FC236}">
                  <a16:creationId xmlns:a16="http://schemas.microsoft.com/office/drawing/2014/main" id="{5B68BEFC-68B3-B009-5A11-5EFAB1BF43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" name="直接连接符 721">
              <a:extLst>
                <a:ext uri="{FF2B5EF4-FFF2-40B4-BE49-F238E27FC236}">
                  <a16:creationId xmlns:a16="http://schemas.microsoft.com/office/drawing/2014/main" id="{08D12EA9-742E-BB8B-FA60-17CDBC300C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3" name="直接连接符 722">
              <a:extLst>
                <a:ext uri="{FF2B5EF4-FFF2-40B4-BE49-F238E27FC236}">
                  <a16:creationId xmlns:a16="http://schemas.microsoft.com/office/drawing/2014/main" id="{03DFE516-987D-0486-BE27-C3B5FD7021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4" name="直接连接符 723">
              <a:extLst>
                <a:ext uri="{FF2B5EF4-FFF2-40B4-BE49-F238E27FC236}">
                  <a16:creationId xmlns:a16="http://schemas.microsoft.com/office/drawing/2014/main" id="{5B803311-FE8F-1CCC-0B29-79BBE773AB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直接连接符 724">
              <a:extLst>
                <a:ext uri="{FF2B5EF4-FFF2-40B4-BE49-F238E27FC236}">
                  <a16:creationId xmlns:a16="http://schemas.microsoft.com/office/drawing/2014/main" id="{1E936655-FBE5-41FA-96B0-50264159BB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直接连接符 725">
              <a:extLst>
                <a:ext uri="{FF2B5EF4-FFF2-40B4-BE49-F238E27FC236}">
                  <a16:creationId xmlns:a16="http://schemas.microsoft.com/office/drawing/2014/main" id="{4D24DA18-F3C9-0312-2739-0DB0C3CAA5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7" name="直接连接符 726">
              <a:extLst>
                <a:ext uri="{FF2B5EF4-FFF2-40B4-BE49-F238E27FC236}">
                  <a16:creationId xmlns:a16="http://schemas.microsoft.com/office/drawing/2014/main" id="{06EE8D64-8F92-22B6-E548-476E0A589A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8" name="直接连接符 727">
              <a:extLst>
                <a:ext uri="{FF2B5EF4-FFF2-40B4-BE49-F238E27FC236}">
                  <a16:creationId xmlns:a16="http://schemas.microsoft.com/office/drawing/2014/main" id="{7F186F05-8827-A9A8-57A3-513467E9D5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9" name="直接连接符 728">
              <a:extLst>
                <a:ext uri="{FF2B5EF4-FFF2-40B4-BE49-F238E27FC236}">
                  <a16:creationId xmlns:a16="http://schemas.microsoft.com/office/drawing/2014/main" id="{C52A8568-3C89-3080-FC02-F830FCB5FB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直接连接符 729">
              <a:extLst>
                <a:ext uri="{FF2B5EF4-FFF2-40B4-BE49-F238E27FC236}">
                  <a16:creationId xmlns:a16="http://schemas.microsoft.com/office/drawing/2014/main" id="{FF3EB232-CEAF-F043-7C5C-A30D38781E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1" name="直接连接符 730">
              <a:extLst>
                <a:ext uri="{FF2B5EF4-FFF2-40B4-BE49-F238E27FC236}">
                  <a16:creationId xmlns:a16="http://schemas.microsoft.com/office/drawing/2014/main" id="{499B8F62-66D8-444B-F262-C3746B3749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2" name="直接连接符 731">
              <a:extLst>
                <a:ext uri="{FF2B5EF4-FFF2-40B4-BE49-F238E27FC236}">
                  <a16:creationId xmlns:a16="http://schemas.microsoft.com/office/drawing/2014/main" id="{35C3E4E5-AB32-57C5-9C07-5875B6201F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3" name="直接连接符 732">
              <a:extLst>
                <a:ext uri="{FF2B5EF4-FFF2-40B4-BE49-F238E27FC236}">
                  <a16:creationId xmlns:a16="http://schemas.microsoft.com/office/drawing/2014/main" id="{FA94B506-2568-DADC-3028-B5DC08E46F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4" name="直接连接符 733">
              <a:extLst>
                <a:ext uri="{FF2B5EF4-FFF2-40B4-BE49-F238E27FC236}">
                  <a16:creationId xmlns:a16="http://schemas.microsoft.com/office/drawing/2014/main" id="{DCF87E93-757D-7445-4865-C55A68233441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5" name="直接连接符 734">
              <a:extLst>
                <a:ext uri="{FF2B5EF4-FFF2-40B4-BE49-F238E27FC236}">
                  <a16:creationId xmlns:a16="http://schemas.microsoft.com/office/drawing/2014/main" id="{114B966F-3F98-E565-759D-3838DD0D1E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6" name="直接连接符 735">
              <a:extLst>
                <a:ext uri="{FF2B5EF4-FFF2-40B4-BE49-F238E27FC236}">
                  <a16:creationId xmlns:a16="http://schemas.microsoft.com/office/drawing/2014/main" id="{07A2ADA7-047D-F07B-0B68-E60EEDB912C4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7" name="直接连接符 736">
              <a:extLst>
                <a:ext uri="{FF2B5EF4-FFF2-40B4-BE49-F238E27FC236}">
                  <a16:creationId xmlns:a16="http://schemas.microsoft.com/office/drawing/2014/main" id="{02768FB9-4A22-4AF3-E484-DA454056BD9F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直接连接符 737">
              <a:extLst>
                <a:ext uri="{FF2B5EF4-FFF2-40B4-BE49-F238E27FC236}">
                  <a16:creationId xmlns:a16="http://schemas.microsoft.com/office/drawing/2014/main" id="{5FFD4DFA-93E3-6B66-283A-E75AF484B458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直接连接符 738">
              <a:extLst>
                <a:ext uri="{FF2B5EF4-FFF2-40B4-BE49-F238E27FC236}">
                  <a16:creationId xmlns:a16="http://schemas.microsoft.com/office/drawing/2014/main" id="{534C62BD-2C78-F352-E11D-7CE4D34B25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" name="直接连接符 739">
              <a:extLst>
                <a:ext uri="{FF2B5EF4-FFF2-40B4-BE49-F238E27FC236}">
                  <a16:creationId xmlns:a16="http://schemas.microsoft.com/office/drawing/2014/main" id="{DC714909-84ED-822C-4D34-3C11C7A4C2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直接连接符 740">
              <a:extLst>
                <a:ext uri="{FF2B5EF4-FFF2-40B4-BE49-F238E27FC236}">
                  <a16:creationId xmlns:a16="http://schemas.microsoft.com/office/drawing/2014/main" id="{60F30DB4-A2D8-8B49-46FD-C6723ACA88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直接连接符 741">
              <a:extLst>
                <a:ext uri="{FF2B5EF4-FFF2-40B4-BE49-F238E27FC236}">
                  <a16:creationId xmlns:a16="http://schemas.microsoft.com/office/drawing/2014/main" id="{5655C2BD-6476-77F1-A42E-DC5B6D53F8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" name="直接连接符 742">
              <a:extLst>
                <a:ext uri="{FF2B5EF4-FFF2-40B4-BE49-F238E27FC236}">
                  <a16:creationId xmlns:a16="http://schemas.microsoft.com/office/drawing/2014/main" id="{9D4798F0-37F8-23D1-15F1-C1A5C08065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" name="直接连接符 743">
              <a:extLst>
                <a:ext uri="{FF2B5EF4-FFF2-40B4-BE49-F238E27FC236}">
                  <a16:creationId xmlns:a16="http://schemas.microsoft.com/office/drawing/2014/main" id="{96470A40-F948-1825-6010-AF216B3957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" name="直接连接符 744">
              <a:extLst>
                <a:ext uri="{FF2B5EF4-FFF2-40B4-BE49-F238E27FC236}">
                  <a16:creationId xmlns:a16="http://schemas.microsoft.com/office/drawing/2014/main" id="{F75177A6-F9D2-B369-FD40-988DC01FD1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" name="直接连接符 745">
              <a:extLst>
                <a:ext uri="{FF2B5EF4-FFF2-40B4-BE49-F238E27FC236}">
                  <a16:creationId xmlns:a16="http://schemas.microsoft.com/office/drawing/2014/main" id="{CAE0A80B-E973-4C57-5E17-8B5EC6B88A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" name="直接连接符 746">
              <a:extLst>
                <a:ext uri="{FF2B5EF4-FFF2-40B4-BE49-F238E27FC236}">
                  <a16:creationId xmlns:a16="http://schemas.microsoft.com/office/drawing/2014/main" id="{95124A3F-6235-47B6-D5FC-0429AED297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" name="直接连接符 747">
              <a:extLst>
                <a:ext uri="{FF2B5EF4-FFF2-40B4-BE49-F238E27FC236}">
                  <a16:creationId xmlns:a16="http://schemas.microsoft.com/office/drawing/2014/main" id="{0F3FBCA7-45CC-8BF2-E511-EFE775353296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" name="直接连接符 748">
              <a:extLst>
                <a:ext uri="{FF2B5EF4-FFF2-40B4-BE49-F238E27FC236}">
                  <a16:creationId xmlns:a16="http://schemas.microsoft.com/office/drawing/2014/main" id="{79D159F7-2F1B-55E0-4D7B-BDC8E66C4C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" name="直接连接符 749">
              <a:extLst>
                <a:ext uri="{FF2B5EF4-FFF2-40B4-BE49-F238E27FC236}">
                  <a16:creationId xmlns:a16="http://schemas.microsoft.com/office/drawing/2014/main" id="{553BF42F-2998-4C7D-95CF-05658371C3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" name="直接连接符 750">
              <a:extLst>
                <a:ext uri="{FF2B5EF4-FFF2-40B4-BE49-F238E27FC236}">
                  <a16:creationId xmlns:a16="http://schemas.microsoft.com/office/drawing/2014/main" id="{AC52B51C-0485-519D-67C0-7BC1CA06B3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" name="直接连接符 751">
              <a:extLst>
                <a:ext uri="{FF2B5EF4-FFF2-40B4-BE49-F238E27FC236}">
                  <a16:creationId xmlns:a16="http://schemas.microsoft.com/office/drawing/2014/main" id="{96172A30-1B66-AFE3-0D01-DF18982105D6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直接连接符 752">
              <a:extLst>
                <a:ext uri="{FF2B5EF4-FFF2-40B4-BE49-F238E27FC236}">
                  <a16:creationId xmlns:a16="http://schemas.microsoft.com/office/drawing/2014/main" id="{EAD89560-AC87-D13A-F1C4-02CAC5295586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" name="直接连接符 753">
              <a:extLst>
                <a:ext uri="{FF2B5EF4-FFF2-40B4-BE49-F238E27FC236}">
                  <a16:creationId xmlns:a16="http://schemas.microsoft.com/office/drawing/2014/main" id="{D38C607E-7A92-9C36-7BB2-FE400C24BC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2" name="组合 791">
            <a:extLst>
              <a:ext uri="{FF2B5EF4-FFF2-40B4-BE49-F238E27FC236}">
                <a16:creationId xmlns:a16="http://schemas.microsoft.com/office/drawing/2014/main" id="{29FC98E4-1C9B-E239-CE06-039E6861C210}"/>
              </a:ext>
            </a:extLst>
          </p:cNvPr>
          <p:cNvGrpSpPr/>
          <p:nvPr/>
        </p:nvGrpSpPr>
        <p:grpSpPr>
          <a:xfrm>
            <a:off x="9374836" y="3773380"/>
            <a:ext cx="2747434" cy="1581150"/>
            <a:chOff x="723934" y="1929016"/>
            <a:chExt cx="2747434" cy="1581150"/>
          </a:xfrm>
        </p:grpSpPr>
        <p:grpSp>
          <p:nvGrpSpPr>
            <p:cNvPr id="793" name="组合 792">
              <a:extLst>
                <a:ext uri="{FF2B5EF4-FFF2-40B4-BE49-F238E27FC236}">
                  <a16:creationId xmlns:a16="http://schemas.microsoft.com/office/drawing/2014/main" id="{1272E62D-4DEF-B2A7-4C51-5EDEBD348703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831" name="平行四边形 830">
                <a:extLst>
                  <a:ext uri="{FF2B5EF4-FFF2-40B4-BE49-F238E27FC236}">
                    <a16:creationId xmlns:a16="http://schemas.microsoft.com/office/drawing/2014/main" id="{934C6626-A407-3F3B-F638-1B759799827F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32" name="椭圆 831">
                <a:extLst>
                  <a:ext uri="{FF2B5EF4-FFF2-40B4-BE49-F238E27FC236}">
                    <a16:creationId xmlns:a16="http://schemas.microsoft.com/office/drawing/2014/main" id="{B89C3CC7-8581-D5F8-6386-ADB9E133AB13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3" name="椭圆 832">
                <a:extLst>
                  <a:ext uri="{FF2B5EF4-FFF2-40B4-BE49-F238E27FC236}">
                    <a16:creationId xmlns:a16="http://schemas.microsoft.com/office/drawing/2014/main" id="{848AA8A4-43C2-3693-4FC7-CB8BE112AE25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4" name="椭圆 833">
                <a:extLst>
                  <a:ext uri="{FF2B5EF4-FFF2-40B4-BE49-F238E27FC236}">
                    <a16:creationId xmlns:a16="http://schemas.microsoft.com/office/drawing/2014/main" id="{0F2B9264-9143-BFD1-EB53-F8CC368B8195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5" name="椭圆 834">
                <a:extLst>
                  <a:ext uri="{FF2B5EF4-FFF2-40B4-BE49-F238E27FC236}">
                    <a16:creationId xmlns:a16="http://schemas.microsoft.com/office/drawing/2014/main" id="{EE484494-BB8D-1575-ED87-7F0370A907DB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6" name="椭圆 835">
                <a:extLst>
                  <a:ext uri="{FF2B5EF4-FFF2-40B4-BE49-F238E27FC236}">
                    <a16:creationId xmlns:a16="http://schemas.microsoft.com/office/drawing/2014/main" id="{81B8B6F9-5099-F9D6-B719-8FA7F676C7E0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7" name="椭圆 836">
                <a:extLst>
                  <a:ext uri="{FF2B5EF4-FFF2-40B4-BE49-F238E27FC236}">
                    <a16:creationId xmlns:a16="http://schemas.microsoft.com/office/drawing/2014/main" id="{F244CF48-EC10-28B0-3972-BF9B59DE1287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8" name="椭圆 837">
                <a:extLst>
                  <a:ext uri="{FF2B5EF4-FFF2-40B4-BE49-F238E27FC236}">
                    <a16:creationId xmlns:a16="http://schemas.microsoft.com/office/drawing/2014/main" id="{BDDF4A20-C6DC-5186-06F5-1F0A6A4F9E20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9" name="椭圆 838">
                <a:extLst>
                  <a:ext uri="{FF2B5EF4-FFF2-40B4-BE49-F238E27FC236}">
                    <a16:creationId xmlns:a16="http://schemas.microsoft.com/office/drawing/2014/main" id="{874E59C9-5EE6-0BA3-AED9-4263B1111277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0" name="椭圆 839">
                <a:extLst>
                  <a:ext uri="{FF2B5EF4-FFF2-40B4-BE49-F238E27FC236}">
                    <a16:creationId xmlns:a16="http://schemas.microsoft.com/office/drawing/2014/main" id="{F7607C06-5046-CB49-5BD4-EE2B1A8A89B2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1" name="椭圆 840">
                <a:extLst>
                  <a:ext uri="{FF2B5EF4-FFF2-40B4-BE49-F238E27FC236}">
                    <a16:creationId xmlns:a16="http://schemas.microsoft.com/office/drawing/2014/main" id="{D2827A69-4950-0170-E8F7-2B1BA1F967FA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2" name="椭圆 841">
                <a:extLst>
                  <a:ext uri="{FF2B5EF4-FFF2-40B4-BE49-F238E27FC236}">
                    <a16:creationId xmlns:a16="http://schemas.microsoft.com/office/drawing/2014/main" id="{63EAA77D-F0B9-6A67-FFBF-23A40F2EABF2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3" name="椭圆 842">
                <a:extLst>
                  <a:ext uri="{FF2B5EF4-FFF2-40B4-BE49-F238E27FC236}">
                    <a16:creationId xmlns:a16="http://schemas.microsoft.com/office/drawing/2014/main" id="{37FC495D-1E37-A7D7-ACB3-D2D49C15A486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4" name="椭圆 843">
                <a:extLst>
                  <a:ext uri="{FF2B5EF4-FFF2-40B4-BE49-F238E27FC236}">
                    <a16:creationId xmlns:a16="http://schemas.microsoft.com/office/drawing/2014/main" id="{BD32A5DE-DE4A-A5FF-8B70-94ACC5B25F3B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5" name="椭圆 844">
                <a:extLst>
                  <a:ext uri="{FF2B5EF4-FFF2-40B4-BE49-F238E27FC236}">
                    <a16:creationId xmlns:a16="http://schemas.microsoft.com/office/drawing/2014/main" id="{1A4E2C90-5A91-A55B-F290-09260925F22D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6" name="椭圆 845">
                <a:extLst>
                  <a:ext uri="{FF2B5EF4-FFF2-40B4-BE49-F238E27FC236}">
                    <a16:creationId xmlns:a16="http://schemas.microsoft.com/office/drawing/2014/main" id="{36ED280B-440F-28F2-5360-E64724831257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7" name="椭圆 846">
                <a:extLst>
                  <a:ext uri="{FF2B5EF4-FFF2-40B4-BE49-F238E27FC236}">
                    <a16:creationId xmlns:a16="http://schemas.microsoft.com/office/drawing/2014/main" id="{53EE597A-4909-E25F-B7A0-5E65ABEBA944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8" name="椭圆 847">
                <a:extLst>
                  <a:ext uri="{FF2B5EF4-FFF2-40B4-BE49-F238E27FC236}">
                    <a16:creationId xmlns:a16="http://schemas.microsoft.com/office/drawing/2014/main" id="{33D8B7A8-08D4-0F04-BFC6-A9B4FB2598DD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9" name="椭圆 848">
                <a:extLst>
                  <a:ext uri="{FF2B5EF4-FFF2-40B4-BE49-F238E27FC236}">
                    <a16:creationId xmlns:a16="http://schemas.microsoft.com/office/drawing/2014/main" id="{F4ABF9BB-59D6-FAE7-8243-A558FE66360B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0" name="椭圆 849">
                <a:extLst>
                  <a:ext uri="{FF2B5EF4-FFF2-40B4-BE49-F238E27FC236}">
                    <a16:creationId xmlns:a16="http://schemas.microsoft.com/office/drawing/2014/main" id="{C0DC5738-8A0A-B150-7D5A-B664A6325E14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1" name="椭圆 850">
                <a:extLst>
                  <a:ext uri="{FF2B5EF4-FFF2-40B4-BE49-F238E27FC236}">
                    <a16:creationId xmlns:a16="http://schemas.microsoft.com/office/drawing/2014/main" id="{E220BC39-D94F-4701-0BF9-3C6714F1E20E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2" name="椭圆 851">
                <a:extLst>
                  <a:ext uri="{FF2B5EF4-FFF2-40B4-BE49-F238E27FC236}">
                    <a16:creationId xmlns:a16="http://schemas.microsoft.com/office/drawing/2014/main" id="{020960D0-B9A7-916E-E050-122EEF2A941C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3" name="椭圆 852">
                <a:extLst>
                  <a:ext uri="{FF2B5EF4-FFF2-40B4-BE49-F238E27FC236}">
                    <a16:creationId xmlns:a16="http://schemas.microsoft.com/office/drawing/2014/main" id="{CF304745-5FFB-9DC9-33F8-26D1176E0237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4" name="椭圆 853">
                <a:extLst>
                  <a:ext uri="{FF2B5EF4-FFF2-40B4-BE49-F238E27FC236}">
                    <a16:creationId xmlns:a16="http://schemas.microsoft.com/office/drawing/2014/main" id="{AF891CCB-24C8-9F2F-6C40-C0A3F2E08F2E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5" name="椭圆 854">
                <a:extLst>
                  <a:ext uri="{FF2B5EF4-FFF2-40B4-BE49-F238E27FC236}">
                    <a16:creationId xmlns:a16="http://schemas.microsoft.com/office/drawing/2014/main" id="{5A4EAB38-E9DC-AC2E-0342-159F43B7CEDC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6" name="椭圆 855">
                <a:extLst>
                  <a:ext uri="{FF2B5EF4-FFF2-40B4-BE49-F238E27FC236}">
                    <a16:creationId xmlns:a16="http://schemas.microsoft.com/office/drawing/2014/main" id="{917D4B06-256A-4C6D-F7A3-7BA96C031204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7" name="椭圆 856">
                <a:extLst>
                  <a:ext uri="{FF2B5EF4-FFF2-40B4-BE49-F238E27FC236}">
                    <a16:creationId xmlns:a16="http://schemas.microsoft.com/office/drawing/2014/main" id="{8B66EEB5-9FB5-E3C4-BB2F-85891936D490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8" name="椭圆 857">
                <a:extLst>
                  <a:ext uri="{FF2B5EF4-FFF2-40B4-BE49-F238E27FC236}">
                    <a16:creationId xmlns:a16="http://schemas.microsoft.com/office/drawing/2014/main" id="{09A0C2A7-4C13-F626-2A80-3FFEC04A10D6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9" name="椭圆 858">
                <a:extLst>
                  <a:ext uri="{FF2B5EF4-FFF2-40B4-BE49-F238E27FC236}">
                    <a16:creationId xmlns:a16="http://schemas.microsoft.com/office/drawing/2014/main" id="{7E78272E-2E13-61F6-5F72-59689F3DF0BC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0" name="椭圆 859">
                <a:extLst>
                  <a:ext uri="{FF2B5EF4-FFF2-40B4-BE49-F238E27FC236}">
                    <a16:creationId xmlns:a16="http://schemas.microsoft.com/office/drawing/2014/main" id="{8CEE317D-F685-B6BE-2A7C-3E8FFA50EE9D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1" name="椭圆 860">
                <a:extLst>
                  <a:ext uri="{FF2B5EF4-FFF2-40B4-BE49-F238E27FC236}">
                    <a16:creationId xmlns:a16="http://schemas.microsoft.com/office/drawing/2014/main" id="{705CE0D7-D2C9-FAEE-02AF-AC723D8DACC7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2" name="椭圆 861">
                <a:extLst>
                  <a:ext uri="{FF2B5EF4-FFF2-40B4-BE49-F238E27FC236}">
                    <a16:creationId xmlns:a16="http://schemas.microsoft.com/office/drawing/2014/main" id="{48639570-EA53-76E3-8877-DA19E2D73682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3" name="椭圆 862">
                <a:extLst>
                  <a:ext uri="{FF2B5EF4-FFF2-40B4-BE49-F238E27FC236}">
                    <a16:creationId xmlns:a16="http://schemas.microsoft.com/office/drawing/2014/main" id="{8D835198-B087-3685-810F-F7E32D71D87A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4" name="椭圆 863">
                <a:extLst>
                  <a:ext uri="{FF2B5EF4-FFF2-40B4-BE49-F238E27FC236}">
                    <a16:creationId xmlns:a16="http://schemas.microsoft.com/office/drawing/2014/main" id="{9FD3731A-B192-79B4-CF25-B37248507B45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5" name="椭圆 864">
                <a:extLst>
                  <a:ext uri="{FF2B5EF4-FFF2-40B4-BE49-F238E27FC236}">
                    <a16:creationId xmlns:a16="http://schemas.microsoft.com/office/drawing/2014/main" id="{004757A6-0B9C-170C-C844-F1D096E1748E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6" name="椭圆 865">
                <a:extLst>
                  <a:ext uri="{FF2B5EF4-FFF2-40B4-BE49-F238E27FC236}">
                    <a16:creationId xmlns:a16="http://schemas.microsoft.com/office/drawing/2014/main" id="{1A3951C0-36F8-F0D3-00EC-B517720691C4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7" name="椭圆 866">
                <a:extLst>
                  <a:ext uri="{FF2B5EF4-FFF2-40B4-BE49-F238E27FC236}">
                    <a16:creationId xmlns:a16="http://schemas.microsoft.com/office/drawing/2014/main" id="{13F62747-DA05-6E73-5DB3-BA26F41BC0A8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94" name="直接连接符 793">
              <a:extLst>
                <a:ext uri="{FF2B5EF4-FFF2-40B4-BE49-F238E27FC236}">
                  <a16:creationId xmlns:a16="http://schemas.microsoft.com/office/drawing/2014/main" id="{251AA639-31A8-FB63-0B8E-F5A97AB036D9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" name="直接连接符 794">
              <a:extLst>
                <a:ext uri="{FF2B5EF4-FFF2-40B4-BE49-F238E27FC236}">
                  <a16:creationId xmlns:a16="http://schemas.microsoft.com/office/drawing/2014/main" id="{3B508EEB-119D-4F55-8314-2DF0E75D65A6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" name="直接连接符 795">
              <a:extLst>
                <a:ext uri="{FF2B5EF4-FFF2-40B4-BE49-F238E27FC236}">
                  <a16:creationId xmlns:a16="http://schemas.microsoft.com/office/drawing/2014/main" id="{D4FEEC3C-4F73-B3CD-C9DF-04829E9EE4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" name="直接连接符 796">
              <a:extLst>
                <a:ext uri="{FF2B5EF4-FFF2-40B4-BE49-F238E27FC236}">
                  <a16:creationId xmlns:a16="http://schemas.microsoft.com/office/drawing/2014/main" id="{0A25D8D5-4B48-8A7F-F5FA-750ED02216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" name="直接连接符 797">
              <a:extLst>
                <a:ext uri="{FF2B5EF4-FFF2-40B4-BE49-F238E27FC236}">
                  <a16:creationId xmlns:a16="http://schemas.microsoft.com/office/drawing/2014/main" id="{5EDD0C17-D926-D286-90A6-44A7931CA2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" name="直接连接符 798">
              <a:extLst>
                <a:ext uri="{FF2B5EF4-FFF2-40B4-BE49-F238E27FC236}">
                  <a16:creationId xmlns:a16="http://schemas.microsoft.com/office/drawing/2014/main" id="{4425E13E-0429-7969-7137-DEFC4E2503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" name="直接连接符 799">
              <a:extLst>
                <a:ext uri="{FF2B5EF4-FFF2-40B4-BE49-F238E27FC236}">
                  <a16:creationId xmlns:a16="http://schemas.microsoft.com/office/drawing/2014/main" id="{F924A4F4-EB95-7FCD-E551-763A01979E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1" name="直接连接符 800">
              <a:extLst>
                <a:ext uri="{FF2B5EF4-FFF2-40B4-BE49-F238E27FC236}">
                  <a16:creationId xmlns:a16="http://schemas.microsoft.com/office/drawing/2014/main" id="{9D509E9A-2F31-DA97-55F4-39E6ED1130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" name="直接连接符 801">
              <a:extLst>
                <a:ext uri="{FF2B5EF4-FFF2-40B4-BE49-F238E27FC236}">
                  <a16:creationId xmlns:a16="http://schemas.microsoft.com/office/drawing/2014/main" id="{25D0B3C7-85FD-6C9D-7359-DFEE09F1CB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" name="直接连接符 802">
              <a:extLst>
                <a:ext uri="{FF2B5EF4-FFF2-40B4-BE49-F238E27FC236}">
                  <a16:creationId xmlns:a16="http://schemas.microsoft.com/office/drawing/2014/main" id="{6A9B930B-3FB6-0681-7B0E-85318CA6E0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" name="直接连接符 803">
              <a:extLst>
                <a:ext uri="{FF2B5EF4-FFF2-40B4-BE49-F238E27FC236}">
                  <a16:creationId xmlns:a16="http://schemas.microsoft.com/office/drawing/2014/main" id="{245996C9-0735-8D99-289C-2F3426EFE4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" name="直接连接符 804">
              <a:extLst>
                <a:ext uri="{FF2B5EF4-FFF2-40B4-BE49-F238E27FC236}">
                  <a16:creationId xmlns:a16="http://schemas.microsoft.com/office/drawing/2014/main" id="{8C745135-F589-77BC-E84F-9A8F1A4A8D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" name="直接连接符 805">
              <a:extLst>
                <a:ext uri="{FF2B5EF4-FFF2-40B4-BE49-F238E27FC236}">
                  <a16:creationId xmlns:a16="http://schemas.microsoft.com/office/drawing/2014/main" id="{2CFE01AE-49E3-07D9-7126-EBFB913EE9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" name="直接连接符 806">
              <a:extLst>
                <a:ext uri="{FF2B5EF4-FFF2-40B4-BE49-F238E27FC236}">
                  <a16:creationId xmlns:a16="http://schemas.microsoft.com/office/drawing/2014/main" id="{617CD725-84AB-4595-DB6B-05B6026BD3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" name="直接连接符 807">
              <a:extLst>
                <a:ext uri="{FF2B5EF4-FFF2-40B4-BE49-F238E27FC236}">
                  <a16:creationId xmlns:a16="http://schemas.microsoft.com/office/drawing/2014/main" id="{B6608BB6-DB08-D5B8-3CAD-ED0498F603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" name="直接连接符 808">
              <a:extLst>
                <a:ext uri="{FF2B5EF4-FFF2-40B4-BE49-F238E27FC236}">
                  <a16:creationId xmlns:a16="http://schemas.microsoft.com/office/drawing/2014/main" id="{F7DDEE81-A598-83C9-569A-3F6C7C6C72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0" name="直接连接符 809">
              <a:extLst>
                <a:ext uri="{FF2B5EF4-FFF2-40B4-BE49-F238E27FC236}">
                  <a16:creationId xmlns:a16="http://schemas.microsoft.com/office/drawing/2014/main" id="{343F6068-E862-BC05-6626-B3FD0F9D1574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" name="直接连接符 810">
              <a:extLst>
                <a:ext uri="{FF2B5EF4-FFF2-40B4-BE49-F238E27FC236}">
                  <a16:creationId xmlns:a16="http://schemas.microsoft.com/office/drawing/2014/main" id="{7277DF8D-ACD8-C1EB-34ED-279ACB09E5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" name="直接连接符 811">
              <a:extLst>
                <a:ext uri="{FF2B5EF4-FFF2-40B4-BE49-F238E27FC236}">
                  <a16:creationId xmlns:a16="http://schemas.microsoft.com/office/drawing/2014/main" id="{BE582F9D-23E5-3E77-2E4D-18EC2602C3A6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" name="直接连接符 812">
              <a:extLst>
                <a:ext uri="{FF2B5EF4-FFF2-40B4-BE49-F238E27FC236}">
                  <a16:creationId xmlns:a16="http://schemas.microsoft.com/office/drawing/2014/main" id="{7D8EE99C-BE46-40D4-FA1C-85FCBA8B3127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" name="直接连接符 813">
              <a:extLst>
                <a:ext uri="{FF2B5EF4-FFF2-40B4-BE49-F238E27FC236}">
                  <a16:creationId xmlns:a16="http://schemas.microsoft.com/office/drawing/2014/main" id="{5E39E037-77AB-780D-A7D6-6AB9D3D63C52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" name="直接连接符 814">
              <a:extLst>
                <a:ext uri="{FF2B5EF4-FFF2-40B4-BE49-F238E27FC236}">
                  <a16:creationId xmlns:a16="http://schemas.microsoft.com/office/drawing/2014/main" id="{5A46D412-E9EF-5F1A-96E9-8DEAEBC681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" name="直接连接符 815">
              <a:extLst>
                <a:ext uri="{FF2B5EF4-FFF2-40B4-BE49-F238E27FC236}">
                  <a16:creationId xmlns:a16="http://schemas.microsoft.com/office/drawing/2014/main" id="{2975E0B6-4BEF-C43E-DAE1-CDB46D7B8B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" name="直接连接符 816">
              <a:extLst>
                <a:ext uri="{FF2B5EF4-FFF2-40B4-BE49-F238E27FC236}">
                  <a16:creationId xmlns:a16="http://schemas.microsoft.com/office/drawing/2014/main" id="{77F5BA19-81F4-981E-9195-D49C2FE2F3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" name="直接连接符 817">
              <a:extLst>
                <a:ext uri="{FF2B5EF4-FFF2-40B4-BE49-F238E27FC236}">
                  <a16:creationId xmlns:a16="http://schemas.microsoft.com/office/drawing/2014/main" id="{E17BB5DF-BC6A-C0EA-3912-583BB4B8FF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" name="直接连接符 818">
              <a:extLst>
                <a:ext uri="{FF2B5EF4-FFF2-40B4-BE49-F238E27FC236}">
                  <a16:creationId xmlns:a16="http://schemas.microsoft.com/office/drawing/2014/main" id="{02B0B1D5-2EE4-6800-5348-F26847F091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" name="直接连接符 819">
              <a:extLst>
                <a:ext uri="{FF2B5EF4-FFF2-40B4-BE49-F238E27FC236}">
                  <a16:creationId xmlns:a16="http://schemas.microsoft.com/office/drawing/2014/main" id="{64A8C130-96D7-ADF0-6796-BD307C4722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" name="直接连接符 820">
              <a:extLst>
                <a:ext uri="{FF2B5EF4-FFF2-40B4-BE49-F238E27FC236}">
                  <a16:creationId xmlns:a16="http://schemas.microsoft.com/office/drawing/2014/main" id="{31CC6D79-0D15-24AE-1342-48C42F1C4E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" name="直接连接符 821">
              <a:extLst>
                <a:ext uri="{FF2B5EF4-FFF2-40B4-BE49-F238E27FC236}">
                  <a16:creationId xmlns:a16="http://schemas.microsoft.com/office/drawing/2014/main" id="{2BA74570-2A2E-2261-8B97-8AF95387E0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" name="直接连接符 822">
              <a:extLst>
                <a:ext uri="{FF2B5EF4-FFF2-40B4-BE49-F238E27FC236}">
                  <a16:creationId xmlns:a16="http://schemas.microsoft.com/office/drawing/2014/main" id="{AA87CADF-A6E2-845B-70E9-1ED62E1536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" name="直接连接符 823">
              <a:extLst>
                <a:ext uri="{FF2B5EF4-FFF2-40B4-BE49-F238E27FC236}">
                  <a16:creationId xmlns:a16="http://schemas.microsoft.com/office/drawing/2014/main" id="{2C63454F-EEED-7EB8-88BA-C947DE4B9D46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" name="直接连接符 824">
              <a:extLst>
                <a:ext uri="{FF2B5EF4-FFF2-40B4-BE49-F238E27FC236}">
                  <a16:creationId xmlns:a16="http://schemas.microsoft.com/office/drawing/2014/main" id="{3FF4DAB3-0B59-A8CA-8BE4-A9E45444A3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" name="直接连接符 825">
              <a:extLst>
                <a:ext uri="{FF2B5EF4-FFF2-40B4-BE49-F238E27FC236}">
                  <a16:creationId xmlns:a16="http://schemas.microsoft.com/office/drawing/2014/main" id="{73FECBDC-3083-48D2-BD1D-2E7A8688AB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" name="直接连接符 826">
              <a:extLst>
                <a:ext uri="{FF2B5EF4-FFF2-40B4-BE49-F238E27FC236}">
                  <a16:creationId xmlns:a16="http://schemas.microsoft.com/office/drawing/2014/main" id="{C7BC2511-9573-ADDB-1CA9-BFC69AA593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" name="直接连接符 827">
              <a:extLst>
                <a:ext uri="{FF2B5EF4-FFF2-40B4-BE49-F238E27FC236}">
                  <a16:creationId xmlns:a16="http://schemas.microsoft.com/office/drawing/2014/main" id="{9132F9E1-C8E3-9062-56DE-CC9045600385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" name="直接连接符 828">
              <a:extLst>
                <a:ext uri="{FF2B5EF4-FFF2-40B4-BE49-F238E27FC236}">
                  <a16:creationId xmlns:a16="http://schemas.microsoft.com/office/drawing/2014/main" id="{651A32BD-ABD1-1A02-AF3C-C60ADB12CCDA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" name="直接连接符 829">
              <a:extLst>
                <a:ext uri="{FF2B5EF4-FFF2-40B4-BE49-F238E27FC236}">
                  <a16:creationId xmlns:a16="http://schemas.microsoft.com/office/drawing/2014/main" id="{12678BA2-A01A-2EC5-AF80-AFCB5A8119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8" name="组合 867">
            <a:extLst>
              <a:ext uri="{FF2B5EF4-FFF2-40B4-BE49-F238E27FC236}">
                <a16:creationId xmlns:a16="http://schemas.microsoft.com/office/drawing/2014/main" id="{F8BD781A-81DD-4FD2-7CC3-F936BFE40F9C}"/>
              </a:ext>
            </a:extLst>
          </p:cNvPr>
          <p:cNvGrpSpPr/>
          <p:nvPr/>
        </p:nvGrpSpPr>
        <p:grpSpPr>
          <a:xfrm>
            <a:off x="3876276" y="612140"/>
            <a:ext cx="2747434" cy="1581150"/>
            <a:chOff x="723934" y="1929016"/>
            <a:chExt cx="2747434" cy="1581150"/>
          </a:xfrm>
        </p:grpSpPr>
        <p:grpSp>
          <p:nvGrpSpPr>
            <p:cNvPr id="869" name="组合 868">
              <a:extLst>
                <a:ext uri="{FF2B5EF4-FFF2-40B4-BE49-F238E27FC236}">
                  <a16:creationId xmlns:a16="http://schemas.microsoft.com/office/drawing/2014/main" id="{BD31701A-EFBD-A8BC-9F25-5C3D16480D2E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907" name="平行四边形 906">
                <a:extLst>
                  <a:ext uri="{FF2B5EF4-FFF2-40B4-BE49-F238E27FC236}">
                    <a16:creationId xmlns:a16="http://schemas.microsoft.com/office/drawing/2014/main" id="{BECBAFA1-5C71-F7E7-C6F1-1231637A0839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08" name="椭圆 907">
                <a:extLst>
                  <a:ext uri="{FF2B5EF4-FFF2-40B4-BE49-F238E27FC236}">
                    <a16:creationId xmlns:a16="http://schemas.microsoft.com/office/drawing/2014/main" id="{ADA78789-1C6D-2556-551D-BE03444DE0D2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9" name="椭圆 908">
                <a:extLst>
                  <a:ext uri="{FF2B5EF4-FFF2-40B4-BE49-F238E27FC236}">
                    <a16:creationId xmlns:a16="http://schemas.microsoft.com/office/drawing/2014/main" id="{58505CAE-8806-3C02-B69B-7CC6E08CDBE7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0" name="椭圆 909">
                <a:extLst>
                  <a:ext uri="{FF2B5EF4-FFF2-40B4-BE49-F238E27FC236}">
                    <a16:creationId xmlns:a16="http://schemas.microsoft.com/office/drawing/2014/main" id="{E51BC967-2B15-1C7E-1D0C-153173720E2F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1" name="椭圆 910">
                <a:extLst>
                  <a:ext uri="{FF2B5EF4-FFF2-40B4-BE49-F238E27FC236}">
                    <a16:creationId xmlns:a16="http://schemas.microsoft.com/office/drawing/2014/main" id="{9FA65187-1E5E-0A88-1786-8AE00E121CD0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2" name="椭圆 911">
                <a:extLst>
                  <a:ext uri="{FF2B5EF4-FFF2-40B4-BE49-F238E27FC236}">
                    <a16:creationId xmlns:a16="http://schemas.microsoft.com/office/drawing/2014/main" id="{5BBE8588-62B7-14D5-1F15-783DC10B890E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3" name="椭圆 912">
                <a:extLst>
                  <a:ext uri="{FF2B5EF4-FFF2-40B4-BE49-F238E27FC236}">
                    <a16:creationId xmlns:a16="http://schemas.microsoft.com/office/drawing/2014/main" id="{CA602887-6B70-E778-AC0E-7DCE7FE07D60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4" name="椭圆 913">
                <a:extLst>
                  <a:ext uri="{FF2B5EF4-FFF2-40B4-BE49-F238E27FC236}">
                    <a16:creationId xmlns:a16="http://schemas.microsoft.com/office/drawing/2014/main" id="{ECF00406-2C61-AD6E-5D5E-C211F52894EE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5" name="椭圆 914">
                <a:extLst>
                  <a:ext uri="{FF2B5EF4-FFF2-40B4-BE49-F238E27FC236}">
                    <a16:creationId xmlns:a16="http://schemas.microsoft.com/office/drawing/2014/main" id="{82DC8530-81F9-6DC2-8B74-FF347ABDF45F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6" name="椭圆 915">
                <a:extLst>
                  <a:ext uri="{FF2B5EF4-FFF2-40B4-BE49-F238E27FC236}">
                    <a16:creationId xmlns:a16="http://schemas.microsoft.com/office/drawing/2014/main" id="{29FB566F-BC2A-7D24-F200-38CAE5BC8463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7" name="椭圆 916">
                <a:extLst>
                  <a:ext uri="{FF2B5EF4-FFF2-40B4-BE49-F238E27FC236}">
                    <a16:creationId xmlns:a16="http://schemas.microsoft.com/office/drawing/2014/main" id="{CE2D382F-809E-2DD7-18E6-11D03DED620B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8" name="椭圆 917">
                <a:extLst>
                  <a:ext uri="{FF2B5EF4-FFF2-40B4-BE49-F238E27FC236}">
                    <a16:creationId xmlns:a16="http://schemas.microsoft.com/office/drawing/2014/main" id="{C27B09D9-3B87-9E11-D328-B0ABB4A199C4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9" name="椭圆 918">
                <a:extLst>
                  <a:ext uri="{FF2B5EF4-FFF2-40B4-BE49-F238E27FC236}">
                    <a16:creationId xmlns:a16="http://schemas.microsoft.com/office/drawing/2014/main" id="{E6ECB659-FD9D-055D-29CD-C126FE1CDC06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0" name="椭圆 919">
                <a:extLst>
                  <a:ext uri="{FF2B5EF4-FFF2-40B4-BE49-F238E27FC236}">
                    <a16:creationId xmlns:a16="http://schemas.microsoft.com/office/drawing/2014/main" id="{EC1F4810-60B7-89D3-F1DA-9D80804EE973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1" name="椭圆 920">
                <a:extLst>
                  <a:ext uri="{FF2B5EF4-FFF2-40B4-BE49-F238E27FC236}">
                    <a16:creationId xmlns:a16="http://schemas.microsoft.com/office/drawing/2014/main" id="{C135DA72-4E59-9796-09EE-E7AE3AB80B5E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2" name="椭圆 921">
                <a:extLst>
                  <a:ext uri="{FF2B5EF4-FFF2-40B4-BE49-F238E27FC236}">
                    <a16:creationId xmlns:a16="http://schemas.microsoft.com/office/drawing/2014/main" id="{B15DB829-5563-1EFA-F597-E51888173EF5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3" name="椭圆 922">
                <a:extLst>
                  <a:ext uri="{FF2B5EF4-FFF2-40B4-BE49-F238E27FC236}">
                    <a16:creationId xmlns:a16="http://schemas.microsoft.com/office/drawing/2014/main" id="{A6FD28D9-012D-9088-A1DD-4C456C362257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4" name="椭圆 923">
                <a:extLst>
                  <a:ext uri="{FF2B5EF4-FFF2-40B4-BE49-F238E27FC236}">
                    <a16:creationId xmlns:a16="http://schemas.microsoft.com/office/drawing/2014/main" id="{9DD8D01B-BA69-F230-3B72-355EA8A7768A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5" name="椭圆 924">
                <a:extLst>
                  <a:ext uri="{FF2B5EF4-FFF2-40B4-BE49-F238E27FC236}">
                    <a16:creationId xmlns:a16="http://schemas.microsoft.com/office/drawing/2014/main" id="{0DDBB367-2D09-5AB2-5846-3D7F680D9A05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6" name="椭圆 925">
                <a:extLst>
                  <a:ext uri="{FF2B5EF4-FFF2-40B4-BE49-F238E27FC236}">
                    <a16:creationId xmlns:a16="http://schemas.microsoft.com/office/drawing/2014/main" id="{2860BC3B-0057-47A6-2E9F-8EC5A6B2EDF1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7" name="椭圆 926">
                <a:extLst>
                  <a:ext uri="{FF2B5EF4-FFF2-40B4-BE49-F238E27FC236}">
                    <a16:creationId xmlns:a16="http://schemas.microsoft.com/office/drawing/2014/main" id="{4388FBA2-C5D9-DE15-D7A3-6FB5D290987F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8" name="椭圆 927">
                <a:extLst>
                  <a:ext uri="{FF2B5EF4-FFF2-40B4-BE49-F238E27FC236}">
                    <a16:creationId xmlns:a16="http://schemas.microsoft.com/office/drawing/2014/main" id="{4EADC56F-2271-E9B0-3832-B45BB62452B6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9" name="椭圆 928">
                <a:extLst>
                  <a:ext uri="{FF2B5EF4-FFF2-40B4-BE49-F238E27FC236}">
                    <a16:creationId xmlns:a16="http://schemas.microsoft.com/office/drawing/2014/main" id="{EDD58825-901C-95C3-4CDF-98488F65AAF9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0" name="椭圆 929">
                <a:extLst>
                  <a:ext uri="{FF2B5EF4-FFF2-40B4-BE49-F238E27FC236}">
                    <a16:creationId xmlns:a16="http://schemas.microsoft.com/office/drawing/2014/main" id="{EDC87C59-735A-1324-3516-8FB5FC9C0001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1" name="椭圆 930">
                <a:extLst>
                  <a:ext uri="{FF2B5EF4-FFF2-40B4-BE49-F238E27FC236}">
                    <a16:creationId xmlns:a16="http://schemas.microsoft.com/office/drawing/2014/main" id="{9CF8433E-2F31-A009-48D4-8D61BC0EE99C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2" name="椭圆 931">
                <a:extLst>
                  <a:ext uri="{FF2B5EF4-FFF2-40B4-BE49-F238E27FC236}">
                    <a16:creationId xmlns:a16="http://schemas.microsoft.com/office/drawing/2014/main" id="{8F8D5151-23E3-1411-2FF6-D2FD4EAACC62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3" name="椭圆 932">
                <a:extLst>
                  <a:ext uri="{FF2B5EF4-FFF2-40B4-BE49-F238E27FC236}">
                    <a16:creationId xmlns:a16="http://schemas.microsoft.com/office/drawing/2014/main" id="{697D9553-D723-CEEE-3C3C-B467B6154C09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4" name="椭圆 933">
                <a:extLst>
                  <a:ext uri="{FF2B5EF4-FFF2-40B4-BE49-F238E27FC236}">
                    <a16:creationId xmlns:a16="http://schemas.microsoft.com/office/drawing/2014/main" id="{AB50699C-BF97-C2AD-5702-8E40D7A0F67A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5" name="椭圆 934">
                <a:extLst>
                  <a:ext uri="{FF2B5EF4-FFF2-40B4-BE49-F238E27FC236}">
                    <a16:creationId xmlns:a16="http://schemas.microsoft.com/office/drawing/2014/main" id="{55E3F998-9AFD-7034-0CCE-BCB0154A7193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6" name="椭圆 935">
                <a:extLst>
                  <a:ext uri="{FF2B5EF4-FFF2-40B4-BE49-F238E27FC236}">
                    <a16:creationId xmlns:a16="http://schemas.microsoft.com/office/drawing/2014/main" id="{696DB49B-2EAF-4B98-ED94-62500E7532F9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7" name="椭圆 936">
                <a:extLst>
                  <a:ext uri="{FF2B5EF4-FFF2-40B4-BE49-F238E27FC236}">
                    <a16:creationId xmlns:a16="http://schemas.microsoft.com/office/drawing/2014/main" id="{57B9F859-1498-A76E-9563-ED2DF69C7F51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8" name="椭圆 937">
                <a:extLst>
                  <a:ext uri="{FF2B5EF4-FFF2-40B4-BE49-F238E27FC236}">
                    <a16:creationId xmlns:a16="http://schemas.microsoft.com/office/drawing/2014/main" id="{85C39C0B-B6D6-5445-6FF4-30FBDC31A245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9" name="椭圆 938">
                <a:extLst>
                  <a:ext uri="{FF2B5EF4-FFF2-40B4-BE49-F238E27FC236}">
                    <a16:creationId xmlns:a16="http://schemas.microsoft.com/office/drawing/2014/main" id="{4AE4AC17-705B-DDA8-3A0F-3B16A6F5B5A2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0" name="椭圆 939">
                <a:extLst>
                  <a:ext uri="{FF2B5EF4-FFF2-40B4-BE49-F238E27FC236}">
                    <a16:creationId xmlns:a16="http://schemas.microsoft.com/office/drawing/2014/main" id="{B87742D2-6555-DB1E-2713-5E972D0EBE22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1" name="椭圆 940">
                <a:extLst>
                  <a:ext uri="{FF2B5EF4-FFF2-40B4-BE49-F238E27FC236}">
                    <a16:creationId xmlns:a16="http://schemas.microsoft.com/office/drawing/2014/main" id="{FA06B814-E1A2-D4B1-ABAB-8DABF57BFF9D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2" name="椭圆 941">
                <a:extLst>
                  <a:ext uri="{FF2B5EF4-FFF2-40B4-BE49-F238E27FC236}">
                    <a16:creationId xmlns:a16="http://schemas.microsoft.com/office/drawing/2014/main" id="{EAC56F9A-1AE1-0FBD-9841-AE3A7CA05946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3" name="椭圆 942">
                <a:extLst>
                  <a:ext uri="{FF2B5EF4-FFF2-40B4-BE49-F238E27FC236}">
                    <a16:creationId xmlns:a16="http://schemas.microsoft.com/office/drawing/2014/main" id="{4DD05ADB-8E71-2769-3354-2385A44ACCCB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870" name="直接连接符 869">
              <a:extLst>
                <a:ext uri="{FF2B5EF4-FFF2-40B4-BE49-F238E27FC236}">
                  <a16:creationId xmlns:a16="http://schemas.microsoft.com/office/drawing/2014/main" id="{024AD42F-B46B-852B-3017-D203252AF3B6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1" name="直接连接符 870">
              <a:extLst>
                <a:ext uri="{FF2B5EF4-FFF2-40B4-BE49-F238E27FC236}">
                  <a16:creationId xmlns:a16="http://schemas.microsoft.com/office/drawing/2014/main" id="{4BE449E8-0DB8-C3A8-1204-29E658E19A8B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2" name="直接连接符 871">
              <a:extLst>
                <a:ext uri="{FF2B5EF4-FFF2-40B4-BE49-F238E27FC236}">
                  <a16:creationId xmlns:a16="http://schemas.microsoft.com/office/drawing/2014/main" id="{B97FB204-E602-5D59-03FF-E372A51DD0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3" name="直接连接符 872">
              <a:extLst>
                <a:ext uri="{FF2B5EF4-FFF2-40B4-BE49-F238E27FC236}">
                  <a16:creationId xmlns:a16="http://schemas.microsoft.com/office/drawing/2014/main" id="{B5BB9874-CBA2-4C49-8F6E-42DF25E138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4" name="直接连接符 873">
              <a:extLst>
                <a:ext uri="{FF2B5EF4-FFF2-40B4-BE49-F238E27FC236}">
                  <a16:creationId xmlns:a16="http://schemas.microsoft.com/office/drawing/2014/main" id="{F0EBA8B6-64AF-6417-C8D5-E752AA5DFB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5" name="直接连接符 874">
              <a:extLst>
                <a:ext uri="{FF2B5EF4-FFF2-40B4-BE49-F238E27FC236}">
                  <a16:creationId xmlns:a16="http://schemas.microsoft.com/office/drawing/2014/main" id="{E7F91725-7A1C-FC9D-5E0C-1F065F9B56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6" name="直接连接符 875">
              <a:extLst>
                <a:ext uri="{FF2B5EF4-FFF2-40B4-BE49-F238E27FC236}">
                  <a16:creationId xmlns:a16="http://schemas.microsoft.com/office/drawing/2014/main" id="{9EFEFDAF-0F94-9A9D-A056-F83B17E13C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7" name="直接连接符 876">
              <a:extLst>
                <a:ext uri="{FF2B5EF4-FFF2-40B4-BE49-F238E27FC236}">
                  <a16:creationId xmlns:a16="http://schemas.microsoft.com/office/drawing/2014/main" id="{51039C35-5EA0-12AA-81E8-EDBFC65799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8" name="直接连接符 877">
              <a:extLst>
                <a:ext uri="{FF2B5EF4-FFF2-40B4-BE49-F238E27FC236}">
                  <a16:creationId xmlns:a16="http://schemas.microsoft.com/office/drawing/2014/main" id="{B89B00B0-AB7B-80B7-597F-39184C4756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9" name="直接连接符 878">
              <a:extLst>
                <a:ext uri="{FF2B5EF4-FFF2-40B4-BE49-F238E27FC236}">
                  <a16:creationId xmlns:a16="http://schemas.microsoft.com/office/drawing/2014/main" id="{DAA13413-322C-B384-7E37-2C1C29C5FB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0" name="直接连接符 879">
              <a:extLst>
                <a:ext uri="{FF2B5EF4-FFF2-40B4-BE49-F238E27FC236}">
                  <a16:creationId xmlns:a16="http://schemas.microsoft.com/office/drawing/2014/main" id="{B7BF8902-630A-EBDE-6C42-09FC4A810F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1" name="直接连接符 880">
              <a:extLst>
                <a:ext uri="{FF2B5EF4-FFF2-40B4-BE49-F238E27FC236}">
                  <a16:creationId xmlns:a16="http://schemas.microsoft.com/office/drawing/2014/main" id="{79B3793B-D31A-0965-55AA-8F43B22EAB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2" name="直接连接符 881">
              <a:extLst>
                <a:ext uri="{FF2B5EF4-FFF2-40B4-BE49-F238E27FC236}">
                  <a16:creationId xmlns:a16="http://schemas.microsoft.com/office/drawing/2014/main" id="{97A09D66-BB77-177E-7CA0-55FDEC19F3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3" name="直接连接符 882">
              <a:extLst>
                <a:ext uri="{FF2B5EF4-FFF2-40B4-BE49-F238E27FC236}">
                  <a16:creationId xmlns:a16="http://schemas.microsoft.com/office/drawing/2014/main" id="{8F509D4D-7194-802F-B81A-AB78C8D4DA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4" name="直接连接符 883">
              <a:extLst>
                <a:ext uri="{FF2B5EF4-FFF2-40B4-BE49-F238E27FC236}">
                  <a16:creationId xmlns:a16="http://schemas.microsoft.com/office/drawing/2014/main" id="{0C7A8F92-A13C-32EA-31C1-A9BDC024FD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5" name="直接连接符 884">
              <a:extLst>
                <a:ext uri="{FF2B5EF4-FFF2-40B4-BE49-F238E27FC236}">
                  <a16:creationId xmlns:a16="http://schemas.microsoft.com/office/drawing/2014/main" id="{857E6BF0-4A42-6CDC-1D58-7082BDD178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6" name="直接连接符 885">
              <a:extLst>
                <a:ext uri="{FF2B5EF4-FFF2-40B4-BE49-F238E27FC236}">
                  <a16:creationId xmlns:a16="http://schemas.microsoft.com/office/drawing/2014/main" id="{A7B3D082-AE55-3ED4-CD19-7187B08CB1F8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7" name="直接连接符 886">
              <a:extLst>
                <a:ext uri="{FF2B5EF4-FFF2-40B4-BE49-F238E27FC236}">
                  <a16:creationId xmlns:a16="http://schemas.microsoft.com/office/drawing/2014/main" id="{9BC29B34-9EEE-8534-E926-40295D5244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8" name="直接连接符 887">
              <a:extLst>
                <a:ext uri="{FF2B5EF4-FFF2-40B4-BE49-F238E27FC236}">
                  <a16:creationId xmlns:a16="http://schemas.microsoft.com/office/drawing/2014/main" id="{35C6709E-E5E6-8F51-09E5-F9F286A836C5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9" name="直接连接符 888">
              <a:extLst>
                <a:ext uri="{FF2B5EF4-FFF2-40B4-BE49-F238E27FC236}">
                  <a16:creationId xmlns:a16="http://schemas.microsoft.com/office/drawing/2014/main" id="{D3C1A164-BDA7-48F4-DA21-4A2DDBA0DA29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0" name="直接连接符 889">
              <a:extLst>
                <a:ext uri="{FF2B5EF4-FFF2-40B4-BE49-F238E27FC236}">
                  <a16:creationId xmlns:a16="http://schemas.microsoft.com/office/drawing/2014/main" id="{D5038E8A-CF06-70FD-1C83-E5282050E448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1" name="直接连接符 890">
              <a:extLst>
                <a:ext uri="{FF2B5EF4-FFF2-40B4-BE49-F238E27FC236}">
                  <a16:creationId xmlns:a16="http://schemas.microsoft.com/office/drawing/2014/main" id="{198882BD-8883-1AC5-1EDC-49334AB51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2" name="直接连接符 891">
              <a:extLst>
                <a:ext uri="{FF2B5EF4-FFF2-40B4-BE49-F238E27FC236}">
                  <a16:creationId xmlns:a16="http://schemas.microsoft.com/office/drawing/2014/main" id="{C8CE4D8A-952E-3CAD-DDA5-B98D5DA2A6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3" name="直接连接符 892">
              <a:extLst>
                <a:ext uri="{FF2B5EF4-FFF2-40B4-BE49-F238E27FC236}">
                  <a16:creationId xmlns:a16="http://schemas.microsoft.com/office/drawing/2014/main" id="{96BC843B-D137-8E33-022D-15B68B813B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4" name="直接连接符 893">
              <a:extLst>
                <a:ext uri="{FF2B5EF4-FFF2-40B4-BE49-F238E27FC236}">
                  <a16:creationId xmlns:a16="http://schemas.microsoft.com/office/drawing/2014/main" id="{C4B35EE4-DCE6-82B8-AD71-C908BF88AF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5" name="直接连接符 894">
              <a:extLst>
                <a:ext uri="{FF2B5EF4-FFF2-40B4-BE49-F238E27FC236}">
                  <a16:creationId xmlns:a16="http://schemas.microsoft.com/office/drawing/2014/main" id="{6F548A7A-8BB6-4EA4-FA14-3644432A06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6" name="直接连接符 895">
              <a:extLst>
                <a:ext uri="{FF2B5EF4-FFF2-40B4-BE49-F238E27FC236}">
                  <a16:creationId xmlns:a16="http://schemas.microsoft.com/office/drawing/2014/main" id="{BD6FE8F0-07B5-DED6-5338-206FE2EF5D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7" name="直接连接符 896">
              <a:extLst>
                <a:ext uri="{FF2B5EF4-FFF2-40B4-BE49-F238E27FC236}">
                  <a16:creationId xmlns:a16="http://schemas.microsoft.com/office/drawing/2014/main" id="{A1BCF86D-F44B-77BE-6499-A50BB3445E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8" name="直接连接符 897">
              <a:extLst>
                <a:ext uri="{FF2B5EF4-FFF2-40B4-BE49-F238E27FC236}">
                  <a16:creationId xmlns:a16="http://schemas.microsoft.com/office/drawing/2014/main" id="{0A911283-4A50-578A-171B-8A22439A09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9" name="直接连接符 898">
              <a:extLst>
                <a:ext uri="{FF2B5EF4-FFF2-40B4-BE49-F238E27FC236}">
                  <a16:creationId xmlns:a16="http://schemas.microsoft.com/office/drawing/2014/main" id="{010995AA-E226-8CA5-7908-3DECDB5837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直接连接符 899">
              <a:extLst>
                <a:ext uri="{FF2B5EF4-FFF2-40B4-BE49-F238E27FC236}">
                  <a16:creationId xmlns:a16="http://schemas.microsoft.com/office/drawing/2014/main" id="{B4456A82-D6FE-D525-9489-8C43E57B70DC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1" name="直接连接符 900">
              <a:extLst>
                <a:ext uri="{FF2B5EF4-FFF2-40B4-BE49-F238E27FC236}">
                  <a16:creationId xmlns:a16="http://schemas.microsoft.com/office/drawing/2014/main" id="{CE7A5ADE-77C3-A2AF-B7A5-9CEE12DE11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2" name="直接连接符 901">
              <a:extLst>
                <a:ext uri="{FF2B5EF4-FFF2-40B4-BE49-F238E27FC236}">
                  <a16:creationId xmlns:a16="http://schemas.microsoft.com/office/drawing/2014/main" id="{5FDDEB3A-8725-371F-E90D-80EE723336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3" name="直接连接符 902">
              <a:extLst>
                <a:ext uri="{FF2B5EF4-FFF2-40B4-BE49-F238E27FC236}">
                  <a16:creationId xmlns:a16="http://schemas.microsoft.com/office/drawing/2014/main" id="{E1AF66C0-8B2F-9931-1E4A-CB8A842037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4" name="直接连接符 903">
              <a:extLst>
                <a:ext uri="{FF2B5EF4-FFF2-40B4-BE49-F238E27FC236}">
                  <a16:creationId xmlns:a16="http://schemas.microsoft.com/office/drawing/2014/main" id="{BDA84383-B2C9-87CD-48F2-52C3447A0380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5" name="直接连接符 904">
              <a:extLst>
                <a:ext uri="{FF2B5EF4-FFF2-40B4-BE49-F238E27FC236}">
                  <a16:creationId xmlns:a16="http://schemas.microsoft.com/office/drawing/2014/main" id="{1D8F99EF-F0F6-9C05-9DAF-DCE15CD43242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6" name="直接连接符 905">
              <a:extLst>
                <a:ext uri="{FF2B5EF4-FFF2-40B4-BE49-F238E27FC236}">
                  <a16:creationId xmlns:a16="http://schemas.microsoft.com/office/drawing/2014/main" id="{5DC8D472-6C32-A3CA-A5F7-4D49C81F59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4" name="组合 943">
            <a:extLst>
              <a:ext uri="{FF2B5EF4-FFF2-40B4-BE49-F238E27FC236}">
                <a16:creationId xmlns:a16="http://schemas.microsoft.com/office/drawing/2014/main" id="{A8465DEF-2A90-DB16-47C2-A2300875E63D}"/>
              </a:ext>
            </a:extLst>
          </p:cNvPr>
          <p:cNvGrpSpPr/>
          <p:nvPr/>
        </p:nvGrpSpPr>
        <p:grpSpPr>
          <a:xfrm>
            <a:off x="5700206" y="611965"/>
            <a:ext cx="2747434" cy="1581150"/>
            <a:chOff x="723934" y="1929016"/>
            <a:chExt cx="2747434" cy="1581150"/>
          </a:xfrm>
        </p:grpSpPr>
        <p:grpSp>
          <p:nvGrpSpPr>
            <p:cNvPr id="945" name="组合 944">
              <a:extLst>
                <a:ext uri="{FF2B5EF4-FFF2-40B4-BE49-F238E27FC236}">
                  <a16:creationId xmlns:a16="http://schemas.microsoft.com/office/drawing/2014/main" id="{4DB56594-A3AB-8A74-5DDC-31D24E0518FE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983" name="平行四边形 982">
                <a:extLst>
                  <a:ext uri="{FF2B5EF4-FFF2-40B4-BE49-F238E27FC236}">
                    <a16:creationId xmlns:a16="http://schemas.microsoft.com/office/drawing/2014/main" id="{D237BD08-02FA-E213-4043-B3CD0AD8395A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84" name="椭圆 983">
                <a:extLst>
                  <a:ext uri="{FF2B5EF4-FFF2-40B4-BE49-F238E27FC236}">
                    <a16:creationId xmlns:a16="http://schemas.microsoft.com/office/drawing/2014/main" id="{F0C7BA29-2684-5089-C792-E0E8C789DFAD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5" name="椭圆 984">
                <a:extLst>
                  <a:ext uri="{FF2B5EF4-FFF2-40B4-BE49-F238E27FC236}">
                    <a16:creationId xmlns:a16="http://schemas.microsoft.com/office/drawing/2014/main" id="{68ECC74A-60F9-9B92-1165-B952448A42ED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6" name="椭圆 985">
                <a:extLst>
                  <a:ext uri="{FF2B5EF4-FFF2-40B4-BE49-F238E27FC236}">
                    <a16:creationId xmlns:a16="http://schemas.microsoft.com/office/drawing/2014/main" id="{E2B6B818-B720-3E67-1CA4-56FF2FDBA621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7" name="椭圆 986">
                <a:extLst>
                  <a:ext uri="{FF2B5EF4-FFF2-40B4-BE49-F238E27FC236}">
                    <a16:creationId xmlns:a16="http://schemas.microsoft.com/office/drawing/2014/main" id="{68E10687-13F1-0CC6-4971-8921C71657D7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8" name="椭圆 987">
                <a:extLst>
                  <a:ext uri="{FF2B5EF4-FFF2-40B4-BE49-F238E27FC236}">
                    <a16:creationId xmlns:a16="http://schemas.microsoft.com/office/drawing/2014/main" id="{9FFCC899-9A84-F865-CE4F-C0FAD553BE65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9" name="椭圆 988">
                <a:extLst>
                  <a:ext uri="{FF2B5EF4-FFF2-40B4-BE49-F238E27FC236}">
                    <a16:creationId xmlns:a16="http://schemas.microsoft.com/office/drawing/2014/main" id="{8ADFA8FF-0F73-1AE1-96CB-A52906508C1A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0" name="椭圆 989">
                <a:extLst>
                  <a:ext uri="{FF2B5EF4-FFF2-40B4-BE49-F238E27FC236}">
                    <a16:creationId xmlns:a16="http://schemas.microsoft.com/office/drawing/2014/main" id="{E460E3B9-7E16-02FC-308E-0239F0DA9B8D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1" name="椭圆 990">
                <a:extLst>
                  <a:ext uri="{FF2B5EF4-FFF2-40B4-BE49-F238E27FC236}">
                    <a16:creationId xmlns:a16="http://schemas.microsoft.com/office/drawing/2014/main" id="{D0551B78-DC2F-DF97-BE31-B7382D0A342A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2" name="椭圆 991">
                <a:extLst>
                  <a:ext uri="{FF2B5EF4-FFF2-40B4-BE49-F238E27FC236}">
                    <a16:creationId xmlns:a16="http://schemas.microsoft.com/office/drawing/2014/main" id="{B9682EF9-6EDE-AAEC-F06B-381BCE4D3DED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3" name="椭圆 992">
                <a:extLst>
                  <a:ext uri="{FF2B5EF4-FFF2-40B4-BE49-F238E27FC236}">
                    <a16:creationId xmlns:a16="http://schemas.microsoft.com/office/drawing/2014/main" id="{6C34BC81-2FFE-8FED-0F09-75256206AF9A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4" name="椭圆 993">
                <a:extLst>
                  <a:ext uri="{FF2B5EF4-FFF2-40B4-BE49-F238E27FC236}">
                    <a16:creationId xmlns:a16="http://schemas.microsoft.com/office/drawing/2014/main" id="{675CF61E-C8FE-6FD5-C3E5-49B558B2B616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5" name="椭圆 994">
                <a:extLst>
                  <a:ext uri="{FF2B5EF4-FFF2-40B4-BE49-F238E27FC236}">
                    <a16:creationId xmlns:a16="http://schemas.microsoft.com/office/drawing/2014/main" id="{E27BE0B1-E0DE-414E-6753-B61A7B9CE060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6" name="椭圆 995">
                <a:extLst>
                  <a:ext uri="{FF2B5EF4-FFF2-40B4-BE49-F238E27FC236}">
                    <a16:creationId xmlns:a16="http://schemas.microsoft.com/office/drawing/2014/main" id="{B1204F4C-A329-906A-F745-578CE379B569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7" name="椭圆 996">
                <a:extLst>
                  <a:ext uri="{FF2B5EF4-FFF2-40B4-BE49-F238E27FC236}">
                    <a16:creationId xmlns:a16="http://schemas.microsoft.com/office/drawing/2014/main" id="{9903E48E-68F5-1863-D31F-579E1D01DC96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8" name="椭圆 997">
                <a:extLst>
                  <a:ext uri="{FF2B5EF4-FFF2-40B4-BE49-F238E27FC236}">
                    <a16:creationId xmlns:a16="http://schemas.microsoft.com/office/drawing/2014/main" id="{59F3F861-5401-3298-D027-272C02FB3AC9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9" name="椭圆 998">
                <a:extLst>
                  <a:ext uri="{FF2B5EF4-FFF2-40B4-BE49-F238E27FC236}">
                    <a16:creationId xmlns:a16="http://schemas.microsoft.com/office/drawing/2014/main" id="{024FDECE-7EC2-4E5E-1940-FDE33E4DA923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0" name="椭圆 999">
                <a:extLst>
                  <a:ext uri="{FF2B5EF4-FFF2-40B4-BE49-F238E27FC236}">
                    <a16:creationId xmlns:a16="http://schemas.microsoft.com/office/drawing/2014/main" id="{E7B1E2D8-5AD8-E91E-601F-B1CBA365A761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1" name="椭圆 1000">
                <a:extLst>
                  <a:ext uri="{FF2B5EF4-FFF2-40B4-BE49-F238E27FC236}">
                    <a16:creationId xmlns:a16="http://schemas.microsoft.com/office/drawing/2014/main" id="{8BBFF124-77E6-7B88-13B8-3F55E947BBCD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2" name="椭圆 1001">
                <a:extLst>
                  <a:ext uri="{FF2B5EF4-FFF2-40B4-BE49-F238E27FC236}">
                    <a16:creationId xmlns:a16="http://schemas.microsoft.com/office/drawing/2014/main" id="{62A1AC2E-664C-956B-EDD9-F1CDEEC99740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3" name="椭圆 1002">
                <a:extLst>
                  <a:ext uri="{FF2B5EF4-FFF2-40B4-BE49-F238E27FC236}">
                    <a16:creationId xmlns:a16="http://schemas.microsoft.com/office/drawing/2014/main" id="{3F636796-11E5-D9CC-0070-93F4F81BDA82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4" name="椭圆 1003">
                <a:extLst>
                  <a:ext uri="{FF2B5EF4-FFF2-40B4-BE49-F238E27FC236}">
                    <a16:creationId xmlns:a16="http://schemas.microsoft.com/office/drawing/2014/main" id="{65859418-96B8-E94F-CE92-88C25D6B6770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5" name="椭圆 1004">
                <a:extLst>
                  <a:ext uri="{FF2B5EF4-FFF2-40B4-BE49-F238E27FC236}">
                    <a16:creationId xmlns:a16="http://schemas.microsoft.com/office/drawing/2014/main" id="{0BB25157-E29E-D725-549B-3FAD6CDD6659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6" name="椭圆 1005">
                <a:extLst>
                  <a:ext uri="{FF2B5EF4-FFF2-40B4-BE49-F238E27FC236}">
                    <a16:creationId xmlns:a16="http://schemas.microsoft.com/office/drawing/2014/main" id="{58553EAF-39D7-1D1D-8AA9-439231279A34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7" name="椭圆 1006">
                <a:extLst>
                  <a:ext uri="{FF2B5EF4-FFF2-40B4-BE49-F238E27FC236}">
                    <a16:creationId xmlns:a16="http://schemas.microsoft.com/office/drawing/2014/main" id="{98ED55EB-93F8-3B6E-E547-7B1ADE780187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8" name="椭圆 1007">
                <a:extLst>
                  <a:ext uri="{FF2B5EF4-FFF2-40B4-BE49-F238E27FC236}">
                    <a16:creationId xmlns:a16="http://schemas.microsoft.com/office/drawing/2014/main" id="{7C0226E6-9579-A018-66AF-1256AC1E1734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9" name="椭圆 1008">
                <a:extLst>
                  <a:ext uri="{FF2B5EF4-FFF2-40B4-BE49-F238E27FC236}">
                    <a16:creationId xmlns:a16="http://schemas.microsoft.com/office/drawing/2014/main" id="{347FC9E6-3162-FF2D-E30F-A37EC3B11143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0" name="椭圆 1009">
                <a:extLst>
                  <a:ext uri="{FF2B5EF4-FFF2-40B4-BE49-F238E27FC236}">
                    <a16:creationId xmlns:a16="http://schemas.microsoft.com/office/drawing/2014/main" id="{D7A4F48F-2306-4FD8-42D1-15AA8F2A36A9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1" name="椭圆 1010">
                <a:extLst>
                  <a:ext uri="{FF2B5EF4-FFF2-40B4-BE49-F238E27FC236}">
                    <a16:creationId xmlns:a16="http://schemas.microsoft.com/office/drawing/2014/main" id="{B2108BB1-B2E6-ABDF-A354-7D3751511E9F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2" name="椭圆 1011">
                <a:extLst>
                  <a:ext uri="{FF2B5EF4-FFF2-40B4-BE49-F238E27FC236}">
                    <a16:creationId xmlns:a16="http://schemas.microsoft.com/office/drawing/2014/main" id="{33FB2896-BDB3-6868-614B-79CDC14C04A5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3" name="椭圆 1012">
                <a:extLst>
                  <a:ext uri="{FF2B5EF4-FFF2-40B4-BE49-F238E27FC236}">
                    <a16:creationId xmlns:a16="http://schemas.microsoft.com/office/drawing/2014/main" id="{B016BBEA-0E36-263F-8AC7-9FC984C4A559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4" name="椭圆 1013">
                <a:extLst>
                  <a:ext uri="{FF2B5EF4-FFF2-40B4-BE49-F238E27FC236}">
                    <a16:creationId xmlns:a16="http://schemas.microsoft.com/office/drawing/2014/main" id="{B54E5573-FCD8-47CB-D6E0-BA920BADC9D6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5" name="椭圆 1014">
                <a:extLst>
                  <a:ext uri="{FF2B5EF4-FFF2-40B4-BE49-F238E27FC236}">
                    <a16:creationId xmlns:a16="http://schemas.microsoft.com/office/drawing/2014/main" id="{071DCFA1-33E7-268D-2CAB-3F2C391E5F4E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6" name="椭圆 1015">
                <a:extLst>
                  <a:ext uri="{FF2B5EF4-FFF2-40B4-BE49-F238E27FC236}">
                    <a16:creationId xmlns:a16="http://schemas.microsoft.com/office/drawing/2014/main" id="{87962960-F4D8-9369-86F3-EE6BAB999389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7" name="椭圆 1016">
                <a:extLst>
                  <a:ext uri="{FF2B5EF4-FFF2-40B4-BE49-F238E27FC236}">
                    <a16:creationId xmlns:a16="http://schemas.microsoft.com/office/drawing/2014/main" id="{FFDE4464-FFA2-59DC-2182-3DCC84A95703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8" name="椭圆 1017">
                <a:extLst>
                  <a:ext uri="{FF2B5EF4-FFF2-40B4-BE49-F238E27FC236}">
                    <a16:creationId xmlns:a16="http://schemas.microsoft.com/office/drawing/2014/main" id="{6C5DADE8-BA3C-D6E2-3066-22A823CA2671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9" name="椭圆 1018">
                <a:extLst>
                  <a:ext uri="{FF2B5EF4-FFF2-40B4-BE49-F238E27FC236}">
                    <a16:creationId xmlns:a16="http://schemas.microsoft.com/office/drawing/2014/main" id="{83A1D4A6-E697-FB74-3E23-C4B41A87AF63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946" name="直接连接符 945">
              <a:extLst>
                <a:ext uri="{FF2B5EF4-FFF2-40B4-BE49-F238E27FC236}">
                  <a16:creationId xmlns:a16="http://schemas.microsoft.com/office/drawing/2014/main" id="{9A13707F-1BD4-1112-939F-E16AA3DCE1A6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7" name="直接连接符 946">
              <a:extLst>
                <a:ext uri="{FF2B5EF4-FFF2-40B4-BE49-F238E27FC236}">
                  <a16:creationId xmlns:a16="http://schemas.microsoft.com/office/drawing/2014/main" id="{77622A1C-AEED-7379-1440-8AAD963A861E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8" name="直接连接符 947">
              <a:extLst>
                <a:ext uri="{FF2B5EF4-FFF2-40B4-BE49-F238E27FC236}">
                  <a16:creationId xmlns:a16="http://schemas.microsoft.com/office/drawing/2014/main" id="{C4EDD6D3-00C3-9F09-C697-BC74EB87CE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9" name="直接连接符 948">
              <a:extLst>
                <a:ext uri="{FF2B5EF4-FFF2-40B4-BE49-F238E27FC236}">
                  <a16:creationId xmlns:a16="http://schemas.microsoft.com/office/drawing/2014/main" id="{111CAAC2-45A9-D3A7-B502-5B10A5DFE4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0" name="直接连接符 949">
              <a:extLst>
                <a:ext uri="{FF2B5EF4-FFF2-40B4-BE49-F238E27FC236}">
                  <a16:creationId xmlns:a16="http://schemas.microsoft.com/office/drawing/2014/main" id="{29B9DD48-58A2-9857-A538-5089269F41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1" name="直接连接符 950">
              <a:extLst>
                <a:ext uri="{FF2B5EF4-FFF2-40B4-BE49-F238E27FC236}">
                  <a16:creationId xmlns:a16="http://schemas.microsoft.com/office/drawing/2014/main" id="{78FCE2FA-E078-5C24-14B5-0F68BCA814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2" name="直接连接符 951">
              <a:extLst>
                <a:ext uri="{FF2B5EF4-FFF2-40B4-BE49-F238E27FC236}">
                  <a16:creationId xmlns:a16="http://schemas.microsoft.com/office/drawing/2014/main" id="{C91BE294-C76B-286B-0D19-0DBA423762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3" name="直接连接符 952">
              <a:extLst>
                <a:ext uri="{FF2B5EF4-FFF2-40B4-BE49-F238E27FC236}">
                  <a16:creationId xmlns:a16="http://schemas.microsoft.com/office/drawing/2014/main" id="{C3AA798A-25CD-0971-28A2-EEF4E56420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4" name="直接连接符 953">
              <a:extLst>
                <a:ext uri="{FF2B5EF4-FFF2-40B4-BE49-F238E27FC236}">
                  <a16:creationId xmlns:a16="http://schemas.microsoft.com/office/drawing/2014/main" id="{0143E198-8416-344C-B06F-7B7D0E90CD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5" name="直接连接符 954">
              <a:extLst>
                <a:ext uri="{FF2B5EF4-FFF2-40B4-BE49-F238E27FC236}">
                  <a16:creationId xmlns:a16="http://schemas.microsoft.com/office/drawing/2014/main" id="{4F3B5B2B-4591-B8A3-00D6-9B91D91B25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6" name="直接连接符 955">
              <a:extLst>
                <a:ext uri="{FF2B5EF4-FFF2-40B4-BE49-F238E27FC236}">
                  <a16:creationId xmlns:a16="http://schemas.microsoft.com/office/drawing/2014/main" id="{E93AD963-253B-F103-E36B-D6748B112D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7" name="直接连接符 956">
              <a:extLst>
                <a:ext uri="{FF2B5EF4-FFF2-40B4-BE49-F238E27FC236}">
                  <a16:creationId xmlns:a16="http://schemas.microsoft.com/office/drawing/2014/main" id="{9DC4AFE0-D70B-0776-F8A7-2621A0B744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8" name="直接连接符 957">
              <a:extLst>
                <a:ext uri="{FF2B5EF4-FFF2-40B4-BE49-F238E27FC236}">
                  <a16:creationId xmlns:a16="http://schemas.microsoft.com/office/drawing/2014/main" id="{A71126D9-AB3F-EDA6-19EE-A674A3088D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9" name="直接连接符 958">
              <a:extLst>
                <a:ext uri="{FF2B5EF4-FFF2-40B4-BE49-F238E27FC236}">
                  <a16:creationId xmlns:a16="http://schemas.microsoft.com/office/drawing/2014/main" id="{45F3B761-44F4-2138-C3BE-234BBCE8D6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0" name="直接连接符 959">
              <a:extLst>
                <a:ext uri="{FF2B5EF4-FFF2-40B4-BE49-F238E27FC236}">
                  <a16:creationId xmlns:a16="http://schemas.microsoft.com/office/drawing/2014/main" id="{770BA386-A3CE-AA2A-9A57-4996248FA7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1" name="直接连接符 960">
              <a:extLst>
                <a:ext uri="{FF2B5EF4-FFF2-40B4-BE49-F238E27FC236}">
                  <a16:creationId xmlns:a16="http://schemas.microsoft.com/office/drawing/2014/main" id="{72A305AE-963A-7809-6271-A1A758CDF7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2" name="直接连接符 961">
              <a:extLst>
                <a:ext uri="{FF2B5EF4-FFF2-40B4-BE49-F238E27FC236}">
                  <a16:creationId xmlns:a16="http://schemas.microsoft.com/office/drawing/2014/main" id="{66B40013-8967-5F46-18E7-FA051C2A9EC8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3" name="直接连接符 962">
              <a:extLst>
                <a:ext uri="{FF2B5EF4-FFF2-40B4-BE49-F238E27FC236}">
                  <a16:creationId xmlns:a16="http://schemas.microsoft.com/office/drawing/2014/main" id="{53313345-1D87-C44C-A601-35117DE881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4" name="直接连接符 963">
              <a:extLst>
                <a:ext uri="{FF2B5EF4-FFF2-40B4-BE49-F238E27FC236}">
                  <a16:creationId xmlns:a16="http://schemas.microsoft.com/office/drawing/2014/main" id="{ABAB317E-6FAC-86EB-19B8-2DB0F15DA4C2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5" name="直接连接符 964">
              <a:extLst>
                <a:ext uri="{FF2B5EF4-FFF2-40B4-BE49-F238E27FC236}">
                  <a16:creationId xmlns:a16="http://schemas.microsoft.com/office/drawing/2014/main" id="{0625B09B-DFF0-D687-61FF-62807E8CD4BC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6" name="直接连接符 965">
              <a:extLst>
                <a:ext uri="{FF2B5EF4-FFF2-40B4-BE49-F238E27FC236}">
                  <a16:creationId xmlns:a16="http://schemas.microsoft.com/office/drawing/2014/main" id="{71FDD613-68AD-B812-E189-7AA1A565162C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7" name="直接连接符 966">
              <a:extLst>
                <a:ext uri="{FF2B5EF4-FFF2-40B4-BE49-F238E27FC236}">
                  <a16:creationId xmlns:a16="http://schemas.microsoft.com/office/drawing/2014/main" id="{FA642384-7961-0733-9502-08FB3CE25B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8" name="直接连接符 967">
              <a:extLst>
                <a:ext uri="{FF2B5EF4-FFF2-40B4-BE49-F238E27FC236}">
                  <a16:creationId xmlns:a16="http://schemas.microsoft.com/office/drawing/2014/main" id="{2DF5B748-D8B0-B427-5F20-62E21D7D26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9" name="直接连接符 968">
              <a:extLst>
                <a:ext uri="{FF2B5EF4-FFF2-40B4-BE49-F238E27FC236}">
                  <a16:creationId xmlns:a16="http://schemas.microsoft.com/office/drawing/2014/main" id="{44195BA5-C77A-08DF-3AEE-E1C03925B2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直接连接符 969">
              <a:extLst>
                <a:ext uri="{FF2B5EF4-FFF2-40B4-BE49-F238E27FC236}">
                  <a16:creationId xmlns:a16="http://schemas.microsoft.com/office/drawing/2014/main" id="{1AD416D2-5EB0-4D08-5EBC-5B49818549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1" name="直接连接符 970">
              <a:extLst>
                <a:ext uri="{FF2B5EF4-FFF2-40B4-BE49-F238E27FC236}">
                  <a16:creationId xmlns:a16="http://schemas.microsoft.com/office/drawing/2014/main" id="{97688FCA-0BA7-EEAE-0037-7B7E70C28E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2" name="直接连接符 971">
              <a:extLst>
                <a:ext uri="{FF2B5EF4-FFF2-40B4-BE49-F238E27FC236}">
                  <a16:creationId xmlns:a16="http://schemas.microsoft.com/office/drawing/2014/main" id="{31EEC230-0E4A-27B0-DDF8-726DD4CECC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3" name="直接连接符 972">
              <a:extLst>
                <a:ext uri="{FF2B5EF4-FFF2-40B4-BE49-F238E27FC236}">
                  <a16:creationId xmlns:a16="http://schemas.microsoft.com/office/drawing/2014/main" id="{F5B397DB-C34B-F73D-5951-FC276F9762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直接连接符 973">
              <a:extLst>
                <a:ext uri="{FF2B5EF4-FFF2-40B4-BE49-F238E27FC236}">
                  <a16:creationId xmlns:a16="http://schemas.microsoft.com/office/drawing/2014/main" id="{9CF71043-D168-D048-D643-97D75415D2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5" name="直接连接符 974">
              <a:extLst>
                <a:ext uri="{FF2B5EF4-FFF2-40B4-BE49-F238E27FC236}">
                  <a16:creationId xmlns:a16="http://schemas.microsoft.com/office/drawing/2014/main" id="{8A655AA0-FEAB-A173-1E7F-AD60C0F7ED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6" name="直接连接符 975">
              <a:extLst>
                <a:ext uri="{FF2B5EF4-FFF2-40B4-BE49-F238E27FC236}">
                  <a16:creationId xmlns:a16="http://schemas.microsoft.com/office/drawing/2014/main" id="{B9D90FAF-C870-9579-87EC-ED3A4780CFE4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7" name="直接连接符 976">
              <a:extLst>
                <a:ext uri="{FF2B5EF4-FFF2-40B4-BE49-F238E27FC236}">
                  <a16:creationId xmlns:a16="http://schemas.microsoft.com/office/drawing/2014/main" id="{DD869F6D-F23D-CFDB-591B-916DC311CD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8" name="直接连接符 977">
              <a:extLst>
                <a:ext uri="{FF2B5EF4-FFF2-40B4-BE49-F238E27FC236}">
                  <a16:creationId xmlns:a16="http://schemas.microsoft.com/office/drawing/2014/main" id="{ED8C430E-BFE5-04A1-8A5E-C613A560C6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9" name="直接连接符 978">
              <a:extLst>
                <a:ext uri="{FF2B5EF4-FFF2-40B4-BE49-F238E27FC236}">
                  <a16:creationId xmlns:a16="http://schemas.microsoft.com/office/drawing/2014/main" id="{447473FC-7C60-9AF7-A291-E3EB171CBE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直接连接符 979">
              <a:extLst>
                <a:ext uri="{FF2B5EF4-FFF2-40B4-BE49-F238E27FC236}">
                  <a16:creationId xmlns:a16="http://schemas.microsoft.com/office/drawing/2014/main" id="{5F2AD703-4266-8CB4-3D7C-165A09969443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1" name="直接连接符 980">
              <a:extLst>
                <a:ext uri="{FF2B5EF4-FFF2-40B4-BE49-F238E27FC236}">
                  <a16:creationId xmlns:a16="http://schemas.microsoft.com/office/drawing/2014/main" id="{229C0AD3-7555-9801-6FA6-5626EB79FCEE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2" name="直接连接符 981">
              <a:extLst>
                <a:ext uri="{FF2B5EF4-FFF2-40B4-BE49-F238E27FC236}">
                  <a16:creationId xmlns:a16="http://schemas.microsoft.com/office/drawing/2014/main" id="{491D93AD-4EE4-2561-0648-B46B72B539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0" name="组合 1019">
            <a:extLst>
              <a:ext uri="{FF2B5EF4-FFF2-40B4-BE49-F238E27FC236}">
                <a16:creationId xmlns:a16="http://schemas.microsoft.com/office/drawing/2014/main" id="{157D8155-C2B7-8578-03AC-5571CFF40DA8}"/>
              </a:ext>
            </a:extLst>
          </p:cNvPr>
          <p:cNvGrpSpPr/>
          <p:nvPr/>
        </p:nvGrpSpPr>
        <p:grpSpPr>
          <a:xfrm>
            <a:off x="7523345" y="611729"/>
            <a:ext cx="2747434" cy="1581150"/>
            <a:chOff x="723934" y="1929016"/>
            <a:chExt cx="2747434" cy="1581150"/>
          </a:xfrm>
        </p:grpSpPr>
        <p:grpSp>
          <p:nvGrpSpPr>
            <p:cNvPr id="1021" name="组合 1020">
              <a:extLst>
                <a:ext uri="{FF2B5EF4-FFF2-40B4-BE49-F238E27FC236}">
                  <a16:creationId xmlns:a16="http://schemas.microsoft.com/office/drawing/2014/main" id="{7DFC92F5-FFED-45F0-0B5E-A3DB431B3858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1059" name="平行四边形 1058">
                <a:extLst>
                  <a:ext uri="{FF2B5EF4-FFF2-40B4-BE49-F238E27FC236}">
                    <a16:creationId xmlns:a16="http://schemas.microsoft.com/office/drawing/2014/main" id="{B59F8517-73CA-0EE1-BDDD-4A5901BFD7FB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60" name="椭圆 1059">
                <a:extLst>
                  <a:ext uri="{FF2B5EF4-FFF2-40B4-BE49-F238E27FC236}">
                    <a16:creationId xmlns:a16="http://schemas.microsoft.com/office/drawing/2014/main" id="{D95DDD45-886F-D79B-8AB1-EBAB5C29E08A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1" name="椭圆 1060">
                <a:extLst>
                  <a:ext uri="{FF2B5EF4-FFF2-40B4-BE49-F238E27FC236}">
                    <a16:creationId xmlns:a16="http://schemas.microsoft.com/office/drawing/2014/main" id="{7308EE37-C9B3-F3BA-4FA6-A859947AB5F0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2" name="椭圆 1061">
                <a:extLst>
                  <a:ext uri="{FF2B5EF4-FFF2-40B4-BE49-F238E27FC236}">
                    <a16:creationId xmlns:a16="http://schemas.microsoft.com/office/drawing/2014/main" id="{6170CA1C-AE3D-DA40-AF2D-FB892B6C0572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3" name="椭圆 1062">
                <a:extLst>
                  <a:ext uri="{FF2B5EF4-FFF2-40B4-BE49-F238E27FC236}">
                    <a16:creationId xmlns:a16="http://schemas.microsoft.com/office/drawing/2014/main" id="{854C4E7D-7468-E8BB-82CF-0A83C933BD5D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4" name="椭圆 1063">
                <a:extLst>
                  <a:ext uri="{FF2B5EF4-FFF2-40B4-BE49-F238E27FC236}">
                    <a16:creationId xmlns:a16="http://schemas.microsoft.com/office/drawing/2014/main" id="{C3C54CBB-D431-D820-BF04-C60AEB03C146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5" name="椭圆 1064">
                <a:extLst>
                  <a:ext uri="{FF2B5EF4-FFF2-40B4-BE49-F238E27FC236}">
                    <a16:creationId xmlns:a16="http://schemas.microsoft.com/office/drawing/2014/main" id="{200867FE-A68C-8E79-793D-A87C83549F75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6" name="椭圆 1065">
                <a:extLst>
                  <a:ext uri="{FF2B5EF4-FFF2-40B4-BE49-F238E27FC236}">
                    <a16:creationId xmlns:a16="http://schemas.microsoft.com/office/drawing/2014/main" id="{6A9BFAF7-A7C7-9B15-9809-2FA99376E818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7" name="椭圆 1066">
                <a:extLst>
                  <a:ext uri="{FF2B5EF4-FFF2-40B4-BE49-F238E27FC236}">
                    <a16:creationId xmlns:a16="http://schemas.microsoft.com/office/drawing/2014/main" id="{D2E0EEFE-22D8-E3C0-CF40-BDD426DC2FEB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8" name="椭圆 1067">
                <a:extLst>
                  <a:ext uri="{FF2B5EF4-FFF2-40B4-BE49-F238E27FC236}">
                    <a16:creationId xmlns:a16="http://schemas.microsoft.com/office/drawing/2014/main" id="{EC8A86F2-F7A2-2826-92B5-D98653FB3A9A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9" name="椭圆 1068">
                <a:extLst>
                  <a:ext uri="{FF2B5EF4-FFF2-40B4-BE49-F238E27FC236}">
                    <a16:creationId xmlns:a16="http://schemas.microsoft.com/office/drawing/2014/main" id="{05E38C2D-3CFF-93CC-CB00-E3412CF25BBE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0" name="椭圆 1069">
                <a:extLst>
                  <a:ext uri="{FF2B5EF4-FFF2-40B4-BE49-F238E27FC236}">
                    <a16:creationId xmlns:a16="http://schemas.microsoft.com/office/drawing/2014/main" id="{03C05E8D-9DBD-E98F-F412-6AFD889B13AE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1" name="椭圆 1070">
                <a:extLst>
                  <a:ext uri="{FF2B5EF4-FFF2-40B4-BE49-F238E27FC236}">
                    <a16:creationId xmlns:a16="http://schemas.microsoft.com/office/drawing/2014/main" id="{1F08F5DA-0656-A85A-0E30-98AB6254F82E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2" name="椭圆 1071">
                <a:extLst>
                  <a:ext uri="{FF2B5EF4-FFF2-40B4-BE49-F238E27FC236}">
                    <a16:creationId xmlns:a16="http://schemas.microsoft.com/office/drawing/2014/main" id="{E1ADBA75-2443-0D0D-60E8-08216E35A187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3" name="椭圆 1072">
                <a:extLst>
                  <a:ext uri="{FF2B5EF4-FFF2-40B4-BE49-F238E27FC236}">
                    <a16:creationId xmlns:a16="http://schemas.microsoft.com/office/drawing/2014/main" id="{7D102107-7E16-1FA5-5F98-7360328A50C5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4" name="椭圆 1073">
                <a:extLst>
                  <a:ext uri="{FF2B5EF4-FFF2-40B4-BE49-F238E27FC236}">
                    <a16:creationId xmlns:a16="http://schemas.microsoft.com/office/drawing/2014/main" id="{D4E1A1DD-BB16-CF45-1397-254DFDF7AA93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5" name="椭圆 1074">
                <a:extLst>
                  <a:ext uri="{FF2B5EF4-FFF2-40B4-BE49-F238E27FC236}">
                    <a16:creationId xmlns:a16="http://schemas.microsoft.com/office/drawing/2014/main" id="{3AEDD3E8-CC16-DE86-E79A-591E2E636149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6" name="椭圆 1075">
                <a:extLst>
                  <a:ext uri="{FF2B5EF4-FFF2-40B4-BE49-F238E27FC236}">
                    <a16:creationId xmlns:a16="http://schemas.microsoft.com/office/drawing/2014/main" id="{3DB6E6FE-ACA2-A31B-983A-D7519B0EEDF8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7" name="椭圆 1076">
                <a:extLst>
                  <a:ext uri="{FF2B5EF4-FFF2-40B4-BE49-F238E27FC236}">
                    <a16:creationId xmlns:a16="http://schemas.microsoft.com/office/drawing/2014/main" id="{1AA188A3-4C30-739C-E1E0-BFDF9F6F1D2F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8" name="椭圆 1077">
                <a:extLst>
                  <a:ext uri="{FF2B5EF4-FFF2-40B4-BE49-F238E27FC236}">
                    <a16:creationId xmlns:a16="http://schemas.microsoft.com/office/drawing/2014/main" id="{9CA989FA-689F-5578-69D0-DDFA23B93307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9" name="椭圆 1078">
                <a:extLst>
                  <a:ext uri="{FF2B5EF4-FFF2-40B4-BE49-F238E27FC236}">
                    <a16:creationId xmlns:a16="http://schemas.microsoft.com/office/drawing/2014/main" id="{DE2CB630-ACDE-F355-B07B-E04D552FB474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0" name="椭圆 1079">
                <a:extLst>
                  <a:ext uri="{FF2B5EF4-FFF2-40B4-BE49-F238E27FC236}">
                    <a16:creationId xmlns:a16="http://schemas.microsoft.com/office/drawing/2014/main" id="{C68A86D0-7C11-3C40-0D3A-9D7EE3AE15D1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1" name="椭圆 1080">
                <a:extLst>
                  <a:ext uri="{FF2B5EF4-FFF2-40B4-BE49-F238E27FC236}">
                    <a16:creationId xmlns:a16="http://schemas.microsoft.com/office/drawing/2014/main" id="{74846608-2CA3-CE7F-86A0-48DCC426E6AF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2" name="椭圆 1081">
                <a:extLst>
                  <a:ext uri="{FF2B5EF4-FFF2-40B4-BE49-F238E27FC236}">
                    <a16:creationId xmlns:a16="http://schemas.microsoft.com/office/drawing/2014/main" id="{5C650D89-7C59-8564-F148-0C20DC17BE1E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3" name="椭圆 1082">
                <a:extLst>
                  <a:ext uri="{FF2B5EF4-FFF2-40B4-BE49-F238E27FC236}">
                    <a16:creationId xmlns:a16="http://schemas.microsoft.com/office/drawing/2014/main" id="{292C75DC-8BD9-F3F0-9C2B-6827C6834F95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4" name="椭圆 1083">
                <a:extLst>
                  <a:ext uri="{FF2B5EF4-FFF2-40B4-BE49-F238E27FC236}">
                    <a16:creationId xmlns:a16="http://schemas.microsoft.com/office/drawing/2014/main" id="{6FADA0EE-1C97-8C15-8C01-B45BECB21E2E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5" name="椭圆 1084">
                <a:extLst>
                  <a:ext uri="{FF2B5EF4-FFF2-40B4-BE49-F238E27FC236}">
                    <a16:creationId xmlns:a16="http://schemas.microsoft.com/office/drawing/2014/main" id="{CAF84DAC-5CDF-E6AF-A872-3F29ACC930B0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6" name="椭圆 1085">
                <a:extLst>
                  <a:ext uri="{FF2B5EF4-FFF2-40B4-BE49-F238E27FC236}">
                    <a16:creationId xmlns:a16="http://schemas.microsoft.com/office/drawing/2014/main" id="{5D5F38AD-277E-BCCD-697A-07E99B28F019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7" name="椭圆 1086">
                <a:extLst>
                  <a:ext uri="{FF2B5EF4-FFF2-40B4-BE49-F238E27FC236}">
                    <a16:creationId xmlns:a16="http://schemas.microsoft.com/office/drawing/2014/main" id="{697B9FF2-B3CB-C89C-954D-5B876ACD11AE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8" name="椭圆 1087">
                <a:extLst>
                  <a:ext uri="{FF2B5EF4-FFF2-40B4-BE49-F238E27FC236}">
                    <a16:creationId xmlns:a16="http://schemas.microsoft.com/office/drawing/2014/main" id="{7C1BB6FA-9851-2734-FB29-90DD7E8EC369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9" name="椭圆 1088">
                <a:extLst>
                  <a:ext uri="{FF2B5EF4-FFF2-40B4-BE49-F238E27FC236}">
                    <a16:creationId xmlns:a16="http://schemas.microsoft.com/office/drawing/2014/main" id="{B4D03874-55DF-7557-DAAA-72AFB3D5B1B6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0" name="椭圆 1089">
                <a:extLst>
                  <a:ext uri="{FF2B5EF4-FFF2-40B4-BE49-F238E27FC236}">
                    <a16:creationId xmlns:a16="http://schemas.microsoft.com/office/drawing/2014/main" id="{0D3B58D1-BB7C-1E90-2CAC-60267DCF43F7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1" name="椭圆 1090">
                <a:extLst>
                  <a:ext uri="{FF2B5EF4-FFF2-40B4-BE49-F238E27FC236}">
                    <a16:creationId xmlns:a16="http://schemas.microsoft.com/office/drawing/2014/main" id="{AA248CBB-A145-6F3D-2F40-5387EA4311F1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2" name="椭圆 1091">
                <a:extLst>
                  <a:ext uri="{FF2B5EF4-FFF2-40B4-BE49-F238E27FC236}">
                    <a16:creationId xmlns:a16="http://schemas.microsoft.com/office/drawing/2014/main" id="{965C867F-5E1A-C6F8-9AA1-3110DCD4C621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3" name="椭圆 1092">
                <a:extLst>
                  <a:ext uri="{FF2B5EF4-FFF2-40B4-BE49-F238E27FC236}">
                    <a16:creationId xmlns:a16="http://schemas.microsoft.com/office/drawing/2014/main" id="{D0628C6B-7B40-0DFD-6024-2E7FE624D0FE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4" name="椭圆 1093">
                <a:extLst>
                  <a:ext uri="{FF2B5EF4-FFF2-40B4-BE49-F238E27FC236}">
                    <a16:creationId xmlns:a16="http://schemas.microsoft.com/office/drawing/2014/main" id="{82C86786-E9ED-A5DE-CCB1-47D5CC876C12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5" name="椭圆 1094">
                <a:extLst>
                  <a:ext uri="{FF2B5EF4-FFF2-40B4-BE49-F238E27FC236}">
                    <a16:creationId xmlns:a16="http://schemas.microsoft.com/office/drawing/2014/main" id="{2A86DF94-9049-658B-52C6-5E90209699E7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022" name="直接连接符 1021">
              <a:extLst>
                <a:ext uri="{FF2B5EF4-FFF2-40B4-BE49-F238E27FC236}">
                  <a16:creationId xmlns:a16="http://schemas.microsoft.com/office/drawing/2014/main" id="{FEB2B4AE-39FB-F54F-AAB1-AD5ABEA11B67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3" name="直接连接符 1022">
              <a:extLst>
                <a:ext uri="{FF2B5EF4-FFF2-40B4-BE49-F238E27FC236}">
                  <a16:creationId xmlns:a16="http://schemas.microsoft.com/office/drawing/2014/main" id="{AB34D0E2-9F88-D697-9D05-046C50C0D3FA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直接连接符 1023">
              <a:extLst>
                <a:ext uri="{FF2B5EF4-FFF2-40B4-BE49-F238E27FC236}">
                  <a16:creationId xmlns:a16="http://schemas.microsoft.com/office/drawing/2014/main" id="{10FE9002-A549-1D18-2E01-B6C92F4BA4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直接连接符 1024">
              <a:extLst>
                <a:ext uri="{FF2B5EF4-FFF2-40B4-BE49-F238E27FC236}">
                  <a16:creationId xmlns:a16="http://schemas.microsoft.com/office/drawing/2014/main" id="{76291C13-273B-5896-EC19-96647D139A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6" name="直接连接符 1025">
              <a:extLst>
                <a:ext uri="{FF2B5EF4-FFF2-40B4-BE49-F238E27FC236}">
                  <a16:creationId xmlns:a16="http://schemas.microsoft.com/office/drawing/2014/main" id="{D07EE729-872B-BDE4-2EE7-E32ACDA4B0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直接连接符 1026">
              <a:extLst>
                <a:ext uri="{FF2B5EF4-FFF2-40B4-BE49-F238E27FC236}">
                  <a16:creationId xmlns:a16="http://schemas.microsoft.com/office/drawing/2014/main" id="{BBFFD63F-DC80-D39A-95A2-38A1D741A8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8" name="直接连接符 1027">
              <a:extLst>
                <a:ext uri="{FF2B5EF4-FFF2-40B4-BE49-F238E27FC236}">
                  <a16:creationId xmlns:a16="http://schemas.microsoft.com/office/drawing/2014/main" id="{A7E165F4-16E4-D3F8-19D2-5DA74EA090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9" name="直接连接符 1028">
              <a:extLst>
                <a:ext uri="{FF2B5EF4-FFF2-40B4-BE49-F238E27FC236}">
                  <a16:creationId xmlns:a16="http://schemas.microsoft.com/office/drawing/2014/main" id="{CE1D490B-CAE0-2E66-4A14-59411A7A1C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0" name="直接连接符 1029">
              <a:extLst>
                <a:ext uri="{FF2B5EF4-FFF2-40B4-BE49-F238E27FC236}">
                  <a16:creationId xmlns:a16="http://schemas.microsoft.com/office/drawing/2014/main" id="{AF8BFA4F-75DD-47AF-FFBC-2B533E0009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1" name="直接连接符 1030">
              <a:extLst>
                <a:ext uri="{FF2B5EF4-FFF2-40B4-BE49-F238E27FC236}">
                  <a16:creationId xmlns:a16="http://schemas.microsoft.com/office/drawing/2014/main" id="{A3089C82-E06F-74EC-BA0F-E1E97D6874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" name="直接连接符 1031">
              <a:extLst>
                <a:ext uri="{FF2B5EF4-FFF2-40B4-BE49-F238E27FC236}">
                  <a16:creationId xmlns:a16="http://schemas.microsoft.com/office/drawing/2014/main" id="{6928609E-4C24-3074-E671-2939198E4F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直接连接符 1032">
              <a:extLst>
                <a:ext uri="{FF2B5EF4-FFF2-40B4-BE49-F238E27FC236}">
                  <a16:creationId xmlns:a16="http://schemas.microsoft.com/office/drawing/2014/main" id="{A4EAC776-DAD6-5DFB-6AD3-7E1963355D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" name="直接连接符 1033">
              <a:extLst>
                <a:ext uri="{FF2B5EF4-FFF2-40B4-BE49-F238E27FC236}">
                  <a16:creationId xmlns:a16="http://schemas.microsoft.com/office/drawing/2014/main" id="{C1BF87AA-B6EA-BD7D-A763-C80D65EACC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直接连接符 1034">
              <a:extLst>
                <a:ext uri="{FF2B5EF4-FFF2-40B4-BE49-F238E27FC236}">
                  <a16:creationId xmlns:a16="http://schemas.microsoft.com/office/drawing/2014/main" id="{3F185BF8-0814-3062-AA30-489BFFED83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直接连接符 1035">
              <a:extLst>
                <a:ext uri="{FF2B5EF4-FFF2-40B4-BE49-F238E27FC236}">
                  <a16:creationId xmlns:a16="http://schemas.microsoft.com/office/drawing/2014/main" id="{32DA892D-AC75-1791-158E-8ECACCCB89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直接连接符 1036">
              <a:extLst>
                <a:ext uri="{FF2B5EF4-FFF2-40B4-BE49-F238E27FC236}">
                  <a16:creationId xmlns:a16="http://schemas.microsoft.com/office/drawing/2014/main" id="{B0FFA829-6F25-0417-B661-D394702932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直接连接符 1037">
              <a:extLst>
                <a:ext uri="{FF2B5EF4-FFF2-40B4-BE49-F238E27FC236}">
                  <a16:creationId xmlns:a16="http://schemas.microsoft.com/office/drawing/2014/main" id="{7747219C-49E1-D815-4B8C-AB23F607B4A1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直接连接符 1038">
              <a:extLst>
                <a:ext uri="{FF2B5EF4-FFF2-40B4-BE49-F238E27FC236}">
                  <a16:creationId xmlns:a16="http://schemas.microsoft.com/office/drawing/2014/main" id="{A8CE122B-92ED-59C1-8372-D8A68BE6CF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直接连接符 1039">
              <a:extLst>
                <a:ext uri="{FF2B5EF4-FFF2-40B4-BE49-F238E27FC236}">
                  <a16:creationId xmlns:a16="http://schemas.microsoft.com/office/drawing/2014/main" id="{35BB6DD0-3277-1FA7-589B-3147940E04C2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" name="直接连接符 1040">
              <a:extLst>
                <a:ext uri="{FF2B5EF4-FFF2-40B4-BE49-F238E27FC236}">
                  <a16:creationId xmlns:a16="http://schemas.microsoft.com/office/drawing/2014/main" id="{A0C2489A-4351-4800-500B-D04523738C7F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直接连接符 1041">
              <a:extLst>
                <a:ext uri="{FF2B5EF4-FFF2-40B4-BE49-F238E27FC236}">
                  <a16:creationId xmlns:a16="http://schemas.microsoft.com/office/drawing/2014/main" id="{16060E39-F680-3504-23C4-D7FE87E6C7A3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3" name="直接连接符 1042">
              <a:extLst>
                <a:ext uri="{FF2B5EF4-FFF2-40B4-BE49-F238E27FC236}">
                  <a16:creationId xmlns:a16="http://schemas.microsoft.com/office/drawing/2014/main" id="{27D5043F-D904-38C6-44EF-1EFB87D59A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4" name="直接连接符 1043">
              <a:extLst>
                <a:ext uri="{FF2B5EF4-FFF2-40B4-BE49-F238E27FC236}">
                  <a16:creationId xmlns:a16="http://schemas.microsoft.com/office/drawing/2014/main" id="{CA5766FD-246F-9181-D126-D3995649D5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直接连接符 1044">
              <a:extLst>
                <a:ext uri="{FF2B5EF4-FFF2-40B4-BE49-F238E27FC236}">
                  <a16:creationId xmlns:a16="http://schemas.microsoft.com/office/drawing/2014/main" id="{A215FF0E-87BE-3721-685F-44CC18AA3A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6" name="直接连接符 1045">
              <a:extLst>
                <a:ext uri="{FF2B5EF4-FFF2-40B4-BE49-F238E27FC236}">
                  <a16:creationId xmlns:a16="http://schemas.microsoft.com/office/drawing/2014/main" id="{1E21635B-2431-EB7C-1CFB-20A593CC4E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7" name="直接连接符 1046">
              <a:extLst>
                <a:ext uri="{FF2B5EF4-FFF2-40B4-BE49-F238E27FC236}">
                  <a16:creationId xmlns:a16="http://schemas.microsoft.com/office/drawing/2014/main" id="{9F72A6A2-B034-E8DD-AC79-085B633FA4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" name="直接连接符 1047">
              <a:extLst>
                <a:ext uri="{FF2B5EF4-FFF2-40B4-BE49-F238E27FC236}">
                  <a16:creationId xmlns:a16="http://schemas.microsoft.com/office/drawing/2014/main" id="{01294EC7-1B95-9732-1738-A770A75355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直接连接符 1048">
              <a:extLst>
                <a:ext uri="{FF2B5EF4-FFF2-40B4-BE49-F238E27FC236}">
                  <a16:creationId xmlns:a16="http://schemas.microsoft.com/office/drawing/2014/main" id="{D5C872B9-15FB-DF28-B16E-6B8794E490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直接连接符 1049">
              <a:extLst>
                <a:ext uri="{FF2B5EF4-FFF2-40B4-BE49-F238E27FC236}">
                  <a16:creationId xmlns:a16="http://schemas.microsoft.com/office/drawing/2014/main" id="{AA424CA8-8725-C579-2635-41985A7FD7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直接连接符 1050">
              <a:extLst>
                <a:ext uri="{FF2B5EF4-FFF2-40B4-BE49-F238E27FC236}">
                  <a16:creationId xmlns:a16="http://schemas.microsoft.com/office/drawing/2014/main" id="{35EFA982-FD9B-97AA-5F6C-86A4DF8E55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直接连接符 1051">
              <a:extLst>
                <a:ext uri="{FF2B5EF4-FFF2-40B4-BE49-F238E27FC236}">
                  <a16:creationId xmlns:a16="http://schemas.microsoft.com/office/drawing/2014/main" id="{14E2EAF4-E957-60CD-C508-9406D4D0DF02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直接连接符 1052">
              <a:extLst>
                <a:ext uri="{FF2B5EF4-FFF2-40B4-BE49-F238E27FC236}">
                  <a16:creationId xmlns:a16="http://schemas.microsoft.com/office/drawing/2014/main" id="{30D13067-51C8-4EC6-B459-F44CEDD220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直接连接符 1053">
              <a:extLst>
                <a:ext uri="{FF2B5EF4-FFF2-40B4-BE49-F238E27FC236}">
                  <a16:creationId xmlns:a16="http://schemas.microsoft.com/office/drawing/2014/main" id="{AE8D724C-02E3-F2A9-282B-FE50172E42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直接连接符 1054">
              <a:extLst>
                <a:ext uri="{FF2B5EF4-FFF2-40B4-BE49-F238E27FC236}">
                  <a16:creationId xmlns:a16="http://schemas.microsoft.com/office/drawing/2014/main" id="{E850DD26-A898-B443-7F03-72E13CEFA3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直接连接符 1055">
              <a:extLst>
                <a:ext uri="{FF2B5EF4-FFF2-40B4-BE49-F238E27FC236}">
                  <a16:creationId xmlns:a16="http://schemas.microsoft.com/office/drawing/2014/main" id="{6CB18CF1-2E53-3D95-70EC-35740D2E73B4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直接连接符 1056">
              <a:extLst>
                <a:ext uri="{FF2B5EF4-FFF2-40B4-BE49-F238E27FC236}">
                  <a16:creationId xmlns:a16="http://schemas.microsoft.com/office/drawing/2014/main" id="{E7629A0E-B0F6-BCA5-D5EC-45B5822E390E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直接连接符 1057">
              <a:extLst>
                <a:ext uri="{FF2B5EF4-FFF2-40B4-BE49-F238E27FC236}">
                  <a16:creationId xmlns:a16="http://schemas.microsoft.com/office/drawing/2014/main" id="{437204E6-8AA3-156B-3C11-4269CF3B2F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8" name="直接连接符 1097">
            <a:extLst>
              <a:ext uri="{FF2B5EF4-FFF2-40B4-BE49-F238E27FC236}">
                <a16:creationId xmlns:a16="http://schemas.microsoft.com/office/drawing/2014/main" id="{1AFFA38F-9F7B-AFF7-AE1F-009C7A451BE0}"/>
              </a:ext>
            </a:extLst>
          </p:cNvPr>
          <p:cNvCxnSpPr>
            <a:cxnSpLocks/>
          </p:cNvCxnSpPr>
          <p:nvPr/>
        </p:nvCxnSpPr>
        <p:spPr>
          <a:xfrm flipV="1">
            <a:off x="6144118" y="1374076"/>
            <a:ext cx="40275" cy="522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4" name="直接连接符 1103">
            <a:extLst>
              <a:ext uri="{FF2B5EF4-FFF2-40B4-BE49-F238E27FC236}">
                <a16:creationId xmlns:a16="http://schemas.microsoft.com/office/drawing/2014/main" id="{AA7F18D3-8592-40F6-6B45-FAEB25076333}"/>
              </a:ext>
            </a:extLst>
          </p:cNvPr>
          <p:cNvCxnSpPr>
            <a:cxnSpLocks/>
          </p:cNvCxnSpPr>
          <p:nvPr/>
        </p:nvCxnSpPr>
        <p:spPr>
          <a:xfrm flipV="1">
            <a:off x="8892797" y="2962430"/>
            <a:ext cx="40275" cy="522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5" name="直接连接符 1104">
            <a:extLst>
              <a:ext uri="{FF2B5EF4-FFF2-40B4-BE49-F238E27FC236}">
                <a16:creationId xmlns:a16="http://schemas.microsoft.com/office/drawing/2014/main" id="{B50550C7-CB2D-52FF-D917-1D442829C2FA}"/>
              </a:ext>
            </a:extLst>
          </p:cNvPr>
          <p:cNvCxnSpPr>
            <a:cxnSpLocks/>
          </p:cNvCxnSpPr>
          <p:nvPr/>
        </p:nvCxnSpPr>
        <p:spPr>
          <a:xfrm flipV="1">
            <a:off x="7991268" y="4541854"/>
            <a:ext cx="40275" cy="522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6" name="直接连接符 1105">
            <a:extLst>
              <a:ext uri="{FF2B5EF4-FFF2-40B4-BE49-F238E27FC236}">
                <a16:creationId xmlns:a16="http://schemas.microsoft.com/office/drawing/2014/main" id="{F521B20B-6686-510F-3838-14DD48850A7D}"/>
              </a:ext>
            </a:extLst>
          </p:cNvPr>
          <p:cNvCxnSpPr>
            <a:cxnSpLocks/>
          </p:cNvCxnSpPr>
          <p:nvPr/>
        </p:nvCxnSpPr>
        <p:spPr>
          <a:xfrm flipV="1">
            <a:off x="9817278" y="4536489"/>
            <a:ext cx="40275" cy="522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7" name="直接连接符 1106">
            <a:extLst>
              <a:ext uri="{FF2B5EF4-FFF2-40B4-BE49-F238E27FC236}">
                <a16:creationId xmlns:a16="http://schemas.microsoft.com/office/drawing/2014/main" id="{6D819019-FC7B-2B01-2DFB-08B73433E519}"/>
              </a:ext>
            </a:extLst>
          </p:cNvPr>
          <p:cNvCxnSpPr>
            <a:cxnSpLocks/>
          </p:cNvCxnSpPr>
          <p:nvPr/>
        </p:nvCxnSpPr>
        <p:spPr>
          <a:xfrm flipV="1">
            <a:off x="7965992" y="1374592"/>
            <a:ext cx="40275" cy="522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8" name="直接连接符 1107">
            <a:extLst>
              <a:ext uri="{FF2B5EF4-FFF2-40B4-BE49-F238E27FC236}">
                <a16:creationId xmlns:a16="http://schemas.microsoft.com/office/drawing/2014/main" id="{53819D57-F951-8B75-57FC-6B0B72AF7C30}"/>
              </a:ext>
            </a:extLst>
          </p:cNvPr>
          <p:cNvCxnSpPr>
            <a:cxnSpLocks/>
          </p:cNvCxnSpPr>
          <p:nvPr/>
        </p:nvCxnSpPr>
        <p:spPr>
          <a:xfrm flipV="1">
            <a:off x="7068695" y="2957447"/>
            <a:ext cx="40275" cy="522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9" name="直接连接符 1108">
            <a:extLst>
              <a:ext uri="{FF2B5EF4-FFF2-40B4-BE49-F238E27FC236}">
                <a16:creationId xmlns:a16="http://schemas.microsoft.com/office/drawing/2014/main" id="{1A43E77D-7A98-276E-F393-A09447717BDE}"/>
              </a:ext>
            </a:extLst>
          </p:cNvPr>
          <p:cNvCxnSpPr>
            <a:cxnSpLocks/>
          </p:cNvCxnSpPr>
          <p:nvPr/>
        </p:nvCxnSpPr>
        <p:spPr>
          <a:xfrm flipH="1" flipV="1">
            <a:off x="7528844" y="2160754"/>
            <a:ext cx="22010" cy="734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5" name="直接连接符 1114">
            <a:extLst>
              <a:ext uri="{FF2B5EF4-FFF2-40B4-BE49-F238E27FC236}">
                <a16:creationId xmlns:a16="http://schemas.microsoft.com/office/drawing/2014/main" id="{016C481B-C2E3-8AAB-0485-F2AAAD572431}"/>
              </a:ext>
            </a:extLst>
          </p:cNvPr>
          <p:cNvCxnSpPr>
            <a:cxnSpLocks/>
          </p:cNvCxnSpPr>
          <p:nvPr/>
        </p:nvCxnSpPr>
        <p:spPr>
          <a:xfrm flipH="1" flipV="1">
            <a:off x="9347861" y="2158020"/>
            <a:ext cx="22010" cy="734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6" name="直接连接符 1115">
            <a:extLst>
              <a:ext uri="{FF2B5EF4-FFF2-40B4-BE49-F238E27FC236}">
                <a16:creationId xmlns:a16="http://schemas.microsoft.com/office/drawing/2014/main" id="{852D38BA-2871-EAFF-F412-F312C06852D4}"/>
              </a:ext>
            </a:extLst>
          </p:cNvPr>
          <p:cNvCxnSpPr>
            <a:cxnSpLocks/>
          </p:cNvCxnSpPr>
          <p:nvPr/>
        </p:nvCxnSpPr>
        <p:spPr>
          <a:xfrm flipH="1" flipV="1">
            <a:off x="5700369" y="2157958"/>
            <a:ext cx="22010" cy="734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7" name="直接连接符 1116">
            <a:extLst>
              <a:ext uri="{FF2B5EF4-FFF2-40B4-BE49-F238E27FC236}">
                <a16:creationId xmlns:a16="http://schemas.microsoft.com/office/drawing/2014/main" id="{F3F753D6-C542-0ACC-08DF-1F6D9BBD3234}"/>
              </a:ext>
            </a:extLst>
          </p:cNvPr>
          <p:cNvCxnSpPr>
            <a:cxnSpLocks/>
          </p:cNvCxnSpPr>
          <p:nvPr/>
        </p:nvCxnSpPr>
        <p:spPr>
          <a:xfrm flipH="1" flipV="1">
            <a:off x="6627893" y="3744885"/>
            <a:ext cx="22010" cy="734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8" name="直接连接符 1117">
            <a:extLst>
              <a:ext uri="{FF2B5EF4-FFF2-40B4-BE49-F238E27FC236}">
                <a16:creationId xmlns:a16="http://schemas.microsoft.com/office/drawing/2014/main" id="{A11FD64B-7211-0B74-3F2B-697B7284797F}"/>
              </a:ext>
            </a:extLst>
          </p:cNvPr>
          <p:cNvCxnSpPr>
            <a:cxnSpLocks/>
          </p:cNvCxnSpPr>
          <p:nvPr/>
        </p:nvCxnSpPr>
        <p:spPr>
          <a:xfrm flipH="1" flipV="1">
            <a:off x="8450272" y="3739188"/>
            <a:ext cx="22010" cy="734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9" name="直接连接符 1118">
            <a:extLst>
              <a:ext uri="{FF2B5EF4-FFF2-40B4-BE49-F238E27FC236}">
                <a16:creationId xmlns:a16="http://schemas.microsoft.com/office/drawing/2014/main" id="{545A68BE-504A-20E4-F14E-7424DE3AE6AF}"/>
              </a:ext>
            </a:extLst>
          </p:cNvPr>
          <p:cNvCxnSpPr>
            <a:cxnSpLocks/>
          </p:cNvCxnSpPr>
          <p:nvPr/>
        </p:nvCxnSpPr>
        <p:spPr>
          <a:xfrm flipH="1" flipV="1">
            <a:off x="10267285" y="3740781"/>
            <a:ext cx="22010" cy="734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20" name="文本框 1119">
                <a:extLst>
                  <a:ext uri="{FF2B5EF4-FFF2-40B4-BE49-F238E27FC236}">
                    <a16:creationId xmlns:a16="http://schemas.microsoft.com/office/drawing/2014/main" id="{ECB9053C-B90D-048B-D606-8F170F04A0E9}"/>
                  </a:ext>
                </a:extLst>
              </p:cNvPr>
              <p:cNvSpPr txBox="1"/>
              <p:nvPr/>
            </p:nvSpPr>
            <p:spPr>
              <a:xfrm>
                <a:off x="6900647" y="3029666"/>
                <a:ext cx="4737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20" name="文本框 1119">
                <a:extLst>
                  <a:ext uri="{FF2B5EF4-FFF2-40B4-BE49-F238E27FC236}">
                    <a16:creationId xmlns:a16="http://schemas.microsoft.com/office/drawing/2014/main" id="{ECB9053C-B90D-048B-D606-8F170F04A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647" y="3029666"/>
                <a:ext cx="473715" cy="230832"/>
              </a:xfrm>
              <a:prstGeom prst="rect">
                <a:avLst/>
              </a:prstGeom>
              <a:blipFill>
                <a:blip r:embed="rId3"/>
                <a:stretch>
                  <a:fillRect r="-30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1" name="文本框 1120">
                <a:extLst>
                  <a:ext uri="{FF2B5EF4-FFF2-40B4-BE49-F238E27FC236}">
                    <a16:creationId xmlns:a16="http://schemas.microsoft.com/office/drawing/2014/main" id="{B9135BCD-F69C-DC5E-7F4E-D3B8FBB7879A}"/>
                  </a:ext>
                </a:extLst>
              </p:cNvPr>
              <p:cNvSpPr txBox="1"/>
              <p:nvPr/>
            </p:nvSpPr>
            <p:spPr>
              <a:xfrm>
                <a:off x="7477300" y="2093857"/>
                <a:ext cx="4737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21" name="文本框 1120">
                <a:extLst>
                  <a:ext uri="{FF2B5EF4-FFF2-40B4-BE49-F238E27FC236}">
                    <a16:creationId xmlns:a16="http://schemas.microsoft.com/office/drawing/2014/main" id="{B9135BCD-F69C-DC5E-7F4E-D3B8FBB78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300" y="2093857"/>
                <a:ext cx="473715" cy="230832"/>
              </a:xfrm>
              <a:prstGeom prst="rect">
                <a:avLst/>
              </a:prstGeom>
              <a:blipFill>
                <a:blip r:embed="rId4"/>
                <a:stretch>
                  <a:fillRect r="-12987"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2" name="文本框 1121">
                <a:extLst>
                  <a:ext uri="{FF2B5EF4-FFF2-40B4-BE49-F238E27FC236}">
                    <a16:creationId xmlns:a16="http://schemas.microsoft.com/office/drawing/2014/main" id="{7B9BBB89-A684-42AA-5C47-3DC01A7308CE}"/>
                  </a:ext>
                </a:extLst>
              </p:cNvPr>
              <p:cNvSpPr txBox="1"/>
              <p:nvPr/>
            </p:nvSpPr>
            <p:spPr>
              <a:xfrm>
                <a:off x="8619508" y="2733811"/>
                <a:ext cx="4737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22" name="文本框 1121">
                <a:extLst>
                  <a:ext uri="{FF2B5EF4-FFF2-40B4-BE49-F238E27FC236}">
                    <a16:creationId xmlns:a16="http://schemas.microsoft.com/office/drawing/2014/main" id="{7B9BBB89-A684-42AA-5C47-3DC01A730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9508" y="2733811"/>
                <a:ext cx="473715" cy="230832"/>
              </a:xfrm>
              <a:prstGeom prst="rect">
                <a:avLst/>
              </a:prstGeom>
              <a:blipFill>
                <a:blip r:embed="rId5"/>
                <a:stretch>
                  <a:fillRect r="-11538"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3" name="文本框 1122">
                <a:extLst>
                  <a:ext uri="{FF2B5EF4-FFF2-40B4-BE49-F238E27FC236}">
                    <a16:creationId xmlns:a16="http://schemas.microsoft.com/office/drawing/2014/main" id="{CEB80EEB-E4D1-C92E-09CB-B6C55A84FE14}"/>
                  </a:ext>
                </a:extLst>
              </p:cNvPr>
              <p:cNvSpPr txBox="1"/>
              <p:nvPr/>
            </p:nvSpPr>
            <p:spPr>
              <a:xfrm>
                <a:off x="8405205" y="3604702"/>
                <a:ext cx="4737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23" name="文本框 1122">
                <a:extLst>
                  <a:ext uri="{FF2B5EF4-FFF2-40B4-BE49-F238E27FC236}">
                    <a16:creationId xmlns:a16="http://schemas.microsoft.com/office/drawing/2014/main" id="{CEB80EEB-E4D1-C92E-09CB-B6C55A84F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205" y="3604702"/>
                <a:ext cx="473715" cy="230832"/>
              </a:xfrm>
              <a:prstGeom prst="rect">
                <a:avLst/>
              </a:prstGeom>
              <a:blipFill>
                <a:blip r:embed="rId6"/>
                <a:stretch>
                  <a:fillRect r="-30769"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4" name="文本框 1123">
            <a:extLst>
              <a:ext uri="{FF2B5EF4-FFF2-40B4-BE49-F238E27FC236}">
                <a16:creationId xmlns:a16="http://schemas.microsoft.com/office/drawing/2014/main" id="{5D9EBEDD-4208-4834-76A5-3E6076315624}"/>
              </a:ext>
            </a:extLst>
          </p:cNvPr>
          <p:cNvSpPr txBox="1"/>
          <p:nvPr/>
        </p:nvSpPr>
        <p:spPr>
          <a:xfrm>
            <a:off x="8798999" y="5510719"/>
            <a:ext cx="1458496" cy="380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原子图</a:t>
            </a:r>
          </a:p>
        </p:txBody>
      </p:sp>
    </p:spTree>
    <p:extLst>
      <p:ext uri="{BB962C8B-B14F-4D97-AF65-F5344CB8AC3E}">
        <p14:creationId xmlns:p14="http://schemas.microsoft.com/office/powerpoint/2010/main" val="61625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CA72CDB-A7A9-4591-3972-F5AF4BBA5E82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拓扑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底层网络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616ADF5-6E15-7D5C-4478-0EA81B5351B1}"/>
              </a:ext>
            </a:extLst>
          </p:cNvPr>
          <p:cNvSpPr txBox="1"/>
          <p:nvPr/>
        </p:nvSpPr>
        <p:spPr>
          <a:xfrm>
            <a:off x="706120" y="802640"/>
            <a:ext cx="1050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底层网络：反应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连接关系的一种粗粒度表示（同样是一个周期图，还附带了一些对称性信息）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DFA06183-77EB-CE3E-A2D6-787426944FA7}"/>
              </a:ext>
            </a:extLst>
          </p:cNvPr>
          <p:cNvSpPr/>
          <p:nvPr/>
        </p:nvSpPr>
        <p:spPr>
          <a:xfrm>
            <a:off x="3612372" y="3110365"/>
            <a:ext cx="101602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A70E8344-27AA-D124-42D7-3EC809188CBD}"/>
              </a:ext>
            </a:extLst>
          </p:cNvPr>
          <p:cNvGrpSpPr/>
          <p:nvPr/>
        </p:nvGrpSpPr>
        <p:grpSpPr>
          <a:xfrm>
            <a:off x="78692" y="2179293"/>
            <a:ext cx="3597679" cy="2810536"/>
            <a:chOff x="1053724" y="2997694"/>
            <a:chExt cx="3597679" cy="2810536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F8C8F319-75E9-6FF4-BE01-B56BF4ECF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3724" y="2997694"/>
              <a:ext cx="3597679" cy="2810536"/>
            </a:xfrm>
            <a:prstGeom prst="rect">
              <a:avLst/>
            </a:prstGeom>
          </p:spPr>
        </p:pic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4A897011-4A2B-2F94-6FAB-0916741D672F}"/>
                </a:ext>
              </a:extLst>
            </p:cNvPr>
            <p:cNvSpPr/>
            <p:nvPr/>
          </p:nvSpPr>
          <p:spPr>
            <a:xfrm>
              <a:off x="2313296" y="3544459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4BE53A0-C76C-53AD-E56A-EFAA80D69592}"/>
                </a:ext>
              </a:extLst>
            </p:cNvPr>
            <p:cNvSpPr/>
            <p:nvPr/>
          </p:nvSpPr>
          <p:spPr>
            <a:xfrm>
              <a:off x="3227696" y="4077859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01E0702F-44F6-3EA8-F59E-9B324231DA3D}"/>
                </a:ext>
              </a:extLst>
            </p:cNvPr>
            <p:cNvSpPr/>
            <p:nvPr/>
          </p:nvSpPr>
          <p:spPr>
            <a:xfrm>
              <a:off x="1384695" y="4077859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BE95A3DE-7FB2-EA85-A132-4338218E2604}"/>
                </a:ext>
              </a:extLst>
            </p:cNvPr>
            <p:cNvSpPr/>
            <p:nvPr/>
          </p:nvSpPr>
          <p:spPr>
            <a:xfrm>
              <a:off x="3202294" y="5158024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37D686B0-3082-3816-7FCB-B48C5E256C29}"/>
              </a:ext>
            </a:extLst>
          </p:cNvPr>
          <p:cNvGrpSpPr/>
          <p:nvPr/>
        </p:nvGrpSpPr>
        <p:grpSpPr>
          <a:xfrm>
            <a:off x="4717829" y="2906187"/>
            <a:ext cx="2747434" cy="1581150"/>
            <a:chOff x="5390929" y="2391837"/>
            <a:chExt cx="2747434" cy="1581150"/>
          </a:xfrm>
        </p:grpSpPr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A055D692-2647-8DB8-3984-49CB686A3327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58297C1E-98FE-2D60-C27E-D2DE5C8B8CBC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平行四边形 96">
              <a:extLst>
                <a:ext uri="{FF2B5EF4-FFF2-40B4-BE49-F238E27FC236}">
                  <a16:creationId xmlns:a16="http://schemas.microsoft.com/office/drawing/2014/main" id="{0C4FA603-E26A-FA80-3560-4D225417AA3D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E90F2FB2-1EF6-E29F-8372-48401D932FC2}"/>
              </a:ext>
            </a:extLst>
          </p:cNvPr>
          <p:cNvGrpSpPr/>
          <p:nvPr/>
        </p:nvGrpSpPr>
        <p:grpSpPr>
          <a:xfrm>
            <a:off x="6541802" y="2906222"/>
            <a:ext cx="2747434" cy="1581150"/>
            <a:chOff x="5390929" y="2391837"/>
            <a:chExt cx="2747434" cy="1581150"/>
          </a:xfrm>
        </p:grpSpPr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69C78793-FF38-E8F6-E058-FAE5C25B4B81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8BEC4C90-7D0C-EA3A-E72E-99F911F63873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平行四边形 102">
              <a:extLst>
                <a:ext uri="{FF2B5EF4-FFF2-40B4-BE49-F238E27FC236}">
                  <a16:creationId xmlns:a16="http://schemas.microsoft.com/office/drawing/2014/main" id="{0DA49AAD-B58A-688C-3558-C03F6B192CED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FC87ABE2-A158-2C67-8BA2-99C4D81164B3}"/>
              </a:ext>
            </a:extLst>
          </p:cNvPr>
          <p:cNvGrpSpPr/>
          <p:nvPr/>
        </p:nvGrpSpPr>
        <p:grpSpPr>
          <a:xfrm>
            <a:off x="8367427" y="2906222"/>
            <a:ext cx="2747434" cy="1581150"/>
            <a:chOff x="5390929" y="2391837"/>
            <a:chExt cx="2747434" cy="1581150"/>
          </a:xfrm>
        </p:grpSpPr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AE371323-EF43-40BA-88B6-05E831F1BE40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236C0405-18F9-5ABD-115F-A0AA8873B777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平行四边形 106">
              <a:extLst>
                <a:ext uri="{FF2B5EF4-FFF2-40B4-BE49-F238E27FC236}">
                  <a16:creationId xmlns:a16="http://schemas.microsoft.com/office/drawing/2014/main" id="{C6252C3F-F70A-9EF2-A5E8-9274468D1FF9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986C5685-C839-B245-8E6F-9BC0063E3EF3}"/>
              </a:ext>
            </a:extLst>
          </p:cNvPr>
          <p:cNvGrpSpPr/>
          <p:nvPr/>
        </p:nvGrpSpPr>
        <p:grpSpPr>
          <a:xfrm>
            <a:off x="5640697" y="4488184"/>
            <a:ext cx="2747434" cy="1581150"/>
            <a:chOff x="5390929" y="2391837"/>
            <a:chExt cx="2747434" cy="1581150"/>
          </a:xfrm>
        </p:grpSpPr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3997A584-285A-98A0-BD5B-E4CB126C55E1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76745067-63DD-52DE-E5A4-C7DD439EF542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平行四边形 110">
              <a:extLst>
                <a:ext uri="{FF2B5EF4-FFF2-40B4-BE49-F238E27FC236}">
                  <a16:creationId xmlns:a16="http://schemas.microsoft.com/office/drawing/2014/main" id="{C1DCEA26-C009-D678-7FC0-E2010302F753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77A50E97-8479-99BB-60CF-104BF9030E62}"/>
              </a:ext>
            </a:extLst>
          </p:cNvPr>
          <p:cNvGrpSpPr/>
          <p:nvPr/>
        </p:nvGrpSpPr>
        <p:grpSpPr>
          <a:xfrm>
            <a:off x="7464670" y="4488219"/>
            <a:ext cx="2747434" cy="1581150"/>
            <a:chOff x="5390929" y="2391837"/>
            <a:chExt cx="2747434" cy="1581150"/>
          </a:xfrm>
        </p:grpSpPr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62A2CE16-F92B-EAB5-702E-10C1AC8A720A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A6D9A0CD-434B-F95E-FDDA-5D1D7150D221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平行四边形 114">
              <a:extLst>
                <a:ext uri="{FF2B5EF4-FFF2-40B4-BE49-F238E27FC236}">
                  <a16:creationId xmlns:a16="http://schemas.microsoft.com/office/drawing/2014/main" id="{1C0BA374-41A9-2468-E8BB-6D35A84F2207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8C358C54-0F4C-57D5-BBBA-C96E4B9E1223}"/>
              </a:ext>
            </a:extLst>
          </p:cNvPr>
          <p:cNvGrpSpPr/>
          <p:nvPr/>
        </p:nvGrpSpPr>
        <p:grpSpPr>
          <a:xfrm>
            <a:off x="9290295" y="4488219"/>
            <a:ext cx="2747434" cy="1581150"/>
            <a:chOff x="5390929" y="2391837"/>
            <a:chExt cx="2747434" cy="1581150"/>
          </a:xfrm>
        </p:grpSpPr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6AEBE9E1-6AD6-C475-2E36-6F42203F6979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6B018939-9545-87DE-C593-72FBA1C78956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平行四边形 118">
              <a:extLst>
                <a:ext uri="{FF2B5EF4-FFF2-40B4-BE49-F238E27FC236}">
                  <a16:creationId xmlns:a16="http://schemas.microsoft.com/office/drawing/2014/main" id="{C6DF7426-1769-FD52-3908-EEB900EE2D60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01C7A87C-5980-D773-5F51-D369BCC839CA}"/>
              </a:ext>
            </a:extLst>
          </p:cNvPr>
          <p:cNvGrpSpPr/>
          <p:nvPr/>
        </p:nvGrpSpPr>
        <p:grpSpPr>
          <a:xfrm>
            <a:off x="3791942" y="1323892"/>
            <a:ext cx="2747434" cy="1581150"/>
            <a:chOff x="5390929" y="2391837"/>
            <a:chExt cx="2747434" cy="1581150"/>
          </a:xfrm>
        </p:grpSpPr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83C3B158-A963-F09A-9901-1188E8D20858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A77401DB-AD3A-F6A1-EB27-4C885724D92C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平行四边形 122">
              <a:extLst>
                <a:ext uri="{FF2B5EF4-FFF2-40B4-BE49-F238E27FC236}">
                  <a16:creationId xmlns:a16="http://schemas.microsoft.com/office/drawing/2014/main" id="{3C35839F-CDD1-9E3A-BC77-B9520C15E751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7B19DD93-DE34-9680-8425-1A28268B5FAB}"/>
              </a:ext>
            </a:extLst>
          </p:cNvPr>
          <p:cNvGrpSpPr/>
          <p:nvPr/>
        </p:nvGrpSpPr>
        <p:grpSpPr>
          <a:xfrm>
            <a:off x="5615915" y="1323927"/>
            <a:ext cx="2747434" cy="1581150"/>
            <a:chOff x="5390929" y="2391837"/>
            <a:chExt cx="2747434" cy="1581150"/>
          </a:xfrm>
        </p:grpSpPr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80BE94EE-243F-B2AF-03B1-A1A87BF2FC90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5D96D825-ABCA-29D6-CF0D-8111DAC83E3C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平行四边形 126">
              <a:extLst>
                <a:ext uri="{FF2B5EF4-FFF2-40B4-BE49-F238E27FC236}">
                  <a16:creationId xmlns:a16="http://schemas.microsoft.com/office/drawing/2014/main" id="{F738AA95-B60B-0073-48E0-A1BA279122F8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E6E4974B-7990-E318-CAFA-33B10B6D0721}"/>
              </a:ext>
            </a:extLst>
          </p:cNvPr>
          <p:cNvGrpSpPr/>
          <p:nvPr/>
        </p:nvGrpSpPr>
        <p:grpSpPr>
          <a:xfrm>
            <a:off x="7441540" y="1323927"/>
            <a:ext cx="2747434" cy="1581150"/>
            <a:chOff x="5390929" y="2391837"/>
            <a:chExt cx="2747434" cy="1581150"/>
          </a:xfrm>
        </p:grpSpPr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CB71766D-F33E-A37B-D85D-1EF98B13E7F9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>
              <a:extLst>
                <a:ext uri="{FF2B5EF4-FFF2-40B4-BE49-F238E27FC236}">
                  <a16:creationId xmlns:a16="http://schemas.microsoft.com/office/drawing/2014/main" id="{23D8D941-8A58-7B5A-548E-865DAAF396B8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平行四边形 130">
              <a:extLst>
                <a:ext uri="{FF2B5EF4-FFF2-40B4-BE49-F238E27FC236}">
                  <a16:creationId xmlns:a16="http://schemas.microsoft.com/office/drawing/2014/main" id="{4F13DBB0-B8CF-5015-F616-9896574AD6EF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66DD6D87-5EAD-3D97-6CC2-4FD10E39ED76}"/>
              </a:ext>
            </a:extLst>
          </p:cNvPr>
          <p:cNvCxnSpPr>
            <a:cxnSpLocks/>
          </p:cNvCxnSpPr>
          <p:nvPr/>
        </p:nvCxnSpPr>
        <p:spPr>
          <a:xfrm>
            <a:off x="5890314" y="3560593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CD1F8034-2B10-2084-5834-6D47E78B871F}"/>
              </a:ext>
            </a:extLst>
          </p:cNvPr>
          <p:cNvCxnSpPr>
            <a:cxnSpLocks/>
          </p:cNvCxnSpPr>
          <p:nvPr/>
        </p:nvCxnSpPr>
        <p:spPr>
          <a:xfrm>
            <a:off x="7715868" y="3557351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8A06C3A4-871F-1CBD-F6AE-A75D07E58591}"/>
              </a:ext>
            </a:extLst>
          </p:cNvPr>
          <p:cNvCxnSpPr>
            <a:cxnSpLocks/>
          </p:cNvCxnSpPr>
          <p:nvPr/>
        </p:nvCxnSpPr>
        <p:spPr>
          <a:xfrm>
            <a:off x="9541419" y="3549243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169B5EF7-499F-7453-4FE6-4D6DE7C480F5}"/>
              </a:ext>
            </a:extLst>
          </p:cNvPr>
          <p:cNvCxnSpPr>
            <a:cxnSpLocks/>
          </p:cNvCxnSpPr>
          <p:nvPr/>
        </p:nvCxnSpPr>
        <p:spPr>
          <a:xfrm>
            <a:off x="4972675" y="1981476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2CBFF93F-CF9A-94B1-1D32-C39816C55202}"/>
              </a:ext>
            </a:extLst>
          </p:cNvPr>
          <p:cNvCxnSpPr>
            <a:cxnSpLocks/>
          </p:cNvCxnSpPr>
          <p:nvPr/>
        </p:nvCxnSpPr>
        <p:spPr>
          <a:xfrm>
            <a:off x="6798229" y="1978234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09C6301B-5490-CB74-4ACF-06DC61E7BF0C}"/>
              </a:ext>
            </a:extLst>
          </p:cNvPr>
          <p:cNvCxnSpPr>
            <a:cxnSpLocks/>
          </p:cNvCxnSpPr>
          <p:nvPr/>
        </p:nvCxnSpPr>
        <p:spPr>
          <a:xfrm>
            <a:off x="8623780" y="1970126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B3B459FC-4C11-B367-E86E-727D8A931BF1}"/>
              </a:ext>
            </a:extLst>
          </p:cNvPr>
          <p:cNvCxnSpPr>
            <a:cxnSpLocks/>
          </p:cNvCxnSpPr>
          <p:nvPr/>
        </p:nvCxnSpPr>
        <p:spPr>
          <a:xfrm>
            <a:off x="6812814" y="5164031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365594FE-96B5-D06C-AC76-AE15EC7479EC}"/>
              </a:ext>
            </a:extLst>
          </p:cNvPr>
          <p:cNvCxnSpPr>
            <a:cxnSpLocks/>
          </p:cNvCxnSpPr>
          <p:nvPr/>
        </p:nvCxnSpPr>
        <p:spPr>
          <a:xfrm>
            <a:off x="8638368" y="5160789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11400D11-C59D-7566-F0FF-782958F648E5}"/>
              </a:ext>
            </a:extLst>
          </p:cNvPr>
          <p:cNvCxnSpPr>
            <a:cxnSpLocks/>
          </p:cNvCxnSpPr>
          <p:nvPr/>
        </p:nvCxnSpPr>
        <p:spPr>
          <a:xfrm>
            <a:off x="10463919" y="5152681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4C6288AB-5390-BDBC-468B-294C29D0F5AC}"/>
              </a:ext>
            </a:extLst>
          </p:cNvPr>
          <p:cNvCxnSpPr>
            <a:cxnSpLocks/>
          </p:cNvCxnSpPr>
          <p:nvPr/>
        </p:nvCxnSpPr>
        <p:spPr>
          <a:xfrm>
            <a:off x="5615915" y="2698230"/>
            <a:ext cx="0" cy="431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0AFAC37F-7543-695C-F2E2-0679B2C3BD9C}"/>
              </a:ext>
            </a:extLst>
          </p:cNvPr>
          <p:cNvCxnSpPr>
            <a:cxnSpLocks/>
          </p:cNvCxnSpPr>
          <p:nvPr/>
        </p:nvCxnSpPr>
        <p:spPr>
          <a:xfrm>
            <a:off x="7460919" y="2690122"/>
            <a:ext cx="0" cy="431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05544CFB-28DF-D8B1-BD81-ADD24D71100F}"/>
              </a:ext>
            </a:extLst>
          </p:cNvPr>
          <p:cNvCxnSpPr>
            <a:cxnSpLocks/>
          </p:cNvCxnSpPr>
          <p:nvPr/>
        </p:nvCxnSpPr>
        <p:spPr>
          <a:xfrm>
            <a:off x="9281608" y="2686878"/>
            <a:ext cx="0" cy="431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41D37B2B-4924-C7A7-EE9F-6F5A5729A6CE}"/>
              </a:ext>
            </a:extLst>
          </p:cNvPr>
          <p:cNvCxnSpPr>
            <a:cxnSpLocks/>
          </p:cNvCxnSpPr>
          <p:nvPr/>
        </p:nvCxnSpPr>
        <p:spPr>
          <a:xfrm>
            <a:off x="6531933" y="4275728"/>
            <a:ext cx="0" cy="431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33D8685E-B2C0-A5C0-D73C-0314A3FC70E3}"/>
              </a:ext>
            </a:extLst>
          </p:cNvPr>
          <p:cNvCxnSpPr>
            <a:cxnSpLocks/>
          </p:cNvCxnSpPr>
          <p:nvPr/>
        </p:nvCxnSpPr>
        <p:spPr>
          <a:xfrm>
            <a:off x="8376937" y="4267620"/>
            <a:ext cx="0" cy="431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39F9FFD5-0B51-4672-C6E9-333866C62F1D}"/>
              </a:ext>
            </a:extLst>
          </p:cNvPr>
          <p:cNvCxnSpPr>
            <a:cxnSpLocks/>
          </p:cNvCxnSpPr>
          <p:nvPr/>
        </p:nvCxnSpPr>
        <p:spPr>
          <a:xfrm>
            <a:off x="10197626" y="4264376"/>
            <a:ext cx="0" cy="431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A730A87E-D31E-7E9C-FF7C-306F1B00A59A}"/>
              </a:ext>
            </a:extLst>
          </p:cNvPr>
          <p:cNvCxnSpPr>
            <a:cxnSpLocks/>
          </p:cNvCxnSpPr>
          <p:nvPr/>
        </p:nvCxnSpPr>
        <p:spPr>
          <a:xfrm flipH="1">
            <a:off x="5880068" y="1988223"/>
            <a:ext cx="384397" cy="2305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35C100D2-31B2-4FBF-2E46-149A7FF82FBD}"/>
              </a:ext>
            </a:extLst>
          </p:cNvPr>
          <p:cNvCxnSpPr>
            <a:cxnSpLocks/>
          </p:cNvCxnSpPr>
          <p:nvPr/>
        </p:nvCxnSpPr>
        <p:spPr>
          <a:xfrm flipH="1">
            <a:off x="6805813" y="3575447"/>
            <a:ext cx="384397" cy="2305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2B4CD838-93B3-67CD-A6E1-315A2D123D0A}"/>
              </a:ext>
            </a:extLst>
          </p:cNvPr>
          <p:cNvCxnSpPr>
            <a:cxnSpLocks/>
          </p:cNvCxnSpPr>
          <p:nvPr/>
        </p:nvCxnSpPr>
        <p:spPr>
          <a:xfrm flipH="1">
            <a:off x="7741288" y="5182127"/>
            <a:ext cx="384397" cy="2305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>
            <a:extLst>
              <a:ext uri="{FF2B5EF4-FFF2-40B4-BE49-F238E27FC236}">
                <a16:creationId xmlns:a16="http://schemas.microsoft.com/office/drawing/2014/main" id="{52B4E27A-88D3-F9D6-5A48-5F8CCB4BC804}"/>
              </a:ext>
            </a:extLst>
          </p:cNvPr>
          <p:cNvCxnSpPr>
            <a:cxnSpLocks/>
          </p:cNvCxnSpPr>
          <p:nvPr/>
        </p:nvCxnSpPr>
        <p:spPr>
          <a:xfrm flipH="1">
            <a:off x="7691028" y="1970390"/>
            <a:ext cx="384397" cy="2305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>
            <a:extLst>
              <a:ext uri="{FF2B5EF4-FFF2-40B4-BE49-F238E27FC236}">
                <a16:creationId xmlns:a16="http://schemas.microsoft.com/office/drawing/2014/main" id="{E5C3A918-F662-E81E-2500-E41ABD183491}"/>
              </a:ext>
            </a:extLst>
          </p:cNvPr>
          <p:cNvCxnSpPr>
            <a:cxnSpLocks/>
          </p:cNvCxnSpPr>
          <p:nvPr/>
        </p:nvCxnSpPr>
        <p:spPr>
          <a:xfrm flipH="1">
            <a:off x="8616773" y="3557614"/>
            <a:ext cx="384397" cy="2305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72477524-7D5C-2A56-698C-0D727C55AF43}"/>
              </a:ext>
            </a:extLst>
          </p:cNvPr>
          <p:cNvCxnSpPr>
            <a:cxnSpLocks/>
          </p:cNvCxnSpPr>
          <p:nvPr/>
        </p:nvCxnSpPr>
        <p:spPr>
          <a:xfrm flipH="1">
            <a:off x="9552248" y="5164294"/>
            <a:ext cx="384397" cy="2305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椭圆 163">
            <a:extLst>
              <a:ext uri="{FF2B5EF4-FFF2-40B4-BE49-F238E27FC236}">
                <a16:creationId xmlns:a16="http://schemas.microsoft.com/office/drawing/2014/main" id="{DA91F804-3687-5BB4-4C54-26E4C98D949B}"/>
              </a:ext>
            </a:extLst>
          </p:cNvPr>
          <p:cNvSpPr/>
          <p:nvPr/>
        </p:nvSpPr>
        <p:spPr>
          <a:xfrm flipV="1">
            <a:off x="766218" y="6201585"/>
            <a:ext cx="63580" cy="63580"/>
          </a:xfrm>
          <a:prstGeom prst="ellipse">
            <a:avLst/>
          </a:prstGeom>
          <a:solidFill>
            <a:srgbClr val="989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id="{681C5E16-8B36-D4AF-F274-D1DB680AE74F}"/>
              </a:ext>
            </a:extLst>
          </p:cNvPr>
          <p:cNvSpPr/>
          <p:nvPr/>
        </p:nvSpPr>
        <p:spPr>
          <a:xfrm flipV="1">
            <a:off x="925788" y="6233375"/>
            <a:ext cx="63580" cy="63580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椭圆 165">
            <a:extLst>
              <a:ext uri="{FF2B5EF4-FFF2-40B4-BE49-F238E27FC236}">
                <a16:creationId xmlns:a16="http://schemas.microsoft.com/office/drawing/2014/main" id="{4F9DCCC8-10FC-8256-5180-472927EEC7D8}"/>
              </a:ext>
            </a:extLst>
          </p:cNvPr>
          <p:cNvSpPr/>
          <p:nvPr/>
        </p:nvSpPr>
        <p:spPr>
          <a:xfrm flipV="1">
            <a:off x="1046438" y="6112725"/>
            <a:ext cx="63580" cy="63580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椭圆 166">
            <a:extLst>
              <a:ext uri="{FF2B5EF4-FFF2-40B4-BE49-F238E27FC236}">
                <a16:creationId xmlns:a16="http://schemas.microsoft.com/office/drawing/2014/main" id="{90667AB1-0B7B-53BA-96B6-F4849406967E}"/>
              </a:ext>
            </a:extLst>
          </p:cNvPr>
          <p:cNvSpPr/>
          <p:nvPr/>
        </p:nvSpPr>
        <p:spPr>
          <a:xfrm flipV="1">
            <a:off x="1004517" y="5943812"/>
            <a:ext cx="63580" cy="63580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椭圆 167">
            <a:extLst>
              <a:ext uri="{FF2B5EF4-FFF2-40B4-BE49-F238E27FC236}">
                <a16:creationId xmlns:a16="http://schemas.microsoft.com/office/drawing/2014/main" id="{C22C82FC-D9D7-52A6-0BF0-3A305E031645}"/>
              </a:ext>
            </a:extLst>
          </p:cNvPr>
          <p:cNvSpPr/>
          <p:nvPr/>
        </p:nvSpPr>
        <p:spPr>
          <a:xfrm flipV="1">
            <a:off x="1126754" y="5824749"/>
            <a:ext cx="63580" cy="63580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椭圆 168">
            <a:extLst>
              <a:ext uri="{FF2B5EF4-FFF2-40B4-BE49-F238E27FC236}">
                <a16:creationId xmlns:a16="http://schemas.microsoft.com/office/drawing/2014/main" id="{8F91F15E-A90E-B9E1-948E-378B60037E47}"/>
              </a:ext>
            </a:extLst>
          </p:cNvPr>
          <p:cNvSpPr/>
          <p:nvPr/>
        </p:nvSpPr>
        <p:spPr>
          <a:xfrm flipV="1">
            <a:off x="1289712" y="5873880"/>
            <a:ext cx="63580" cy="63580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椭圆 169">
            <a:extLst>
              <a:ext uri="{FF2B5EF4-FFF2-40B4-BE49-F238E27FC236}">
                <a16:creationId xmlns:a16="http://schemas.microsoft.com/office/drawing/2014/main" id="{E4E59888-81A0-96B9-6C9D-F13639A1653C}"/>
              </a:ext>
            </a:extLst>
          </p:cNvPr>
          <p:cNvSpPr/>
          <p:nvPr/>
        </p:nvSpPr>
        <p:spPr>
          <a:xfrm flipV="1">
            <a:off x="1334160" y="6038982"/>
            <a:ext cx="63580" cy="63580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椭圆 170">
            <a:extLst>
              <a:ext uri="{FF2B5EF4-FFF2-40B4-BE49-F238E27FC236}">
                <a16:creationId xmlns:a16="http://schemas.microsoft.com/office/drawing/2014/main" id="{29AE77E8-6528-AF62-EAE2-205BF7D89DE9}"/>
              </a:ext>
            </a:extLst>
          </p:cNvPr>
          <p:cNvSpPr/>
          <p:nvPr/>
        </p:nvSpPr>
        <p:spPr>
          <a:xfrm flipV="1">
            <a:off x="1210772" y="6156415"/>
            <a:ext cx="63580" cy="63580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椭圆 171">
            <a:extLst>
              <a:ext uri="{FF2B5EF4-FFF2-40B4-BE49-F238E27FC236}">
                <a16:creationId xmlns:a16="http://schemas.microsoft.com/office/drawing/2014/main" id="{674A2EAF-508E-7BB0-5413-85293244D0AA}"/>
              </a:ext>
            </a:extLst>
          </p:cNvPr>
          <p:cNvSpPr/>
          <p:nvPr/>
        </p:nvSpPr>
        <p:spPr>
          <a:xfrm flipV="1">
            <a:off x="1501285" y="6084977"/>
            <a:ext cx="63580" cy="63580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椭圆 172">
            <a:extLst>
              <a:ext uri="{FF2B5EF4-FFF2-40B4-BE49-F238E27FC236}">
                <a16:creationId xmlns:a16="http://schemas.microsoft.com/office/drawing/2014/main" id="{B42D5FFE-CD25-5DF2-634B-B15A59E8D9F5}"/>
              </a:ext>
            </a:extLst>
          </p:cNvPr>
          <p:cNvSpPr/>
          <p:nvPr/>
        </p:nvSpPr>
        <p:spPr>
          <a:xfrm flipV="1">
            <a:off x="1552263" y="6233375"/>
            <a:ext cx="63580" cy="63580"/>
          </a:xfrm>
          <a:prstGeom prst="ellipse">
            <a:avLst/>
          </a:prstGeom>
          <a:solidFill>
            <a:srgbClr val="989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>
            <a:extLst>
              <a:ext uri="{FF2B5EF4-FFF2-40B4-BE49-F238E27FC236}">
                <a16:creationId xmlns:a16="http://schemas.microsoft.com/office/drawing/2014/main" id="{4C34B06E-E6A7-61F9-5F42-68670AD0EE01}"/>
              </a:ext>
            </a:extLst>
          </p:cNvPr>
          <p:cNvSpPr/>
          <p:nvPr/>
        </p:nvSpPr>
        <p:spPr>
          <a:xfrm flipV="1">
            <a:off x="1083850" y="5657661"/>
            <a:ext cx="63580" cy="63580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椭圆 174">
            <a:extLst>
              <a:ext uri="{FF2B5EF4-FFF2-40B4-BE49-F238E27FC236}">
                <a16:creationId xmlns:a16="http://schemas.microsoft.com/office/drawing/2014/main" id="{73F58E01-4C9C-595C-3138-CEDCFD7879E3}"/>
              </a:ext>
            </a:extLst>
          </p:cNvPr>
          <p:cNvSpPr/>
          <p:nvPr/>
        </p:nvSpPr>
        <p:spPr>
          <a:xfrm flipV="1">
            <a:off x="1190334" y="5536594"/>
            <a:ext cx="63580" cy="63580"/>
          </a:xfrm>
          <a:prstGeom prst="ellipse">
            <a:avLst/>
          </a:prstGeom>
          <a:solidFill>
            <a:srgbClr val="989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椭圆 175">
            <a:extLst>
              <a:ext uri="{FF2B5EF4-FFF2-40B4-BE49-F238E27FC236}">
                <a16:creationId xmlns:a16="http://schemas.microsoft.com/office/drawing/2014/main" id="{E03E0843-EBBC-FAB6-9A2D-45492FCE4E45}"/>
              </a:ext>
            </a:extLst>
          </p:cNvPr>
          <p:cNvSpPr/>
          <p:nvPr/>
        </p:nvSpPr>
        <p:spPr>
          <a:xfrm flipV="1">
            <a:off x="966508" y="6358512"/>
            <a:ext cx="45720" cy="45720"/>
          </a:xfrm>
          <a:prstGeom prst="ellipse">
            <a:avLst/>
          </a:prstGeom>
          <a:solidFill>
            <a:srgbClr val="BAA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id="{4F646F1F-6EB8-280A-99D0-BC04477D00F7}"/>
              </a:ext>
            </a:extLst>
          </p:cNvPr>
          <p:cNvSpPr/>
          <p:nvPr/>
        </p:nvSpPr>
        <p:spPr>
          <a:xfrm flipV="1">
            <a:off x="1249341" y="6282740"/>
            <a:ext cx="45720" cy="45720"/>
          </a:xfrm>
          <a:prstGeom prst="ellipse">
            <a:avLst/>
          </a:prstGeom>
          <a:solidFill>
            <a:srgbClr val="BAA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>
            <a:extLst>
              <a:ext uri="{FF2B5EF4-FFF2-40B4-BE49-F238E27FC236}">
                <a16:creationId xmlns:a16="http://schemas.microsoft.com/office/drawing/2014/main" id="{51A711FA-D0C7-50FA-A3C0-29D74D594564}"/>
              </a:ext>
            </a:extLst>
          </p:cNvPr>
          <p:cNvSpPr/>
          <p:nvPr/>
        </p:nvSpPr>
        <p:spPr>
          <a:xfrm flipV="1">
            <a:off x="902928" y="5920952"/>
            <a:ext cx="45720" cy="45720"/>
          </a:xfrm>
          <a:prstGeom prst="ellipse">
            <a:avLst/>
          </a:prstGeom>
          <a:solidFill>
            <a:srgbClr val="BAA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椭圆 178">
            <a:extLst>
              <a:ext uri="{FF2B5EF4-FFF2-40B4-BE49-F238E27FC236}">
                <a16:creationId xmlns:a16="http://schemas.microsoft.com/office/drawing/2014/main" id="{4869CF46-9E77-9389-956A-CF6E934B8964}"/>
              </a:ext>
            </a:extLst>
          </p:cNvPr>
          <p:cNvSpPr/>
          <p:nvPr/>
        </p:nvSpPr>
        <p:spPr>
          <a:xfrm flipV="1">
            <a:off x="975305" y="5640687"/>
            <a:ext cx="45720" cy="45720"/>
          </a:xfrm>
          <a:prstGeom prst="ellipse">
            <a:avLst/>
          </a:prstGeom>
          <a:solidFill>
            <a:srgbClr val="BAA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椭圆 179">
            <a:extLst>
              <a:ext uri="{FF2B5EF4-FFF2-40B4-BE49-F238E27FC236}">
                <a16:creationId xmlns:a16="http://schemas.microsoft.com/office/drawing/2014/main" id="{AAEE5BCD-013B-A2C1-D818-BEB792100CA0}"/>
              </a:ext>
            </a:extLst>
          </p:cNvPr>
          <p:cNvSpPr/>
          <p:nvPr/>
        </p:nvSpPr>
        <p:spPr>
          <a:xfrm flipV="1">
            <a:off x="1388212" y="5797125"/>
            <a:ext cx="45720" cy="45720"/>
          </a:xfrm>
          <a:prstGeom prst="ellipse">
            <a:avLst/>
          </a:prstGeom>
          <a:solidFill>
            <a:srgbClr val="BAA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椭圆 180">
            <a:extLst>
              <a:ext uri="{FF2B5EF4-FFF2-40B4-BE49-F238E27FC236}">
                <a16:creationId xmlns:a16="http://schemas.microsoft.com/office/drawing/2014/main" id="{ED561775-6339-FF4D-3138-032CAFF17938}"/>
              </a:ext>
            </a:extLst>
          </p:cNvPr>
          <p:cNvSpPr/>
          <p:nvPr/>
        </p:nvSpPr>
        <p:spPr>
          <a:xfrm flipV="1">
            <a:off x="1594571" y="6002628"/>
            <a:ext cx="45720" cy="45720"/>
          </a:xfrm>
          <a:prstGeom prst="ellipse">
            <a:avLst/>
          </a:prstGeom>
          <a:solidFill>
            <a:srgbClr val="BAA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E2035150-8EAF-7632-454A-1603655D240E}"/>
              </a:ext>
            </a:extLst>
          </p:cNvPr>
          <p:cNvCxnSpPr>
            <a:cxnSpLocks/>
          </p:cNvCxnSpPr>
          <p:nvPr/>
        </p:nvCxnSpPr>
        <p:spPr>
          <a:xfrm>
            <a:off x="829798" y="6237609"/>
            <a:ext cx="89884" cy="156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EC1E9E90-B555-2C21-EA3A-340E0AF53864}"/>
              </a:ext>
            </a:extLst>
          </p:cNvPr>
          <p:cNvCxnSpPr>
            <a:cxnSpLocks/>
          </p:cNvCxnSpPr>
          <p:nvPr/>
        </p:nvCxnSpPr>
        <p:spPr>
          <a:xfrm>
            <a:off x="975305" y="6296955"/>
            <a:ext cx="14063" cy="476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EDEBA406-CCBD-28CD-C4C6-155C338921F9}"/>
              </a:ext>
            </a:extLst>
          </p:cNvPr>
          <p:cNvCxnSpPr>
            <a:cxnSpLocks/>
          </p:cNvCxnSpPr>
          <p:nvPr/>
        </p:nvCxnSpPr>
        <p:spPr>
          <a:xfrm flipV="1">
            <a:off x="989368" y="6170807"/>
            <a:ext cx="63580" cy="625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>
            <a:extLst>
              <a:ext uri="{FF2B5EF4-FFF2-40B4-BE49-F238E27FC236}">
                <a16:creationId xmlns:a16="http://schemas.microsoft.com/office/drawing/2014/main" id="{A3A48BC7-D8B2-EF9B-1E06-3BA210E1BFDE}"/>
              </a:ext>
            </a:extLst>
          </p:cNvPr>
          <p:cNvCxnSpPr>
            <a:cxnSpLocks/>
          </p:cNvCxnSpPr>
          <p:nvPr/>
        </p:nvCxnSpPr>
        <p:spPr>
          <a:xfrm flipH="1" flipV="1">
            <a:off x="1116528" y="6156415"/>
            <a:ext cx="92556" cy="198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>
            <a:extLst>
              <a:ext uri="{FF2B5EF4-FFF2-40B4-BE49-F238E27FC236}">
                <a16:creationId xmlns:a16="http://schemas.microsoft.com/office/drawing/2014/main" id="{CB7B7570-608D-F5DD-5E46-DA489CE0C2FB}"/>
              </a:ext>
            </a:extLst>
          </p:cNvPr>
          <p:cNvCxnSpPr>
            <a:cxnSpLocks/>
          </p:cNvCxnSpPr>
          <p:nvPr/>
        </p:nvCxnSpPr>
        <p:spPr>
          <a:xfrm flipH="1" flipV="1">
            <a:off x="1048652" y="6014801"/>
            <a:ext cx="19445" cy="960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>
            <a:extLst>
              <a:ext uri="{FF2B5EF4-FFF2-40B4-BE49-F238E27FC236}">
                <a16:creationId xmlns:a16="http://schemas.microsoft.com/office/drawing/2014/main" id="{DB82A558-F83A-9A54-AA31-992E5C059247}"/>
              </a:ext>
            </a:extLst>
          </p:cNvPr>
          <p:cNvCxnSpPr>
            <a:cxnSpLocks/>
          </p:cNvCxnSpPr>
          <p:nvPr/>
        </p:nvCxnSpPr>
        <p:spPr>
          <a:xfrm flipH="1">
            <a:off x="1068097" y="5888329"/>
            <a:ext cx="67749" cy="554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>
            <a:extLst>
              <a:ext uri="{FF2B5EF4-FFF2-40B4-BE49-F238E27FC236}">
                <a16:creationId xmlns:a16="http://schemas.microsoft.com/office/drawing/2014/main" id="{CF51C23F-51E7-DB79-8225-B7055285EA62}"/>
              </a:ext>
            </a:extLst>
          </p:cNvPr>
          <p:cNvCxnSpPr>
            <a:cxnSpLocks/>
          </p:cNvCxnSpPr>
          <p:nvPr/>
        </p:nvCxnSpPr>
        <p:spPr>
          <a:xfrm flipH="1" flipV="1">
            <a:off x="1199426" y="5863577"/>
            <a:ext cx="90286" cy="247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7F947D7D-64E7-B5C1-6522-1135DF060F18}"/>
              </a:ext>
            </a:extLst>
          </p:cNvPr>
          <p:cNvCxnSpPr>
            <a:cxnSpLocks/>
          </p:cNvCxnSpPr>
          <p:nvPr/>
        </p:nvCxnSpPr>
        <p:spPr>
          <a:xfrm flipH="1" flipV="1">
            <a:off x="1335065" y="5937460"/>
            <a:ext cx="26646" cy="951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>
            <a:extLst>
              <a:ext uri="{FF2B5EF4-FFF2-40B4-BE49-F238E27FC236}">
                <a16:creationId xmlns:a16="http://schemas.microsoft.com/office/drawing/2014/main" id="{27014A65-9B2F-2AB5-2D85-41FE4150EC53}"/>
              </a:ext>
            </a:extLst>
          </p:cNvPr>
          <p:cNvCxnSpPr>
            <a:cxnSpLocks/>
          </p:cNvCxnSpPr>
          <p:nvPr/>
        </p:nvCxnSpPr>
        <p:spPr>
          <a:xfrm flipV="1">
            <a:off x="1267842" y="6091888"/>
            <a:ext cx="75850" cy="717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>
            <a:extLst>
              <a:ext uri="{FF2B5EF4-FFF2-40B4-BE49-F238E27FC236}">
                <a16:creationId xmlns:a16="http://schemas.microsoft.com/office/drawing/2014/main" id="{6F64E9D4-EF82-069D-651C-B7E6D861A2F4}"/>
              </a:ext>
            </a:extLst>
          </p:cNvPr>
          <p:cNvCxnSpPr>
            <a:cxnSpLocks/>
          </p:cNvCxnSpPr>
          <p:nvPr/>
        </p:nvCxnSpPr>
        <p:spPr>
          <a:xfrm flipH="1" flipV="1">
            <a:off x="1408829" y="6084977"/>
            <a:ext cx="92456" cy="175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>
            <a:extLst>
              <a:ext uri="{FF2B5EF4-FFF2-40B4-BE49-F238E27FC236}">
                <a16:creationId xmlns:a16="http://schemas.microsoft.com/office/drawing/2014/main" id="{528BB3D2-5E6A-4769-153C-9E21189433E8}"/>
              </a:ext>
            </a:extLst>
          </p:cNvPr>
          <p:cNvCxnSpPr>
            <a:cxnSpLocks/>
          </p:cNvCxnSpPr>
          <p:nvPr/>
        </p:nvCxnSpPr>
        <p:spPr>
          <a:xfrm flipH="1" flipV="1">
            <a:off x="1256378" y="6219995"/>
            <a:ext cx="8987" cy="584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>
            <a:extLst>
              <a:ext uri="{FF2B5EF4-FFF2-40B4-BE49-F238E27FC236}">
                <a16:creationId xmlns:a16="http://schemas.microsoft.com/office/drawing/2014/main" id="{22A3793A-1815-0F62-ECEC-82D319D7697E}"/>
              </a:ext>
            </a:extLst>
          </p:cNvPr>
          <p:cNvCxnSpPr>
            <a:cxnSpLocks/>
          </p:cNvCxnSpPr>
          <p:nvPr/>
        </p:nvCxnSpPr>
        <p:spPr>
          <a:xfrm flipH="1" flipV="1">
            <a:off x="1545912" y="6146632"/>
            <a:ext cx="30840" cy="888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>
            <a:extLst>
              <a:ext uri="{FF2B5EF4-FFF2-40B4-BE49-F238E27FC236}">
                <a16:creationId xmlns:a16="http://schemas.microsoft.com/office/drawing/2014/main" id="{CA9D6FE4-44F6-6DCD-DEAF-8BE8A218924A}"/>
              </a:ext>
            </a:extLst>
          </p:cNvPr>
          <p:cNvCxnSpPr>
            <a:cxnSpLocks/>
          </p:cNvCxnSpPr>
          <p:nvPr/>
        </p:nvCxnSpPr>
        <p:spPr>
          <a:xfrm flipH="1">
            <a:off x="1558564" y="6046181"/>
            <a:ext cx="46266" cy="387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F10F6E9C-C996-7372-5A09-4858D1D4CB37}"/>
              </a:ext>
            </a:extLst>
          </p:cNvPr>
          <p:cNvCxnSpPr>
            <a:cxnSpLocks/>
          </p:cNvCxnSpPr>
          <p:nvPr/>
        </p:nvCxnSpPr>
        <p:spPr>
          <a:xfrm flipH="1" flipV="1">
            <a:off x="1128945" y="5725426"/>
            <a:ext cx="26646" cy="951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>
            <a:extLst>
              <a:ext uri="{FF2B5EF4-FFF2-40B4-BE49-F238E27FC236}">
                <a16:creationId xmlns:a16="http://schemas.microsoft.com/office/drawing/2014/main" id="{FA4EDA11-5BD2-16E9-3B8C-FB2B8DAB1625}"/>
              </a:ext>
            </a:extLst>
          </p:cNvPr>
          <p:cNvCxnSpPr>
            <a:cxnSpLocks/>
          </p:cNvCxnSpPr>
          <p:nvPr/>
        </p:nvCxnSpPr>
        <p:spPr>
          <a:xfrm flipV="1">
            <a:off x="1353292" y="5835938"/>
            <a:ext cx="43289" cy="451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2125D8CB-D756-AA5B-2A8D-344953920593}"/>
              </a:ext>
            </a:extLst>
          </p:cNvPr>
          <p:cNvCxnSpPr>
            <a:cxnSpLocks/>
          </p:cNvCxnSpPr>
          <p:nvPr/>
        </p:nvCxnSpPr>
        <p:spPr>
          <a:xfrm flipV="1">
            <a:off x="1141923" y="5594968"/>
            <a:ext cx="63580" cy="711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>
            <a:extLst>
              <a:ext uri="{FF2B5EF4-FFF2-40B4-BE49-F238E27FC236}">
                <a16:creationId xmlns:a16="http://schemas.microsoft.com/office/drawing/2014/main" id="{93A9E1EB-A711-CC3B-0935-E0D5FF1E7FEC}"/>
              </a:ext>
            </a:extLst>
          </p:cNvPr>
          <p:cNvCxnSpPr>
            <a:cxnSpLocks/>
          </p:cNvCxnSpPr>
          <p:nvPr/>
        </p:nvCxnSpPr>
        <p:spPr>
          <a:xfrm>
            <a:off x="1019184" y="5666106"/>
            <a:ext cx="59044" cy="161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>
            <a:extLst>
              <a:ext uri="{FF2B5EF4-FFF2-40B4-BE49-F238E27FC236}">
                <a16:creationId xmlns:a16="http://schemas.microsoft.com/office/drawing/2014/main" id="{E1828251-F48E-C01F-A687-D58136D48D75}"/>
              </a:ext>
            </a:extLst>
          </p:cNvPr>
          <p:cNvCxnSpPr>
            <a:cxnSpLocks/>
          </p:cNvCxnSpPr>
          <p:nvPr/>
        </p:nvCxnSpPr>
        <p:spPr>
          <a:xfrm flipH="1" flipV="1">
            <a:off x="951937" y="5948757"/>
            <a:ext cx="52580" cy="124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文本框 199">
            <a:extLst>
              <a:ext uri="{FF2B5EF4-FFF2-40B4-BE49-F238E27FC236}">
                <a16:creationId xmlns:a16="http://schemas.microsoft.com/office/drawing/2014/main" id="{9A2577DB-88CC-D369-DC2B-AD8B8729967B}"/>
              </a:ext>
            </a:extLst>
          </p:cNvPr>
          <p:cNvSpPr txBox="1"/>
          <p:nvPr/>
        </p:nvSpPr>
        <p:spPr>
          <a:xfrm>
            <a:off x="1783080" y="5796279"/>
            <a:ext cx="182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看成一个整体</a:t>
            </a:r>
          </a:p>
        </p:txBody>
      </p:sp>
      <p:sp>
        <p:nvSpPr>
          <p:cNvPr id="201" name="椭圆 200">
            <a:extLst>
              <a:ext uri="{FF2B5EF4-FFF2-40B4-BE49-F238E27FC236}">
                <a16:creationId xmlns:a16="http://schemas.microsoft.com/office/drawing/2014/main" id="{C40BAFFD-16BF-9D67-28AA-40A6D7A9AC79}"/>
              </a:ext>
            </a:extLst>
          </p:cNvPr>
          <p:cNvSpPr/>
          <p:nvPr/>
        </p:nvSpPr>
        <p:spPr>
          <a:xfrm rot="2437666">
            <a:off x="1029640" y="3023906"/>
            <a:ext cx="251903" cy="4174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88042277-AF46-431C-A921-96557C5196F0}"/>
              </a:ext>
            </a:extLst>
          </p:cNvPr>
          <p:cNvSpPr txBox="1"/>
          <p:nvPr/>
        </p:nvSpPr>
        <p:spPr>
          <a:xfrm>
            <a:off x="8812171" y="6197778"/>
            <a:ext cx="145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底层网络</a:t>
            </a:r>
          </a:p>
        </p:txBody>
      </p:sp>
    </p:spTree>
    <p:extLst>
      <p:ext uri="{BB962C8B-B14F-4D97-AF65-F5344CB8AC3E}">
        <p14:creationId xmlns:p14="http://schemas.microsoft.com/office/powerpoint/2010/main" val="793083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2A380B2E-F378-A727-17C3-8C4125A3C3FC}"/>
              </a:ext>
            </a:extLst>
          </p:cNvPr>
          <p:cNvSpPr/>
          <p:nvPr/>
        </p:nvSpPr>
        <p:spPr>
          <a:xfrm>
            <a:off x="44449" y="810683"/>
            <a:ext cx="711200" cy="2152650"/>
          </a:xfrm>
          <a:prstGeom prst="roundRect">
            <a:avLst>
              <a:gd name="adj" fmla="val 26488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原子图</a:t>
            </a: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E6E58765-B06E-185B-98C2-8C6EF6A65816}"/>
              </a:ext>
            </a:extLst>
          </p:cNvPr>
          <p:cNvSpPr/>
          <p:nvPr/>
        </p:nvSpPr>
        <p:spPr>
          <a:xfrm>
            <a:off x="1447799" y="810683"/>
            <a:ext cx="711200" cy="2152650"/>
          </a:xfrm>
          <a:prstGeom prst="roundRect">
            <a:avLst>
              <a:gd name="adj" fmla="val 26488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图神经网络</a:t>
            </a:r>
          </a:p>
        </p:txBody>
      </p:sp>
      <p:sp>
        <p:nvSpPr>
          <p:cNvPr id="84" name="箭头: 右 83">
            <a:extLst>
              <a:ext uri="{FF2B5EF4-FFF2-40B4-BE49-F238E27FC236}">
                <a16:creationId xmlns:a16="http://schemas.microsoft.com/office/drawing/2014/main" id="{1695BC8B-4C1B-B36D-65BD-D8CA35EC3BA1}"/>
              </a:ext>
            </a:extLst>
          </p:cNvPr>
          <p:cNvSpPr/>
          <p:nvPr/>
        </p:nvSpPr>
        <p:spPr>
          <a:xfrm flipV="1">
            <a:off x="885810" y="1784020"/>
            <a:ext cx="431828" cy="205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箭头: 右 84">
            <a:extLst>
              <a:ext uri="{FF2B5EF4-FFF2-40B4-BE49-F238E27FC236}">
                <a16:creationId xmlns:a16="http://schemas.microsoft.com/office/drawing/2014/main" id="{E4E280A6-0F0E-6033-F9C7-DFF597FC551B}"/>
              </a:ext>
            </a:extLst>
          </p:cNvPr>
          <p:cNvSpPr/>
          <p:nvPr/>
        </p:nvSpPr>
        <p:spPr>
          <a:xfrm flipV="1">
            <a:off x="2289160" y="1782632"/>
            <a:ext cx="431828" cy="205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E53E44FF-F794-A6AD-0E71-A7B5B861057A}"/>
              </a:ext>
            </a:extLst>
          </p:cNvPr>
          <p:cNvGrpSpPr/>
          <p:nvPr/>
        </p:nvGrpSpPr>
        <p:grpSpPr>
          <a:xfrm>
            <a:off x="2539987" y="1095045"/>
            <a:ext cx="2747434" cy="1581150"/>
            <a:chOff x="723934" y="1929016"/>
            <a:chExt cx="2747434" cy="1581150"/>
          </a:xfrm>
        </p:grpSpPr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D33067F9-738B-5AF0-2CA3-412A75F01CA5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161" name="平行四边形 160">
                <a:extLst>
                  <a:ext uri="{FF2B5EF4-FFF2-40B4-BE49-F238E27FC236}">
                    <a16:creationId xmlns:a16="http://schemas.microsoft.com/office/drawing/2014/main" id="{839CF6E2-FD34-0223-CA26-85DFFAC937DA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2" name="椭圆 161">
                <a:extLst>
                  <a:ext uri="{FF2B5EF4-FFF2-40B4-BE49-F238E27FC236}">
                    <a16:creationId xmlns:a16="http://schemas.microsoft.com/office/drawing/2014/main" id="{2FF81DE5-4C57-E25B-5421-9FC7E79259BF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椭圆 162">
                <a:extLst>
                  <a:ext uri="{FF2B5EF4-FFF2-40B4-BE49-F238E27FC236}">
                    <a16:creationId xmlns:a16="http://schemas.microsoft.com/office/drawing/2014/main" id="{48D8E132-EA7B-F8BC-45DD-70B9B024A309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>
                <a:extLst>
                  <a:ext uri="{FF2B5EF4-FFF2-40B4-BE49-F238E27FC236}">
                    <a16:creationId xmlns:a16="http://schemas.microsoft.com/office/drawing/2014/main" id="{ADF04D15-32CC-6492-6E81-985099E1585D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>
                <a:extLst>
                  <a:ext uri="{FF2B5EF4-FFF2-40B4-BE49-F238E27FC236}">
                    <a16:creationId xmlns:a16="http://schemas.microsoft.com/office/drawing/2014/main" id="{26245EBF-7C6E-444E-F0BF-04B7B037C1B4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>
                <a:extLst>
                  <a:ext uri="{FF2B5EF4-FFF2-40B4-BE49-F238E27FC236}">
                    <a16:creationId xmlns:a16="http://schemas.microsoft.com/office/drawing/2014/main" id="{B02B9381-4913-0549-0D41-CEEFBA15EC20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椭圆 166">
                <a:extLst>
                  <a:ext uri="{FF2B5EF4-FFF2-40B4-BE49-F238E27FC236}">
                    <a16:creationId xmlns:a16="http://schemas.microsoft.com/office/drawing/2014/main" id="{746F21E5-28F1-C854-1761-4C494A635263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>
                <a:extLst>
                  <a:ext uri="{FF2B5EF4-FFF2-40B4-BE49-F238E27FC236}">
                    <a16:creationId xmlns:a16="http://schemas.microsoft.com/office/drawing/2014/main" id="{EC938DFB-009E-E3EF-1718-4683C6CFEE9A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>
                <a:extLst>
                  <a:ext uri="{FF2B5EF4-FFF2-40B4-BE49-F238E27FC236}">
                    <a16:creationId xmlns:a16="http://schemas.microsoft.com/office/drawing/2014/main" id="{2333E80D-AD54-0594-B92C-CB94CB612E14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>
                <a:extLst>
                  <a:ext uri="{FF2B5EF4-FFF2-40B4-BE49-F238E27FC236}">
                    <a16:creationId xmlns:a16="http://schemas.microsoft.com/office/drawing/2014/main" id="{20C2B645-0CA6-BD04-251F-E62DCE7AA355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椭圆 170">
                <a:extLst>
                  <a:ext uri="{FF2B5EF4-FFF2-40B4-BE49-F238E27FC236}">
                    <a16:creationId xmlns:a16="http://schemas.microsoft.com/office/drawing/2014/main" id="{75D3FAEB-8A5B-1B15-359C-67223DC67FA7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>
                <a:extLst>
                  <a:ext uri="{FF2B5EF4-FFF2-40B4-BE49-F238E27FC236}">
                    <a16:creationId xmlns:a16="http://schemas.microsoft.com/office/drawing/2014/main" id="{EE76AE4C-A283-8A6F-3C40-7650E8905665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>
                <a:extLst>
                  <a:ext uri="{FF2B5EF4-FFF2-40B4-BE49-F238E27FC236}">
                    <a16:creationId xmlns:a16="http://schemas.microsoft.com/office/drawing/2014/main" id="{4A3F7A4A-597E-29BD-EEED-E7E4B8603102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>
                <a:extLst>
                  <a:ext uri="{FF2B5EF4-FFF2-40B4-BE49-F238E27FC236}">
                    <a16:creationId xmlns:a16="http://schemas.microsoft.com/office/drawing/2014/main" id="{3F63B6BB-C12F-71F1-CB64-CF884B6E08A3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5" name="椭圆 174">
                <a:extLst>
                  <a:ext uri="{FF2B5EF4-FFF2-40B4-BE49-F238E27FC236}">
                    <a16:creationId xmlns:a16="http://schemas.microsoft.com/office/drawing/2014/main" id="{0318DD99-A9A0-5D3B-897B-B0F81B36E3F9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>
                <a:extLst>
                  <a:ext uri="{FF2B5EF4-FFF2-40B4-BE49-F238E27FC236}">
                    <a16:creationId xmlns:a16="http://schemas.microsoft.com/office/drawing/2014/main" id="{F7079662-B3A2-1154-A067-70E2FD29210A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>
                <a:extLst>
                  <a:ext uri="{FF2B5EF4-FFF2-40B4-BE49-F238E27FC236}">
                    <a16:creationId xmlns:a16="http://schemas.microsoft.com/office/drawing/2014/main" id="{25A58BC9-FADE-C768-B602-C082FEE2AD97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>
                <a:extLst>
                  <a:ext uri="{FF2B5EF4-FFF2-40B4-BE49-F238E27FC236}">
                    <a16:creationId xmlns:a16="http://schemas.microsoft.com/office/drawing/2014/main" id="{00564F2C-714B-06D0-CD95-7B81832EB959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椭圆 178">
                <a:extLst>
                  <a:ext uri="{FF2B5EF4-FFF2-40B4-BE49-F238E27FC236}">
                    <a16:creationId xmlns:a16="http://schemas.microsoft.com/office/drawing/2014/main" id="{A22C83B6-B278-385A-241B-82DBDE5D7EF7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>
                <a:extLst>
                  <a:ext uri="{FF2B5EF4-FFF2-40B4-BE49-F238E27FC236}">
                    <a16:creationId xmlns:a16="http://schemas.microsoft.com/office/drawing/2014/main" id="{1E8DAFCE-818C-F3D7-8876-748ACF45D7D4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>
                <a:extLst>
                  <a:ext uri="{FF2B5EF4-FFF2-40B4-BE49-F238E27FC236}">
                    <a16:creationId xmlns:a16="http://schemas.microsoft.com/office/drawing/2014/main" id="{2B041F21-6AAE-D796-9FBF-E1FDC65F1DC1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>
                <a:extLst>
                  <a:ext uri="{FF2B5EF4-FFF2-40B4-BE49-F238E27FC236}">
                    <a16:creationId xmlns:a16="http://schemas.microsoft.com/office/drawing/2014/main" id="{8AE123AF-ACBB-2CA1-9B6F-7710EDEDA8CA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" name="椭圆 182">
                <a:extLst>
                  <a:ext uri="{FF2B5EF4-FFF2-40B4-BE49-F238E27FC236}">
                    <a16:creationId xmlns:a16="http://schemas.microsoft.com/office/drawing/2014/main" id="{C3EE36F4-4322-FABC-C7A8-4293E7078010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>
                <a:extLst>
                  <a:ext uri="{FF2B5EF4-FFF2-40B4-BE49-F238E27FC236}">
                    <a16:creationId xmlns:a16="http://schemas.microsoft.com/office/drawing/2014/main" id="{98976529-98D0-F698-92C7-F9C6A12E8024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>
                <a:extLst>
                  <a:ext uri="{FF2B5EF4-FFF2-40B4-BE49-F238E27FC236}">
                    <a16:creationId xmlns:a16="http://schemas.microsoft.com/office/drawing/2014/main" id="{6D3CB089-3260-AD8E-49DB-773556939D84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>
                <a:extLst>
                  <a:ext uri="{FF2B5EF4-FFF2-40B4-BE49-F238E27FC236}">
                    <a16:creationId xmlns:a16="http://schemas.microsoft.com/office/drawing/2014/main" id="{8A70C9BD-CF8F-7722-B6B3-5F4D0594A696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7" name="椭圆 186">
                <a:extLst>
                  <a:ext uri="{FF2B5EF4-FFF2-40B4-BE49-F238E27FC236}">
                    <a16:creationId xmlns:a16="http://schemas.microsoft.com/office/drawing/2014/main" id="{64092803-CF81-E3B2-C298-CD17C6857842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>
                <a:extLst>
                  <a:ext uri="{FF2B5EF4-FFF2-40B4-BE49-F238E27FC236}">
                    <a16:creationId xmlns:a16="http://schemas.microsoft.com/office/drawing/2014/main" id="{520FE74E-6F93-6392-B46D-91EB1558CFA2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>
                <a:extLst>
                  <a:ext uri="{FF2B5EF4-FFF2-40B4-BE49-F238E27FC236}">
                    <a16:creationId xmlns:a16="http://schemas.microsoft.com/office/drawing/2014/main" id="{A4B18F6B-B120-308C-D016-B2321756101F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>
                <a:extLst>
                  <a:ext uri="{FF2B5EF4-FFF2-40B4-BE49-F238E27FC236}">
                    <a16:creationId xmlns:a16="http://schemas.microsoft.com/office/drawing/2014/main" id="{14ECA90B-81E9-E751-1D93-09A230EC4F2C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1" name="椭圆 190">
                <a:extLst>
                  <a:ext uri="{FF2B5EF4-FFF2-40B4-BE49-F238E27FC236}">
                    <a16:creationId xmlns:a16="http://schemas.microsoft.com/office/drawing/2014/main" id="{4328DC8A-E9D4-84BF-B435-B8D6F9B7B000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>
                <a:extLst>
                  <a:ext uri="{FF2B5EF4-FFF2-40B4-BE49-F238E27FC236}">
                    <a16:creationId xmlns:a16="http://schemas.microsoft.com/office/drawing/2014/main" id="{5E120127-B805-8592-4C9A-5F991159C353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>
                <a:extLst>
                  <a:ext uri="{FF2B5EF4-FFF2-40B4-BE49-F238E27FC236}">
                    <a16:creationId xmlns:a16="http://schemas.microsoft.com/office/drawing/2014/main" id="{AD862F45-AF31-91D3-65C8-B98F9412BA9F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>
                <a:extLst>
                  <a:ext uri="{FF2B5EF4-FFF2-40B4-BE49-F238E27FC236}">
                    <a16:creationId xmlns:a16="http://schemas.microsoft.com/office/drawing/2014/main" id="{34818844-3AF5-F06B-18EE-24522F0AB68F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5" name="椭圆 194">
                <a:extLst>
                  <a:ext uri="{FF2B5EF4-FFF2-40B4-BE49-F238E27FC236}">
                    <a16:creationId xmlns:a16="http://schemas.microsoft.com/office/drawing/2014/main" id="{583E4FEB-D950-70FD-CE04-BFFFB5FD383B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>
                <a:extLst>
                  <a:ext uri="{FF2B5EF4-FFF2-40B4-BE49-F238E27FC236}">
                    <a16:creationId xmlns:a16="http://schemas.microsoft.com/office/drawing/2014/main" id="{74B7CC28-8E90-3876-039A-6AA823C93676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>
                <a:extLst>
                  <a:ext uri="{FF2B5EF4-FFF2-40B4-BE49-F238E27FC236}">
                    <a16:creationId xmlns:a16="http://schemas.microsoft.com/office/drawing/2014/main" id="{781DF890-3B81-3A24-2930-DAA8241BAEF9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38C735A3-2EBB-A824-393C-53BED1A4A0E3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5BEC9D16-9DFC-E177-78CB-2CA0C61E196C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>
              <a:extLst>
                <a:ext uri="{FF2B5EF4-FFF2-40B4-BE49-F238E27FC236}">
                  <a16:creationId xmlns:a16="http://schemas.microsoft.com/office/drawing/2014/main" id="{91C5B49B-B898-D32C-C045-0B86C8D103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78E6230E-3BA7-1F0B-F617-6BD87F4B85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36E40EC3-2B94-6200-CB6D-3EE04794A4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A976E012-481C-365F-86A9-F30827A58C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7195677A-CD3E-E521-6F65-3A7E3D098B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15F5804C-94FB-5C6D-35C6-ADFA7876C4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>
              <a:extLst>
                <a:ext uri="{FF2B5EF4-FFF2-40B4-BE49-F238E27FC236}">
                  <a16:creationId xmlns:a16="http://schemas.microsoft.com/office/drawing/2014/main" id="{6402DDD5-7EBA-463E-C5BC-2E4DA1253A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A97478F5-CB65-4D58-E78A-958D8317EB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FD8AE618-39A7-EDF2-9A2D-1CA74B21F0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D29703B5-E45D-5A07-9342-18087A5B91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41FC36D7-8EB0-94FE-0122-1D1FE5BEE0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901059B5-A42A-3121-2DAB-251964070C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1D9CCC54-93B2-E3C9-9E66-5B61114913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>
              <a:extLst>
                <a:ext uri="{FF2B5EF4-FFF2-40B4-BE49-F238E27FC236}">
                  <a16:creationId xmlns:a16="http://schemas.microsoft.com/office/drawing/2014/main" id="{5E01A55E-7328-B4CA-BCBC-32772CC48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7B7651F8-4013-F92D-AB65-020996FAE796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830D2C65-67B0-65B9-E8D3-F18C861078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>
              <a:extLst>
                <a:ext uri="{FF2B5EF4-FFF2-40B4-BE49-F238E27FC236}">
                  <a16:creationId xmlns:a16="http://schemas.microsoft.com/office/drawing/2014/main" id="{907C4B93-57BB-8879-B098-E61A5FCFAEDC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AF45BF1C-32BC-D322-2133-F031302BAAB0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>
              <a:extLst>
                <a:ext uri="{FF2B5EF4-FFF2-40B4-BE49-F238E27FC236}">
                  <a16:creationId xmlns:a16="http://schemas.microsoft.com/office/drawing/2014/main" id="{49F949F4-B6BC-4854-B0D9-CF97D6992B55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DE7774C8-8604-C3BF-64C9-A1B0C9CBA2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7BAC7A55-BC13-1D4B-A725-0EA73522E3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6C606003-D4CB-1CD9-AD9F-F65CBC5E88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565C7071-383B-D738-1EA7-D26A89AEF7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65421376-5EA8-C1BB-BAA0-F5A982402A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8CC98D3E-4A09-020B-568F-B2A2F316F4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>
              <a:extLst>
                <a:ext uri="{FF2B5EF4-FFF2-40B4-BE49-F238E27FC236}">
                  <a16:creationId xmlns:a16="http://schemas.microsoft.com/office/drawing/2014/main" id="{0D3D9FF8-2864-3E4F-C4A5-5140A3FED6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>
              <a:extLst>
                <a:ext uri="{FF2B5EF4-FFF2-40B4-BE49-F238E27FC236}">
                  <a16:creationId xmlns:a16="http://schemas.microsoft.com/office/drawing/2014/main" id="{8B85231F-3CC5-E3B0-59C6-0645487CD5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DE7DE7EF-D87A-AFE6-39A1-2DD37DC3EA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>
              <a:extLst>
                <a:ext uri="{FF2B5EF4-FFF2-40B4-BE49-F238E27FC236}">
                  <a16:creationId xmlns:a16="http://schemas.microsoft.com/office/drawing/2014/main" id="{92D5970E-5762-4DBD-10F5-76E5B9D464EC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>
              <a:extLst>
                <a:ext uri="{FF2B5EF4-FFF2-40B4-BE49-F238E27FC236}">
                  <a16:creationId xmlns:a16="http://schemas.microsoft.com/office/drawing/2014/main" id="{CDEF23AB-F438-E37C-8DF6-E75D1EB02D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>
              <a:extLst>
                <a:ext uri="{FF2B5EF4-FFF2-40B4-BE49-F238E27FC236}">
                  <a16:creationId xmlns:a16="http://schemas.microsoft.com/office/drawing/2014/main" id="{70DFD5C8-D01A-5E21-541B-602DAB38B7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>
              <a:extLst>
                <a:ext uri="{FF2B5EF4-FFF2-40B4-BE49-F238E27FC236}">
                  <a16:creationId xmlns:a16="http://schemas.microsoft.com/office/drawing/2014/main" id="{2EA238CC-EE7B-878B-B24E-99D6755B73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>
              <a:extLst>
                <a:ext uri="{FF2B5EF4-FFF2-40B4-BE49-F238E27FC236}">
                  <a16:creationId xmlns:a16="http://schemas.microsoft.com/office/drawing/2014/main" id="{1FF90757-0D8F-6DD4-637C-45158340A818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>
              <a:extLst>
                <a:ext uri="{FF2B5EF4-FFF2-40B4-BE49-F238E27FC236}">
                  <a16:creationId xmlns:a16="http://schemas.microsoft.com/office/drawing/2014/main" id="{B1D94F79-44CA-5FAE-21E5-041BC2C1FED3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>
              <a:extLst>
                <a:ext uri="{FF2B5EF4-FFF2-40B4-BE49-F238E27FC236}">
                  <a16:creationId xmlns:a16="http://schemas.microsoft.com/office/drawing/2014/main" id="{56898E12-AA5C-7D46-CB46-2793EAA1D8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8" name="文本框 197">
            <a:extLst>
              <a:ext uri="{FF2B5EF4-FFF2-40B4-BE49-F238E27FC236}">
                <a16:creationId xmlns:a16="http://schemas.microsoft.com/office/drawing/2014/main" id="{94B2C247-6A63-B96B-957E-CC8B36863E0B}"/>
              </a:ext>
            </a:extLst>
          </p:cNvPr>
          <p:cNvSpPr txBox="1"/>
          <p:nvPr/>
        </p:nvSpPr>
        <p:spPr>
          <a:xfrm>
            <a:off x="3075945" y="2904002"/>
            <a:ext cx="2407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得到原子嵌入向量，包含了原子层面的特征</a:t>
            </a:r>
          </a:p>
        </p:txBody>
      </p:sp>
      <p:sp>
        <p:nvSpPr>
          <p:cNvPr id="199" name="箭头: 右 198">
            <a:extLst>
              <a:ext uri="{FF2B5EF4-FFF2-40B4-BE49-F238E27FC236}">
                <a16:creationId xmlns:a16="http://schemas.microsoft.com/office/drawing/2014/main" id="{F62FCA8B-5BBB-415B-052F-B3B518B96F7C}"/>
              </a:ext>
            </a:extLst>
          </p:cNvPr>
          <p:cNvSpPr/>
          <p:nvPr/>
        </p:nvSpPr>
        <p:spPr>
          <a:xfrm flipV="1">
            <a:off x="5040577" y="1782632"/>
            <a:ext cx="431828" cy="205976"/>
          </a:xfrm>
          <a:prstGeom prst="rightArrow">
            <a:avLst/>
          </a:prstGeom>
          <a:gradFill>
            <a:gsLst>
              <a:gs pos="0">
                <a:srgbClr val="BAA1A1"/>
              </a:gs>
              <a:gs pos="0">
                <a:schemeClr val="bg1"/>
              </a:gs>
              <a:gs pos="100000">
                <a:schemeClr val="accent1"/>
              </a:gs>
              <a:gs pos="98000">
                <a:schemeClr val="accent1"/>
              </a:gs>
            </a:gsLst>
            <a:path path="shap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0" name="组合 199">
            <a:extLst>
              <a:ext uri="{FF2B5EF4-FFF2-40B4-BE49-F238E27FC236}">
                <a16:creationId xmlns:a16="http://schemas.microsoft.com/office/drawing/2014/main" id="{FEF9C608-24F0-D279-E457-0F150D3B8FCE}"/>
              </a:ext>
            </a:extLst>
          </p:cNvPr>
          <p:cNvGrpSpPr/>
          <p:nvPr/>
        </p:nvGrpSpPr>
        <p:grpSpPr>
          <a:xfrm>
            <a:off x="5221594" y="1100319"/>
            <a:ext cx="2747434" cy="1581150"/>
            <a:chOff x="5390929" y="2391837"/>
            <a:chExt cx="2747434" cy="1581150"/>
          </a:xfrm>
        </p:grpSpPr>
        <p:sp>
          <p:nvSpPr>
            <p:cNvPr id="201" name="椭圆 200">
              <a:extLst>
                <a:ext uri="{FF2B5EF4-FFF2-40B4-BE49-F238E27FC236}">
                  <a16:creationId xmlns:a16="http://schemas.microsoft.com/office/drawing/2014/main" id="{9FEB3D6E-326A-3843-2F6F-B58F0768D4DB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椭圆 201">
              <a:extLst>
                <a:ext uri="{FF2B5EF4-FFF2-40B4-BE49-F238E27FC236}">
                  <a16:creationId xmlns:a16="http://schemas.microsoft.com/office/drawing/2014/main" id="{33EE09B3-AF6F-2246-1DBB-D509D639B3FA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平行四边形 202">
              <a:extLst>
                <a:ext uri="{FF2B5EF4-FFF2-40B4-BE49-F238E27FC236}">
                  <a16:creationId xmlns:a16="http://schemas.microsoft.com/office/drawing/2014/main" id="{FADAC15C-3482-F519-95E5-E5900D71A317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204" name="直接连接符 203">
            <a:extLst>
              <a:ext uri="{FF2B5EF4-FFF2-40B4-BE49-F238E27FC236}">
                <a16:creationId xmlns:a16="http://schemas.microsoft.com/office/drawing/2014/main" id="{7A99C92D-F3F3-FB0F-A983-01AC959B1CF1}"/>
              </a:ext>
            </a:extLst>
          </p:cNvPr>
          <p:cNvCxnSpPr>
            <a:cxnSpLocks/>
          </p:cNvCxnSpPr>
          <p:nvPr/>
        </p:nvCxnSpPr>
        <p:spPr>
          <a:xfrm>
            <a:off x="6397962" y="1782632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椭圆 211">
            <a:extLst>
              <a:ext uri="{FF2B5EF4-FFF2-40B4-BE49-F238E27FC236}">
                <a16:creationId xmlns:a16="http://schemas.microsoft.com/office/drawing/2014/main" id="{9428D3E4-C4B2-71BC-95F2-C5F4BD8E2379}"/>
              </a:ext>
            </a:extLst>
          </p:cNvPr>
          <p:cNvSpPr/>
          <p:nvPr/>
        </p:nvSpPr>
        <p:spPr>
          <a:xfrm>
            <a:off x="2916800" y="1089771"/>
            <a:ext cx="1061092" cy="10610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椭圆 212">
            <a:extLst>
              <a:ext uri="{FF2B5EF4-FFF2-40B4-BE49-F238E27FC236}">
                <a16:creationId xmlns:a16="http://schemas.microsoft.com/office/drawing/2014/main" id="{2AC932AF-26C9-1F4C-69A4-BD68860FD730}"/>
              </a:ext>
            </a:extLst>
          </p:cNvPr>
          <p:cNvSpPr/>
          <p:nvPr/>
        </p:nvSpPr>
        <p:spPr>
          <a:xfrm>
            <a:off x="3844756" y="1620317"/>
            <a:ext cx="1061092" cy="10610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7A01AD88-1044-F7B8-D6A5-AF2F6CEC93B7}"/>
              </a:ext>
            </a:extLst>
          </p:cNvPr>
          <p:cNvCxnSpPr>
            <a:cxnSpLocks/>
          </p:cNvCxnSpPr>
          <p:nvPr/>
        </p:nvCxnSpPr>
        <p:spPr>
          <a:xfrm>
            <a:off x="3445318" y="1600247"/>
            <a:ext cx="2683852" cy="27755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>
            <a:extLst>
              <a:ext uri="{FF2B5EF4-FFF2-40B4-BE49-F238E27FC236}">
                <a16:creationId xmlns:a16="http://schemas.microsoft.com/office/drawing/2014/main" id="{6993AF65-7C0C-B4E2-C5CC-7BD854857FAC}"/>
              </a:ext>
            </a:extLst>
          </p:cNvPr>
          <p:cNvCxnSpPr>
            <a:cxnSpLocks/>
          </p:cNvCxnSpPr>
          <p:nvPr/>
        </p:nvCxnSpPr>
        <p:spPr>
          <a:xfrm>
            <a:off x="4370884" y="2143029"/>
            <a:ext cx="2669603" cy="15814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>
            <a:extLst>
              <a:ext uri="{FF2B5EF4-FFF2-40B4-BE49-F238E27FC236}">
                <a16:creationId xmlns:a16="http://schemas.microsoft.com/office/drawing/2014/main" id="{FD3E16B3-04F9-2B02-60BA-D3EEF2EE204B}"/>
              </a:ext>
            </a:extLst>
          </p:cNvPr>
          <p:cNvSpPr txBox="1"/>
          <p:nvPr/>
        </p:nvSpPr>
        <p:spPr>
          <a:xfrm>
            <a:off x="5870241" y="2962075"/>
            <a:ext cx="2407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池化得到底层网络节点的初始特征向量</a:t>
            </a:r>
          </a:p>
        </p:txBody>
      </p:sp>
      <p:sp>
        <p:nvSpPr>
          <p:cNvPr id="225" name="矩形: 圆角 224">
            <a:extLst>
              <a:ext uri="{FF2B5EF4-FFF2-40B4-BE49-F238E27FC236}">
                <a16:creationId xmlns:a16="http://schemas.microsoft.com/office/drawing/2014/main" id="{9596E0EC-9F07-A8FB-ACAF-4715E53D251C}"/>
              </a:ext>
            </a:extLst>
          </p:cNvPr>
          <p:cNvSpPr/>
          <p:nvPr/>
        </p:nvSpPr>
        <p:spPr>
          <a:xfrm>
            <a:off x="8248649" y="810683"/>
            <a:ext cx="711200" cy="2152650"/>
          </a:xfrm>
          <a:prstGeom prst="roundRect">
            <a:avLst>
              <a:gd name="adj" fmla="val 26488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底层网络</a:t>
            </a:r>
          </a:p>
        </p:txBody>
      </p:sp>
      <p:sp>
        <p:nvSpPr>
          <p:cNvPr id="226" name="箭头: 右 225">
            <a:extLst>
              <a:ext uri="{FF2B5EF4-FFF2-40B4-BE49-F238E27FC236}">
                <a16:creationId xmlns:a16="http://schemas.microsoft.com/office/drawing/2014/main" id="{E0B8AD76-24FD-8888-1719-80B5C4852A60}"/>
              </a:ext>
            </a:extLst>
          </p:cNvPr>
          <p:cNvSpPr/>
          <p:nvPr/>
        </p:nvSpPr>
        <p:spPr>
          <a:xfrm flipV="1">
            <a:off x="7686660" y="1782632"/>
            <a:ext cx="431828" cy="205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矩形: 圆角 226">
            <a:extLst>
              <a:ext uri="{FF2B5EF4-FFF2-40B4-BE49-F238E27FC236}">
                <a16:creationId xmlns:a16="http://schemas.microsoft.com/office/drawing/2014/main" id="{893C43C8-1368-EDB2-8500-C5A4B0FA3027}"/>
              </a:ext>
            </a:extLst>
          </p:cNvPr>
          <p:cNvSpPr/>
          <p:nvPr/>
        </p:nvSpPr>
        <p:spPr>
          <a:xfrm>
            <a:off x="9671052" y="810682"/>
            <a:ext cx="711200" cy="2152650"/>
          </a:xfrm>
          <a:prstGeom prst="roundRect">
            <a:avLst>
              <a:gd name="adj" fmla="val 26488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图神经网络</a:t>
            </a:r>
          </a:p>
        </p:txBody>
      </p:sp>
      <p:sp>
        <p:nvSpPr>
          <p:cNvPr id="228" name="箭头: 右 227">
            <a:extLst>
              <a:ext uri="{FF2B5EF4-FFF2-40B4-BE49-F238E27FC236}">
                <a16:creationId xmlns:a16="http://schemas.microsoft.com/office/drawing/2014/main" id="{B92C13B0-07D5-ED9F-5831-5530CD9351D5}"/>
              </a:ext>
            </a:extLst>
          </p:cNvPr>
          <p:cNvSpPr/>
          <p:nvPr/>
        </p:nvSpPr>
        <p:spPr>
          <a:xfrm flipV="1">
            <a:off x="9083662" y="1782629"/>
            <a:ext cx="431828" cy="205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箭头: 右 228">
            <a:extLst>
              <a:ext uri="{FF2B5EF4-FFF2-40B4-BE49-F238E27FC236}">
                <a16:creationId xmlns:a16="http://schemas.microsoft.com/office/drawing/2014/main" id="{B128D310-26B0-80F4-6FBF-222F876E30C0}"/>
              </a:ext>
            </a:extLst>
          </p:cNvPr>
          <p:cNvSpPr/>
          <p:nvPr/>
        </p:nvSpPr>
        <p:spPr>
          <a:xfrm flipV="1">
            <a:off x="10556863" y="1782628"/>
            <a:ext cx="431828" cy="205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B5BEA4E0-6111-4F41-612D-C4EAFE4936AC}"/>
              </a:ext>
            </a:extLst>
          </p:cNvPr>
          <p:cNvSpPr/>
          <p:nvPr/>
        </p:nvSpPr>
        <p:spPr>
          <a:xfrm flipH="1">
            <a:off x="11276920" y="1298573"/>
            <a:ext cx="190468" cy="19046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E14F9717-ACD6-6A3A-99F1-6523C4E1511E}"/>
              </a:ext>
            </a:extLst>
          </p:cNvPr>
          <p:cNvSpPr/>
          <p:nvPr/>
        </p:nvSpPr>
        <p:spPr>
          <a:xfrm flipH="1">
            <a:off x="11276920" y="1489042"/>
            <a:ext cx="190468" cy="1904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0B2AD33A-5B8A-11DF-7D67-65C032E64ED2}"/>
              </a:ext>
            </a:extLst>
          </p:cNvPr>
          <p:cNvSpPr/>
          <p:nvPr/>
        </p:nvSpPr>
        <p:spPr>
          <a:xfrm flipH="1">
            <a:off x="11276913" y="1679546"/>
            <a:ext cx="190468" cy="19046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D9B9F08A-878C-BC34-E2AB-41DCB3413086}"/>
              </a:ext>
            </a:extLst>
          </p:cNvPr>
          <p:cNvSpPr/>
          <p:nvPr/>
        </p:nvSpPr>
        <p:spPr>
          <a:xfrm flipH="1">
            <a:off x="11276913" y="1870094"/>
            <a:ext cx="190468" cy="19046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68A64DAF-D5FB-09A2-5D64-807BA912CC09}"/>
              </a:ext>
            </a:extLst>
          </p:cNvPr>
          <p:cNvSpPr/>
          <p:nvPr/>
        </p:nvSpPr>
        <p:spPr>
          <a:xfrm flipH="1">
            <a:off x="11276913" y="2060563"/>
            <a:ext cx="190468" cy="19046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DA9C7E94-FF4E-A5A5-F0F9-CAB4337D3EF8}"/>
              </a:ext>
            </a:extLst>
          </p:cNvPr>
          <p:cNvSpPr/>
          <p:nvPr/>
        </p:nvSpPr>
        <p:spPr>
          <a:xfrm flipH="1">
            <a:off x="11276906" y="2251067"/>
            <a:ext cx="190468" cy="1904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F490A0DE-E850-4888-83D8-0E36E1982298}"/>
              </a:ext>
            </a:extLst>
          </p:cNvPr>
          <p:cNvSpPr txBox="1"/>
          <p:nvPr/>
        </p:nvSpPr>
        <p:spPr>
          <a:xfrm>
            <a:off x="9784240" y="3073224"/>
            <a:ext cx="2407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最后通过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readout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得到最终的特征向量，用于下游的预测任务</a:t>
            </a:r>
          </a:p>
        </p:txBody>
      </p:sp>
      <p:sp>
        <p:nvSpPr>
          <p:cNvPr id="238" name="箭头: 左弧形 237">
            <a:extLst>
              <a:ext uri="{FF2B5EF4-FFF2-40B4-BE49-F238E27FC236}">
                <a16:creationId xmlns:a16="http://schemas.microsoft.com/office/drawing/2014/main" id="{76E6E212-33E1-C9F7-3629-FBA8184654A5}"/>
              </a:ext>
            </a:extLst>
          </p:cNvPr>
          <p:cNvSpPr/>
          <p:nvPr/>
        </p:nvSpPr>
        <p:spPr>
          <a:xfrm rot="16200000">
            <a:off x="7081765" y="955368"/>
            <a:ext cx="1353956" cy="7331399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A5445020-ABF4-BB3D-0D25-3EE12802A264}"/>
              </a:ext>
            </a:extLst>
          </p:cNvPr>
          <p:cNvSpPr txBox="1"/>
          <p:nvPr/>
        </p:nvSpPr>
        <p:spPr>
          <a:xfrm>
            <a:off x="5968985" y="5570037"/>
            <a:ext cx="3435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相较于对原子嵌入向量直接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readout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，通过底层网络能够提取到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的拓扑信息</a:t>
            </a: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B8B3718D-4090-C1E8-CF97-442AC3B36C12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核心框架</a:t>
            </a:r>
          </a:p>
        </p:txBody>
      </p:sp>
    </p:spTree>
    <p:extLst>
      <p:ext uri="{BB962C8B-B14F-4D97-AF65-F5344CB8AC3E}">
        <p14:creationId xmlns:p14="http://schemas.microsoft.com/office/powerpoint/2010/main" val="3816309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E24A481-5551-8567-A56B-E8EF21342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69" y="1222235"/>
            <a:ext cx="4556032" cy="355920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4C6833C-3E94-CA6F-40D8-CA7C4B365CA6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构建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拓扑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底层网络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63A7C57-0D32-7EC4-FF40-192D4D582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9" y="1382418"/>
            <a:ext cx="4791499" cy="30818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60B2602-00D8-0AFF-DB58-AA7CDF7FC0CD}"/>
                  </a:ext>
                </a:extLst>
              </p:cNvPr>
              <p:cNvSpPr txBox="1"/>
              <p:nvPr/>
            </p:nvSpPr>
            <p:spPr>
              <a:xfrm>
                <a:off x="1041400" y="5067300"/>
                <a:ext cx="31940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zh-CN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dirty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i="1" dirty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60B2602-00D8-0AFF-DB58-AA7CDF7FC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400" y="5067300"/>
                <a:ext cx="319405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椭圆 8">
            <a:extLst>
              <a:ext uri="{FF2B5EF4-FFF2-40B4-BE49-F238E27FC236}">
                <a16:creationId xmlns:a16="http://schemas.microsoft.com/office/drawing/2014/main" id="{1A2D7461-EED3-858E-ACD3-19FC3C6EC851}"/>
              </a:ext>
            </a:extLst>
          </p:cNvPr>
          <p:cNvSpPr/>
          <p:nvPr/>
        </p:nvSpPr>
        <p:spPr>
          <a:xfrm rot="564441">
            <a:off x="2712166" y="2439955"/>
            <a:ext cx="551366" cy="30169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19C100A-2DCD-B2EF-8F6F-C71B350F057D}"/>
              </a:ext>
            </a:extLst>
          </p:cNvPr>
          <p:cNvSpPr/>
          <p:nvPr/>
        </p:nvSpPr>
        <p:spPr>
          <a:xfrm rot="18985053">
            <a:off x="1537414" y="2439954"/>
            <a:ext cx="551366" cy="30169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811A4A0-C267-D4DA-0A4F-55DEAE6A29AC}"/>
              </a:ext>
            </a:extLst>
          </p:cNvPr>
          <p:cNvSpPr/>
          <p:nvPr/>
        </p:nvSpPr>
        <p:spPr>
          <a:xfrm rot="14994657">
            <a:off x="3290014" y="3443254"/>
            <a:ext cx="551366" cy="30169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4DFF7B0-9F1D-5C05-E815-44BDAC20F5D2}"/>
              </a:ext>
            </a:extLst>
          </p:cNvPr>
          <p:cNvSpPr/>
          <p:nvPr/>
        </p:nvSpPr>
        <p:spPr>
          <a:xfrm rot="16959923">
            <a:off x="8178339" y="2689564"/>
            <a:ext cx="383330" cy="234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CEC4674F-4246-5EE6-8249-0AA402BEF8CE}"/>
              </a:ext>
            </a:extLst>
          </p:cNvPr>
          <p:cNvSpPr/>
          <p:nvPr/>
        </p:nvSpPr>
        <p:spPr>
          <a:xfrm rot="16959923">
            <a:off x="8639382" y="2934417"/>
            <a:ext cx="383330" cy="234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B88552DA-05F4-A16F-4168-1BFB5FD6A2C6}"/>
              </a:ext>
            </a:extLst>
          </p:cNvPr>
          <p:cNvSpPr/>
          <p:nvPr/>
        </p:nvSpPr>
        <p:spPr>
          <a:xfrm rot="14220422">
            <a:off x="7190984" y="2667661"/>
            <a:ext cx="383330" cy="234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0ACB3815-CFD7-5C8B-AC62-834B0EAD4195}"/>
              </a:ext>
            </a:extLst>
          </p:cNvPr>
          <p:cNvSpPr/>
          <p:nvPr/>
        </p:nvSpPr>
        <p:spPr>
          <a:xfrm rot="14220422">
            <a:off x="9610432" y="2946236"/>
            <a:ext cx="383330" cy="234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E012333-A647-9656-9691-3BDACC7DDAD7}"/>
              </a:ext>
            </a:extLst>
          </p:cNvPr>
          <p:cNvSpPr/>
          <p:nvPr/>
        </p:nvSpPr>
        <p:spPr>
          <a:xfrm rot="11100728">
            <a:off x="9095212" y="3787806"/>
            <a:ext cx="383330" cy="234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DFD1B649-8234-E116-D5EC-37514B5769E3}"/>
              </a:ext>
            </a:extLst>
          </p:cNvPr>
          <p:cNvSpPr/>
          <p:nvPr/>
        </p:nvSpPr>
        <p:spPr>
          <a:xfrm rot="11100728">
            <a:off x="7707368" y="1847608"/>
            <a:ext cx="383330" cy="234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0F090B4-2490-C6D2-1F7E-411BC31CB44E}"/>
                  </a:ext>
                </a:extLst>
              </p:cNvPr>
              <p:cNvSpPr txBox="1"/>
              <p:nvPr/>
            </p:nvSpPr>
            <p:spPr>
              <a:xfrm>
                <a:off x="7488696" y="5085162"/>
                <a:ext cx="31940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zh-CN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N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0F090B4-2490-C6D2-1F7E-411BC31CB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696" y="5085162"/>
                <a:ext cx="319405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957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7A8763F-8ECF-CCCF-3705-A6A9E83C9168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构建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拓扑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底层网络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A848919-A9D9-01D4-0C05-A2135D444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28" y="1308152"/>
            <a:ext cx="4791499" cy="3081839"/>
          </a:xfrm>
          <a:prstGeom prst="rect">
            <a:avLst/>
          </a:prstGeom>
        </p:spPr>
      </p:pic>
      <p:grpSp>
        <p:nvGrpSpPr>
          <p:cNvPr id="42" name="组合 41">
            <a:extLst>
              <a:ext uri="{FF2B5EF4-FFF2-40B4-BE49-F238E27FC236}">
                <a16:creationId xmlns:a16="http://schemas.microsoft.com/office/drawing/2014/main" id="{C519FEC2-C58B-3051-EDAC-E1EE0B4EA62F}"/>
              </a:ext>
            </a:extLst>
          </p:cNvPr>
          <p:cNvGrpSpPr/>
          <p:nvPr/>
        </p:nvGrpSpPr>
        <p:grpSpPr>
          <a:xfrm>
            <a:off x="8353365" y="1308152"/>
            <a:ext cx="522401" cy="541949"/>
            <a:chOff x="8358445" y="1120293"/>
            <a:chExt cx="522401" cy="541949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57F1BBFC-95D6-F32B-8952-1C498F75B6DF}"/>
                </a:ext>
              </a:extLst>
            </p:cNvPr>
            <p:cNvSpPr/>
            <p:nvPr/>
          </p:nvSpPr>
          <p:spPr>
            <a:xfrm>
              <a:off x="8538779" y="1270750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A24AB519-B31D-9D51-F8ED-2BDA512CA3EB}"/>
                </a:ext>
              </a:extLst>
            </p:cNvPr>
            <p:cNvSpPr/>
            <p:nvPr/>
          </p:nvSpPr>
          <p:spPr>
            <a:xfrm>
              <a:off x="8602268" y="1448016"/>
              <a:ext cx="91440" cy="91440"/>
            </a:xfrm>
            <a:prstGeom prst="ellipse">
              <a:avLst/>
            </a:prstGeom>
            <a:solidFill>
              <a:srgbClr val="878C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817A8328-36B2-E511-8325-818246E73455}"/>
                </a:ext>
              </a:extLst>
            </p:cNvPr>
            <p:cNvSpPr/>
            <p:nvPr/>
          </p:nvSpPr>
          <p:spPr>
            <a:xfrm flipV="1">
              <a:off x="8647988" y="1208818"/>
              <a:ext cx="45720" cy="45720"/>
            </a:xfrm>
            <a:prstGeom prst="ellipse">
              <a:avLst/>
            </a:prstGeom>
            <a:solidFill>
              <a:srgbClr val="F8D3D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E6900CA4-5818-B314-9D92-B1CB37AADF54}"/>
                </a:ext>
              </a:extLst>
            </p:cNvPr>
            <p:cNvSpPr/>
            <p:nvPr/>
          </p:nvSpPr>
          <p:spPr>
            <a:xfrm>
              <a:off x="8789406" y="1509358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466A3BEC-8AF9-B028-6127-CB831B0D0AF4}"/>
                </a:ext>
              </a:extLst>
            </p:cNvPr>
            <p:cNvSpPr/>
            <p:nvPr/>
          </p:nvSpPr>
          <p:spPr>
            <a:xfrm>
              <a:off x="8358445" y="1208818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C65CBC67-ECAF-5B3A-CF53-FA8625DCE4DD}"/>
                </a:ext>
              </a:extLst>
            </p:cNvPr>
            <p:cNvCxnSpPr>
              <a:cxnSpLocks/>
            </p:cNvCxnSpPr>
            <p:nvPr/>
          </p:nvCxnSpPr>
          <p:spPr>
            <a:xfrm>
              <a:off x="8454649" y="1269162"/>
              <a:ext cx="76049" cy="2950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F9DFFA45-EAAC-FB45-CC61-1973BCBF9892}"/>
                </a:ext>
              </a:extLst>
            </p:cNvPr>
            <p:cNvCxnSpPr>
              <a:cxnSpLocks/>
            </p:cNvCxnSpPr>
            <p:nvPr/>
          </p:nvCxnSpPr>
          <p:spPr>
            <a:xfrm>
              <a:off x="8602268" y="1372031"/>
              <a:ext cx="27951" cy="6866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79D96C9D-1B34-B0C8-766E-9F83B26787F6}"/>
                </a:ext>
              </a:extLst>
            </p:cNvPr>
            <p:cNvCxnSpPr>
              <a:cxnSpLocks/>
            </p:cNvCxnSpPr>
            <p:nvPr/>
          </p:nvCxnSpPr>
          <p:spPr>
            <a:xfrm>
              <a:off x="8693708" y="1522413"/>
              <a:ext cx="91440" cy="243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8991BE98-176D-5D4A-2FD6-BD53453944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4183" y="1252541"/>
              <a:ext cx="22057" cy="2614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86EB6AE6-6861-9FC3-A963-2A1E5828FC88}"/>
                </a:ext>
              </a:extLst>
            </p:cNvPr>
            <p:cNvSpPr/>
            <p:nvPr/>
          </p:nvSpPr>
          <p:spPr>
            <a:xfrm rot="16959923">
              <a:off x="8363967" y="1238706"/>
              <a:ext cx="541949" cy="30512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ACD236F1-9DA6-69F8-FA14-8EFAE1B708A8}"/>
              </a:ext>
            </a:extLst>
          </p:cNvPr>
          <p:cNvSpPr txBox="1"/>
          <p:nvPr/>
        </p:nvSpPr>
        <p:spPr>
          <a:xfrm>
            <a:off x="6507889" y="1394461"/>
            <a:ext cx="4791499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在原子图上进行        的子图匹配，匹配成功后删除红圈中的原子，全部查找到以后，剩余的部分是不连通的一批子图。</a:t>
            </a: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E97A155A-9BBD-4CB5-66C8-E1480FCD2AB3}"/>
              </a:ext>
            </a:extLst>
          </p:cNvPr>
          <p:cNvSpPr/>
          <p:nvPr/>
        </p:nvSpPr>
        <p:spPr>
          <a:xfrm rot="17103946">
            <a:off x="2204890" y="1728832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A5535E08-5063-E19E-0BD5-2A6EEED7A197}"/>
              </a:ext>
            </a:extLst>
          </p:cNvPr>
          <p:cNvSpPr/>
          <p:nvPr/>
        </p:nvSpPr>
        <p:spPr>
          <a:xfrm rot="13951245">
            <a:off x="2698073" y="2588199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B725B86C-CC68-3544-A797-8F494C0BEE67}"/>
              </a:ext>
            </a:extLst>
          </p:cNvPr>
          <p:cNvSpPr/>
          <p:nvPr/>
        </p:nvSpPr>
        <p:spPr>
          <a:xfrm rot="13951245">
            <a:off x="3133048" y="2835848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CFC5F020-FAF8-5ED5-1B5F-399DD2ACCB45}"/>
              </a:ext>
            </a:extLst>
          </p:cNvPr>
          <p:cNvSpPr/>
          <p:nvPr/>
        </p:nvSpPr>
        <p:spPr>
          <a:xfrm rot="9279425">
            <a:off x="4132274" y="2835847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D82734ED-80CD-EF38-2839-8599B39A22A3}"/>
              </a:ext>
            </a:extLst>
          </p:cNvPr>
          <p:cNvSpPr/>
          <p:nvPr/>
        </p:nvSpPr>
        <p:spPr>
          <a:xfrm rot="6736466">
            <a:off x="3627449" y="3680397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66E082C0-B2D9-C2CA-4A18-FA750A566313}"/>
              </a:ext>
            </a:extLst>
          </p:cNvPr>
          <p:cNvSpPr/>
          <p:nvPr/>
        </p:nvSpPr>
        <p:spPr>
          <a:xfrm rot="8494389">
            <a:off x="1706073" y="2579631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989561DA-2BC7-7802-05E4-239838B47CA7}"/>
              </a:ext>
            </a:extLst>
          </p:cNvPr>
          <p:cNvSpPr/>
          <p:nvPr/>
        </p:nvSpPr>
        <p:spPr>
          <a:xfrm>
            <a:off x="1949025" y="1975467"/>
            <a:ext cx="914400" cy="914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F7CB8969-8CCA-41D4-595C-7983D1FE9FB7}"/>
              </a:ext>
            </a:extLst>
          </p:cNvPr>
          <p:cNvSpPr/>
          <p:nvPr/>
        </p:nvSpPr>
        <p:spPr>
          <a:xfrm>
            <a:off x="3366470" y="2811770"/>
            <a:ext cx="914400" cy="914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9EF5DADD-54FC-72FD-C88D-454290752F6D}"/>
              </a:ext>
            </a:extLst>
          </p:cNvPr>
          <p:cNvSpPr/>
          <p:nvPr/>
        </p:nvSpPr>
        <p:spPr>
          <a:xfrm>
            <a:off x="2928019" y="2522824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F1090D88-05ED-D6E8-B5AD-F9206A7A7489}"/>
              </a:ext>
            </a:extLst>
          </p:cNvPr>
          <p:cNvSpPr/>
          <p:nvPr/>
        </p:nvSpPr>
        <p:spPr>
          <a:xfrm rot="18742754">
            <a:off x="4337092" y="2528946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B645D49D-6A1A-1441-4659-208FC573E0DE}"/>
              </a:ext>
            </a:extLst>
          </p:cNvPr>
          <p:cNvSpPr/>
          <p:nvPr/>
        </p:nvSpPr>
        <p:spPr>
          <a:xfrm rot="18742754">
            <a:off x="1499123" y="2528945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9AFB9C14-C1AC-34FA-A315-F2DDF0953393}"/>
              </a:ext>
            </a:extLst>
          </p:cNvPr>
          <p:cNvSpPr/>
          <p:nvPr/>
        </p:nvSpPr>
        <p:spPr>
          <a:xfrm rot="14586902">
            <a:off x="2171284" y="1284191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A6A0011C-4182-849B-DA38-7050876F5C11}"/>
              </a:ext>
            </a:extLst>
          </p:cNvPr>
          <p:cNvSpPr/>
          <p:nvPr/>
        </p:nvSpPr>
        <p:spPr>
          <a:xfrm rot="14586902">
            <a:off x="3624345" y="3756749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箭头: 右 81">
            <a:extLst>
              <a:ext uri="{FF2B5EF4-FFF2-40B4-BE49-F238E27FC236}">
                <a16:creationId xmlns:a16="http://schemas.microsoft.com/office/drawing/2014/main" id="{0B0F64C3-6B30-D055-784F-CBF18DBF5218}"/>
              </a:ext>
            </a:extLst>
          </p:cNvPr>
          <p:cNvSpPr/>
          <p:nvPr/>
        </p:nvSpPr>
        <p:spPr>
          <a:xfrm rot="1333364">
            <a:off x="5265363" y="3731223"/>
            <a:ext cx="101602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平行四边形 82">
            <a:extLst>
              <a:ext uri="{FF2B5EF4-FFF2-40B4-BE49-F238E27FC236}">
                <a16:creationId xmlns:a16="http://schemas.microsoft.com/office/drawing/2014/main" id="{839AA510-22DC-9FE0-2E2B-21FEEF094A9D}"/>
              </a:ext>
            </a:extLst>
          </p:cNvPr>
          <p:cNvSpPr/>
          <p:nvPr/>
        </p:nvSpPr>
        <p:spPr>
          <a:xfrm flipV="1">
            <a:off x="969433" y="1628552"/>
            <a:ext cx="4275007" cy="2458249"/>
          </a:xfrm>
          <a:prstGeom prst="parallelogram">
            <a:avLst>
              <a:gd name="adj" fmla="val 58467"/>
            </a:avLst>
          </a:prstGeom>
          <a:noFill/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FC4A5371-AD92-6FF8-C015-C89FF65CF1E3}"/>
              </a:ext>
            </a:extLst>
          </p:cNvPr>
          <p:cNvSpPr/>
          <p:nvPr/>
        </p:nvSpPr>
        <p:spPr>
          <a:xfrm rot="17103946">
            <a:off x="7590443" y="3448971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34F3E954-F348-9AAA-EB7F-01DC4536838E}"/>
              </a:ext>
            </a:extLst>
          </p:cNvPr>
          <p:cNvSpPr/>
          <p:nvPr/>
        </p:nvSpPr>
        <p:spPr>
          <a:xfrm rot="13951245">
            <a:off x="8083626" y="4308338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A210E287-5CC3-C072-0431-BB574108ACCE}"/>
              </a:ext>
            </a:extLst>
          </p:cNvPr>
          <p:cNvSpPr/>
          <p:nvPr/>
        </p:nvSpPr>
        <p:spPr>
          <a:xfrm rot="13951245">
            <a:off x="8518601" y="4555987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84DCE242-A61E-3EF1-BDE6-BD73FACFBC25}"/>
              </a:ext>
            </a:extLst>
          </p:cNvPr>
          <p:cNvSpPr/>
          <p:nvPr/>
        </p:nvSpPr>
        <p:spPr>
          <a:xfrm rot="9279425">
            <a:off x="9517827" y="4555986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E44FA074-4E42-F0AC-4C48-E5618F326757}"/>
              </a:ext>
            </a:extLst>
          </p:cNvPr>
          <p:cNvSpPr/>
          <p:nvPr/>
        </p:nvSpPr>
        <p:spPr>
          <a:xfrm rot="6736466">
            <a:off x="9013002" y="5400536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4BC99A13-6B61-4032-17A5-FA9B9ADF3E58}"/>
              </a:ext>
            </a:extLst>
          </p:cNvPr>
          <p:cNvSpPr/>
          <p:nvPr/>
        </p:nvSpPr>
        <p:spPr>
          <a:xfrm rot="8494389">
            <a:off x="7091626" y="4299770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35E9D9CA-938F-198A-2B9E-05C44F1F1F92}"/>
              </a:ext>
            </a:extLst>
          </p:cNvPr>
          <p:cNvSpPr/>
          <p:nvPr/>
        </p:nvSpPr>
        <p:spPr>
          <a:xfrm>
            <a:off x="7334578" y="3695606"/>
            <a:ext cx="914400" cy="914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AE022F3E-43B7-FC87-BA7F-AB8AAF9E7F88}"/>
              </a:ext>
            </a:extLst>
          </p:cNvPr>
          <p:cNvSpPr/>
          <p:nvPr/>
        </p:nvSpPr>
        <p:spPr>
          <a:xfrm>
            <a:off x="8752023" y="4531909"/>
            <a:ext cx="914400" cy="914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0982BB0B-548B-BEA2-D499-35DCA52C3DB2}"/>
              </a:ext>
            </a:extLst>
          </p:cNvPr>
          <p:cNvSpPr/>
          <p:nvPr/>
        </p:nvSpPr>
        <p:spPr>
          <a:xfrm>
            <a:off x="8313572" y="4242963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F027B50B-45A2-7D40-A6E8-2E0D81E4A53E}"/>
              </a:ext>
            </a:extLst>
          </p:cNvPr>
          <p:cNvSpPr/>
          <p:nvPr/>
        </p:nvSpPr>
        <p:spPr>
          <a:xfrm rot="18742754">
            <a:off x="9722645" y="4249085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F7E74619-90F7-D7E9-5BC1-365532B22322}"/>
              </a:ext>
            </a:extLst>
          </p:cNvPr>
          <p:cNvSpPr/>
          <p:nvPr/>
        </p:nvSpPr>
        <p:spPr>
          <a:xfrm rot="18742754">
            <a:off x="6884676" y="4249084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59C91488-F1E8-32EA-24A5-7E4E84568D2A}"/>
              </a:ext>
            </a:extLst>
          </p:cNvPr>
          <p:cNvSpPr/>
          <p:nvPr/>
        </p:nvSpPr>
        <p:spPr>
          <a:xfrm rot="14586902">
            <a:off x="7556837" y="3004330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6AB31F8A-A754-423A-B6FF-C91C09A6C1B2}"/>
              </a:ext>
            </a:extLst>
          </p:cNvPr>
          <p:cNvSpPr/>
          <p:nvPr/>
        </p:nvSpPr>
        <p:spPr>
          <a:xfrm rot="14586902">
            <a:off x="9009898" y="5476888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平行四边形 100">
            <a:extLst>
              <a:ext uri="{FF2B5EF4-FFF2-40B4-BE49-F238E27FC236}">
                <a16:creationId xmlns:a16="http://schemas.microsoft.com/office/drawing/2014/main" id="{16E568C8-CAEC-3308-7CF2-E9E09BDFC1E4}"/>
              </a:ext>
            </a:extLst>
          </p:cNvPr>
          <p:cNvSpPr/>
          <p:nvPr/>
        </p:nvSpPr>
        <p:spPr>
          <a:xfrm flipV="1">
            <a:off x="6354986" y="3348691"/>
            <a:ext cx="4275007" cy="2458249"/>
          </a:xfrm>
          <a:prstGeom prst="parallelogram">
            <a:avLst>
              <a:gd name="adj" fmla="val 58467"/>
            </a:avLst>
          </a:prstGeom>
          <a:noFill/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5132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73C6764-B8D6-4218-BC42-1514CF40E9E5}"/>
              </a:ext>
            </a:extLst>
          </p:cNvPr>
          <p:cNvSpPr txBox="1"/>
          <p:nvPr/>
        </p:nvSpPr>
        <p:spPr>
          <a:xfrm>
            <a:off x="967558" y="708025"/>
            <a:ext cx="8205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现有条件，</a:t>
            </a:r>
            <a:r>
              <a:rPr lang="zh-CN" altLang="en-US" dirty="0">
                <a:sym typeface="Wingdings" panose="05000000000000000000" pitchFamily="2" charset="2"/>
              </a:rPr>
              <a:t>“</a:t>
            </a:r>
            <a:r>
              <a:rPr lang="zh-CN" altLang="en-US" dirty="0"/>
              <a:t>大量”没有标签的数据，某些数据有少量标签，每种标签都可以计算（计算量较大，不适合全部打标签）</a:t>
            </a:r>
            <a:endParaRPr lang="en-US" altLang="zh-CN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079A2D1-21AE-4B91-B41F-30D42BE94E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863589"/>
              </p:ext>
            </p:extLst>
          </p:nvPr>
        </p:nvGraphicFramePr>
        <p:xfrm>
          <a:off x="967558" y="1689946"/>
          <a:ext cx="10151655" cy="393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3885">
                  <a:extLst>
                    <a:ext uri="{9D8B030D-6E8A-4147-A177-3AD203B41FA5}">
                      <a16:colId xmlns:a16="http://schemas.microsoft.com/office/drawing/2014/main" val="4151707971"/>
                    </a:ext>
                  </a:extLst>
                </a:gridCol>
                <a:gridCol w="3383885">
                  <a:extLst>
                    <a:ext uri="{9D8B030D-6E8A-4147-A177-3AD203B41FA5}">
                      <a16:colId xmlns:a16="http://schemas.microsoft.com/office/drawing/2014/main" val="51757130"/>
                    </a:ext>
                  </a:extLst>
                </a:gridCol>
                <a:gridCol w="3383885">
                  <a:extLst>
                    <a:ext uri="{9D8B030D-6E8A-4147-A177-3AD203B41FA5}">
                      <a16:colId xmlns:a16="http://schemas.microsoft.com/office/drawing/2014/main" val="750579890"/>
                    </a:ext>
                  </a:extLst>
                </a:gridCol>
              </a:tblGrid>
              <a:tr h="1007534">
                <a:tc rowSpan="2">
                  <a:txBody>
                    <a:bodyPr/>
                    <a:lstStyle/>
                    <a:p>
                      <a:r>
                        <a:rPr lang="zh-CN" altLang="en-US" dirty="0"/>
                        <a:t>大量没有标签的数据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ReDD</a:t>
                      </a:r>
                      <a:r>
                        <a:rPr lang="en-US" altLang="zh-CN" dirty="0"/>
                        <a:t>-COF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共计</a:t>
                      </a:r>
                      <a:r>
                        <a:rPr lang="en-US" altLang="zh-CN" dirty="0"/>
                        <a:t>268687</a:t>
                      </a:r>
                      <a:r>
                        <a:rPr lang="zh-CN" altLang="en-US" dirty="0"/>
                        <a:t>个</a:t>
                      </a:r>
                      <a:r>
                        <a:rPr lang="en-US" altLang="zh-CN" dirty="0"/>
                        <a:t>COFs</a:t>
                      </a:r>
                      <a:r>
                        <a:rPr lang="zh-CN" altLang="en-US" dirty="0"/>
                        <a:t>结构文件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涉及了</a:t>
                      </a:r>
                      <a:r>
                        <a:rPr lang="en-US" altLang="zh-CN" dirty="0"/>
                        <a:t>1272</a:t>
                      </a:r>
                      <a:r>
                        <a:rPr lang="zh-CN" altLang="en-US" dirty="0"/>
                        <a:t>种拓扑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11</a:t>
                      </a:r>
                      <a:r>
                        <a:rPr lang="zh-CN" altLang="en-US" dirty="0"/>
                        <a:t>种反应类型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279</a:t>
                      </a:r>
                      <a:r>
                        <a:rPr lang="zh-CN" altLang="en-US" dirty="0"/>
                        <a:t>个</a:t>
                      </a:r>
                      <a:r>
                        <a:rPr lang="zh-CN" altLang="en-US" b="1" dirty="0"/>
                        <a:t>构建单元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2515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北化工</a:t>
                      </a:r>
                      <a:r>
                        <a:rPr lang="en-US" altLang="zh-CN" dirty="0"/>
                        <a:t>COFs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共计</a:t>
                      </a:r>
                      <a:r>
                        <a:rPr lang="en-US" altLang="zh-CN" dirty="0"/>
                        <a:t>471671</a:t>
                      </a:r>
                      <a:r>
                        <a:rPr lang="zh-CN" altLang="en-US" dirty="0"/>
                        <a:t>个</a:t>
                      </a:r>
                      <a:r>
                        <a:rPr lang="en-US" altLang="zh-CN" dirty="0"/>
                        <a:t>COFs</a:t>
                      </a:r>
                      <a:r>
                        <a:rPr lang="zh-CN" altLang="en-US" dirty="0"/>
                        <a:t>结构文件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涉及了</a:t>
                      </a:r>
                      <a:r>
                        <a:rPr lang="en-US" altLang="zh-CN" dirty="0"/>
                        <a:t>26</a:t>
                      </a:r>
                      <a:r>
                        <a:rPr lang="zh-CN" altLang="en-US" dirty="0"/>
                        <a:t>种拓扑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130</a:t>
                      </a:r>
                      <a:r>
                        <a:rPr lang="zh-CN" altLang="en-US" dirty="0"/>
                        <a:t>个构建单元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472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某些数据有少量标签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甲烷存储数据集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涉及近</a:t>
                      </a:r>
                      <a:r>
                        <a:rPr lang="en-US" altLang="zh-CN" dirty="0"/>
                        <a:t>7</a:t>
                      </a:r>
                      <a:r>
                        <a:rPr lang="zh-CN" altLang="en-US" dirty="0"/>
                        <a:t>万个</a:t>
                      </a:r>
                      <a:r>
                        <a:rPr lang="en-US" altLang="zh-CN" dirty="0"/>
                        <a:t>COFs</a:t>
                      </a:r>
                      <a:r>
                        <a:rPr lang="zh-CN" altLang="en-US" dirty="0"/>
                        <a:t>的结构文件，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提供了孔隙率，高压吸附量和低压吸附量等数据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88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空间大小未知，目标属性计算量大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我们正在做的应用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所探索的</a:t>
                      </a:r>
                      <a:r>
                        <a:rPr lang="en-US" altLang="zh-CN" dirty="0"/>
                        <a:t>COFs</a:t>
                      </a:r>
                      <a:r>
                        <a:rPr lang="zh-CN" altLang="en-US" dirty="0"/>
                        <a:t>空间大小未知，带隙计算和氧气吸附计算耗时都比较大。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05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2945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2298</TotalTime>
  <Words>1331</Words>
  <Application>Microsoft Office PowerPoint</Application>
  <PresentationFormat>宽屏</PresentationFormat>
  <Paragraphs>191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等线</vt:lpstr>
      <vt:lpstr>等线 Light</vt:lpstr>
      <vt:lpstr>宋体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盖文浩</dc:creator>
  <cp:lastModifiedBy>文浩 盖</cp:lastModifiedBy>
  <cp:revision>1201</cp:revision>
  <dcterms:created xsi:type="dcterms:W3CDTF">2023-06-28T09:36:46Z</dcterms:created>
  <dcterms:modified xsi:type="dcterms:W3CDTF">2023-11-07T14:48:35Z</dcterms:modified>
</cp:coreProperties>
</file>