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BC6D-B975-17D7-8745-00C25E0A0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30337-3BF9-0DAF-A941-2F4D7982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39984-2E3C-F9A5-FE91-20EFC398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9B583-8A81-FD40-7E42-B0A4F87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C61F-B56B-F973-3B6A-28713E7E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3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E18C0-8928-A6E4-305E-1529B06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C053F-9C7D-2C83-CCB1-2CDF50CA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36FE7-DD9D-82F2-91EC-78D8D1F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3706E-5F58-B392-4B47-C3ABADC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11F6-DD2B-F098-4A2D-397CF7FB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B51E8F-D478-FE36-E40A-221D66129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72C32-E49E-1850-B181-C5E0FE67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C2A8C-2FA6-B321-C588-BF2AB148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DE8DC-C771-4023-ACBA-B011B141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0F487-D045-299E-E2CB-13401A7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DD7F8-3100-3E11-CAF3-2AF9E883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37B5C-0E91-428C-C2E8-8E80C383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01E9B-BC31-4CC0-BA60-12FB8C6D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B4034-FD61-62E1-456A-8B230FFE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65179-0DE4-8225-C4BC-8883346D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6DEF5-D6A2-C924-AF99-193E79FE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62284-996B-1CAE-1D36-82919076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4E663-2816-6750-F735-93A60108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2732F-A56A-756D-0A4B-C86AB650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5EE3C-FC68-E0FA-DB33-FADC034D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F63A5-BC35-5695-1FBD-6C649F87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99244-5DFA-6F55-7EBC-BAFC9923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A5FB46-3E58-9FC5-3901-B98CA229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87FD9-BFBC-A675-C774-B3C24DAA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25B20-34CE-10EB-B391-8DF708F0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0C64D-1E1D-8BA8-AD78-7DF8D254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AF0E-072E-2AD7-08D6-3773FE73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CAF2A-F0DD-E061-CEE2-93808207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0F388-3274-0429-FEFE-0E32874A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138AE2-32C3-0AA1-A72F-931363B0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24C7BF-4C8A-C2E8-B52B-8BF0C8F7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F7F16-C873-0DA7-086C-D5D38592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F967EA-7F88-E06B-2678-F1BC4C8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68400-AA3F-E12F-1328-122FCE3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FDF9-798F-115F-3F47-B366240E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F6ADB-7AEE-012B-6859-0CD2D2B0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65EA60-9F45-7039-AE20-56058B57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BB081-93A4-3CA8-7F8F-165E2804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A4D11-F523-EC63-7AC5-1A1A01B5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19AEC-BADD-CE0F-B92C-009D66A9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16C8C-C839-EC23-4442-B31E23D2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CBDA0-7D9D-22AF-5D23-80B7AC62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141BB-EBCF-BF58-C19B-A3A61E94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301DE-851B-C020-3676-D8947254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A1C9C-84F4-9C5A-5AA1-4C660B0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6614F-5A05-2F1C-A7A7-6602CF51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5B504-7F36-EC18-ABDF-FD31CF60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50A04-80B8-1C5D-3BC2-E490C891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4A1EB-5760-550D-5189-1FD938426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E9596-5556-34AC-F6A8-8C9ACD77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48B45-A2DC-A502-D173-E467C3D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F1701-0F9C-9C4A-EB11-3E96B09F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DB4B5-460E-1562-1533-396B8F4C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5595F1-C3B1-6AF2-39BD-7E0B71B3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25BE2-2874-ACE2-F0CE-E1049368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CF05D-6B37-4C9B-8212-4EDC0DDCA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1114-CB3F-4A23-B2BE-E9882D134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B4C78-73F3-9EAB-AA54-18EB55720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8CFD6-8B77-10D2-361A-8A5313E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3649-5A11-491D-92AA-CAF02AC06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F95F1C1-3813-999B-0533-22B8D069AF90}"/>
              </a:ext>
            </a:extLst>
          </p:cNvPr>
          <p:cNvGrpSpPr/>
          <p:nvPr/>
        </p:nvGrpSpPr>
        <p:grpSpPr>
          <a:xfrm>
            <a:off x="413793" y="649988"/>
            <a:ext cx="6814782" cy="5315662"/>
            <a:chOff x="655093" y="1030988"/>
            <a:chExt cx="6814782" cy="53156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A59C8A-2BC5-D724-E642-0FAEDE96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093" y="1030988"/>
              <a:ext cx="6814782" cy="510992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E27AA7-2C33-F17D-941F-5E82DE16FD64}"/>
                </a:ext>
              </a:extLst>
            </p:cNvPr>
            <p:cNvSpPr/>
            <p:nvPr/>
          </p:nvSpPr>
          <p:spPr>
            <a:xfrm>
              <a:off x="1924050" y="4316730"/>
              <a:ext cx="1577340" cy="1562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9479600-0496-F8F0-5FA5-90E896CA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093" y="1236728"/>
              <a:ext cx="6814782" cy="510992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C898AA-FF81-1513-6CA5-185F5435D17B}"/>
                </a:ext>
              </a:extLst>
            </p:cNvPr>
            <p:cNvSpPr/>
            <p:nvPr/>
          </p:nvSpPr>
          <p:spPr>
            <a:xfrm>
              <a:off x="1924050" y="4522470"/>
              <a:ext cx="1577340" cy="1562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F453CB8-5F5D-6DD3-08AD-A7C705B22D1F}"/>
                </a:ext>
              </a:extLst>
            </p:cNvPr>
            <p:cNvCxnSpPr/>
            <p:nvPr/>
          </p:nvCxnSpPr>
          <p:spPr>
            <a:xfrm>
              <a:off x="1333500" y="4819650"/>
              <a:ext cx="11734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038F481-26AA-6F89-0D55-224009F5A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650" y="4819650"/>
              <a:ext cx="2202180" cy="152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42633D4-674B-2653-0E20-D3ADDCB19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250" y="4991100"/>
              <a:ext cx="1569720" cy="11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1C90E43-DB9D-DFE1-D8D7-04E0FBF285EB}"/>
                </a:ext>
              </a:extLst>
            </p:cNvPr>
            <p:cNvCxnSpPr>
              <a:cxnSpLocks/>
            </p:cNvCxnSpPr>
            <p:nvPr/>
          </p:nvCxnSpPr>
          <p:spPr>
            <a:xfrm>
              <a:off x="2457450" y="4998720"/>
              <a:ext cx="90601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45164E7-6BB9-83FE-ADA4-A45B46FBC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9478" y="4994910"/>
              <a:ext cx="1156832" cy="38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0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54E316-48D6-7000-7C62-78A2CAD1D4A8}"/>
              </a:ext>
            </a:extLst>
          </p:cNvPr>
          <p:cNvSpPr txBox="1"/>
          <p:nvPr/>
        </p:nvSpPr>
        <p:spPr>
          <a:xfrm>
            <a:off x="1466850" y="882650"/>
            <a:ext cx="4794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基于能量的描述符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带隙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IP(</a:t>
            </a:r>
            <a:r>
              <a:rPr lang="zh-CN" altLang="en-US" dirty="0"/>
              <a:t>电离势</a:t>
            </a:r>
            <a:r>
              <a:rPr lang="en-US" altLang="zh-CN" dirty="0"/>
              <a:t>) EA</a:t>
            </a:r>
            <a:r>
              <a:rPr lang="zh-CN" altLang="en-US" dirty="0"/>
              <a:t>（电子亲和能）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电荷分离描述符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载流子迁移描述符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09A2324-7BE0-807C-EE03-C911168ED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8248"/>
              </p:ext>
            </p:extLst>
          </p:nvPr>
        </p:nvGraphicFramePr>
        <p:xfrm>
          <a:off x="1574800" y="299296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60284670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131125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Bandgap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6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导带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3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Lumo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spatial_overlap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effective_mass_hole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effective_mass_electron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168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29D0D41-1318-0516-7DCB-2F202F1614BF}"/>
              </a:ext>
            </a:extLst>
          </p:cNvPr>
          <p:cNvSpPr txBox="1"/>
          <p:nvPr/>
        </p:nvSpPr>
        <p:spPr>
          <a:xfrm>
            <a:off x="833887" y="3082506"/>
            <a:ext cx="54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A2CC8-5E14-9AA5-98E6-CAB2ED18F28C}"/>
              </a:ext>
            </a:extLst>
          </p:cNvPr>
          <p:cNvSpPr txBox="1"/>
          <p:nvPr/>
        </p:nvSpPr>
        <p:spPr>
          <a:xfrm>
            <a:off x="833887" y="4089505"/>
            <a:ext cx="54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92C991-A5A2-9927-EF6B-61813F671E34}"/>
              </a:ext>
            </a:extLst>
          </p:cNvPr>
          <p:cNvSpPr txBox="1"/>
          <p:nvPr/>
        </p:nvSpPr>
        <p:spPr>
          <a:xfrm>
            <a:off x="833887" y="4503573"/>
            <a:ext cx="54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AA5A63-3540-7D33-99A9-40178EA2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99609"/>
              </p:ext>
            </p:extLst>
          </p:nvPr>
        </p:nvGraphicFramePr>
        <p:xfrm>
          <a:off x="1943100" y="1742016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43414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3544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09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Bandgap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Lumo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8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spatial_overlap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5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effective_mass_hole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737.08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4118.46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8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effective_mass_electron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2636.74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1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QMOF bandgap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49F80A-ED59-EDA6-B741-22A49364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88845"/>
              </p:ext>
            </p:extLst>
          </p:nvPr>
        </p:nvGraphicFramePr>
        <p:xfrm>
          <a:off x="1435100" y="548216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43414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3544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09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训练集平均值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cgcnn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Bandgap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0.38202729842500005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0.3751552104949951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0.5099327540114934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0.35222670435905457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Lumo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0.4607574335291146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0.4283232092857361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8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spatial_overlap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0.1217832788088173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0.14061018824577332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5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effective_mass_hole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713.5928738081157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637.3421630859375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8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effective_mass_electron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2473.8387138814355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11553.8359375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1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QMOF bandgap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0.9420764823054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0.2894246578216553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523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4CF5CEA-27D9-0681-456E-64EA63C9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727449"/>
            <a:ext cx="4008368" cy="3013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1018E3-249B-DC50-690D-73899F45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88" y="5170097"/>
            <a:ext cx="5679243" cy="14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75F27B-509C-A6D4-9C02-87683509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38" y="516211"/>
            <a:ext cx="5679243" cy="1449597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C8ED2A-C4D9-994A-12AE-0EF2C852DA3C}"/>
              </a:ext>
            </a:extLst>
          </p:cNvPr>
          <p:cNvCxnSpPr>
            <a:cxnSpLocks/>
          </p:cNvCxnSpPr>
          <p:nvPr/>
        </p:nvCxnSpPr>
        <p:spPr>
          <a:xfrm flipV="1">
            <a:off x="2566779" y="1642249"/>
            <a:ext cx="1156832" cy="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9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DE875B-AEF9-6946-8D74-DB6A27BCB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568202"/>
            <a:ext cx="2419350" cy="2430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E781EB-1127-0828-E72C-13F831137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04" y="604181"/>
            <a:ext cx="2336288" cy="22777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3F37F4-563D-281F-53D1-89E3B4CBE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92" y="532364"/>
            <a:ext cx="2667000" cy="24977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561350-4F25-0619-CAD7-030197A5A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68202"/>
            <a:ext cx="2609850" cy="24822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B9494D-9F6E-8A13-5781-0AB2C3A7B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9" y="3676820"/>
            <a:ext cx="2941672" cy="26450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E7099D-BC59-7417-98F7-B86CAFC60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35" y="3690596"/>
            <a:ext cx="2835350" cy="27393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AB8925F-A5F8-0DDB-822C-C6FF4B7E29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63" y="3605371"/>
            <a:ext cx="2977624" cy="2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119</Words>
  <Application>Microsoft Office PowerPoint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文浩 盖</dc:creator>
  <cp:lastModifiedBy>文浩 盖</cp:lastModifiedBy>
  <cp:revision>57</cp:revision>
  <dcterms:created xsi:type="dcterms:W3CDTF">2023-10-13T16:00:48Z</dcterms:created>
  <dcterms:modified xsi:type="dcterms:W3CDTF">2023-10-14T01:00:44Z</dcterms:modified>
</cp:coreProperties>
</file>