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1875B-BD3B-10C7-D066-B8FAC7A0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261F85-FB05-D4EB-8229-68A30EF3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22067-1D37-44E2-C4A7-7B7FA680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59350-F8B1-0383-DD06-89488708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FDB68-FDF1-2713-B5D1-CAEFE99B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35F28-AF7D-87F9-B03A-4777087C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F9C5D-54D1-83CE-5471-35D97712C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2DDB-ABF5-1B7A-7C93-BD508189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5855A-664E-9E1E-94D6-FC593E93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BC22-9A0C-71BF-7761-EFC38342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218BD-F0DB-A175-D220-63088B14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3B42D-348B-6215-1B06-D86026E15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73F56-6808-C697-3431-80887718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80BB-8E18-358A-B613-6669BFC4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E8470-7A35-CE54-ACC1-6DD4D16E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18F22-E733-26A5-E3C6-C29CEF49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2C8EC-137D-6DB0-5365-1BE5B690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B3458-9AD9-A986-487C-1DFD796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0C33F-2C5D-563F-7B71-3DB3D619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B3D22-DE5F-674A-D003-EDAA677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9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15C6-5C2C-B28A-0075-9736E9F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A7359-E5CF-9B77-666D-802AE24E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5BA56-5971-DFC9-C458-A101256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858C2-44EF-453C-3ECA-361670D1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A58BD-B552-6682-0583-E8F1E9F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DDBA-89BB-9FE6-48DC-0127A68B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26A2B-FB92-8466-C238-B5B47A5D0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BDCAD-9954-182C-1A6B-0253C3CA9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BCBBF-9A34-54E0-EE72-1AE232B9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D45A5-B50F-B06B-7F18-C50B870C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F501C-0F1E-E500-512A-8E9F3D07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6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5BFB-C385-06D0-57C1-341619D5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106AC-C367-72A3-7FD5-D95C233C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9CE1ED-DDD6-F90C-1292-465112EC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3E0AE6-9E67-5898-D39E-004988120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8725B-A6FE-4721-612D-55C22194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BAAD68-0290-EFF3-E220-A818385C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96CF4-CEF1-41CF-254D-72C2934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722989-EBE4-3B4E-40BC-4D2FDE21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508A-758F-1C94-CC34-EB7A5DC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D2B4E7-DF63-EC1F-DC32-AE48E458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7BD574-BFF0-2380-E686-8E46751A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4FE1C-4196-7558-6476-C27ED4EA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FADC8-1CE6-5BA7-C1EB-241664A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D891D-53B3-4E25-2CA4-31A66FA1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B20DA-4ADE-0649-6B2E-01F06E3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76E7C-20C7-C1C2-01FA-D68883E3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4A5F-108A-44E1-233F-C0FB9318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B9A72-852D-98EF-F16A-2DD61F588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D8FCA-0357-A6E4-87A9-EAAE5205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3215A-4442-CB87-32ED-2B599FE9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C48FF-7AA5-9409-4D25-9A60B344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01E0-DF1B-8066-579A-593A6FF6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DE0C09-0FC3-ABF7-ACE4-88C71EA2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A6991A-A0A9-AFD0-43F0-DB8203FB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667DE-1476-F8DC-A843-B00795D4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85CEC-5FAC-2E37-32F1-AC4D4CB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0B547-26E4-ED36-CA8C-ABD40EF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1EBF99-55A2-2E67-583C-03F41D9E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D6891-5446-F3E5-5E8B-F10ACAE8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7E994-B124-04F5-FF6C-AC5F88AA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11F-E339-467A-AE6F-4695C6110F5B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E1B41-C437-36F0-FFC8-8F527B51B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9B6CD-59E4-A922-DE40-A5D0BB61A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18CD-8E0E-4926-976B-687BF7D68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E92937D-E8E3-EAD6-B7D7-62D2DAF0FD7F}"/>
              </a:ext>
            </a:extLst>
          </p:cNvPr>
          <p:cNvGrpSpPr/>
          <p:nvPr/>
        </p:nvGrpSpPr>
        <p:grpSpPr>
          <a:xfrm>
            <a:off x="2448824" y="149703"/>
            <a:ext cx="8680454" cy="5162509"/>
            <a:chOff x="2448824" y="149703"/>
            <a:chExt cx="8680454" cy="516250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F6355A4-8925-925B-389F-D0D0021955F0}"/>
                </a:ext>
              </a:extLst>
            </p:cNvPr>
            <p:cNvSpPr/>
            <p:nvPr/>
          </p:nvSpPr>
          <p:spPr>
            <a:xfrm>
              <a:off x="4983344" y="3289068"/>
              <a:ext cx="2225287" cy="82281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6A866F7-0014-67F5-7C06-587D36F5F88D}"/>
                </a:ext>
              </a:extLst>
            </p:cNvPr>
            <p:cNvSpPr/>
            <p:nvPr/>
          </p:nvSpPr>
          <p:spPr>
            <a:xfrm>
              <a:off x="3828650" y="153389"/>
              <a:ext cx="4534675" cy="303555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962087-00C1-9318-13E1-378E7237CEAD}"/>
                </a:ext>
              </a:extLst>
            </p:cNvPr>
            <p:cNvSpPr/>
            <p:nvPr/>
          </p:nvSpPr>
          <p:spPr>
            <a:xfrm>
              <a:off x="5256093" y="1383885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数据预处理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BF97FA4-6F73-9D00-1172-402BD9BBE6F9}"/>
                </a:ext>
              </a:extLst>
            </p:cNvPr>
            <p:cNvSpPr/>
            <p:nvPr/>
          </p:nvSpPr>
          <p:spPr>
            <a:xfrm>
              <a:off x="4750556" y="334370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</a:rPr>
                <a:t>cif</a:t>
              </a:r>
              <a:r>
                <a:rPr lang="zh-CN" altLang="en-US" b="1" dirty="0">
                  <a:solidFill>
                    <a:schemeClr val="tx1"/>
                  </a:solidFill>
                </a:rPr>
                <a:t>文件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84BB02-3C63-9932-0390-E603907983BB}"/>
                </a:ext>
              </a:extLst>
            </p:cNvPr>
            <p:cNvSpPr/>
            <p:nvPr/>
          </p:nvSpPr>
          <p:spPr>
            <a:xfrm>
              <a:off x="6095999" y="334369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75E17FF-BC9F-8477-5F25-0CA7CCF3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8" y="949199"/>
              <a:ext cx="2" cy="334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E6AEE05-9310-84D8-AD95-A7E27A6E266C}"/>
                </a:ext>
              </a:extLst>
            </p:cNvPr>
            <p:cNvSpPr/>
            <p:nvPr/>
          </p:nvSpPr>
          <p:spPr>
            <a:xfrm>
              <a:off x="5256087" y="3433820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模型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2C4D4F-C1BA-22CB-608C-66BFCF037D26}"/>
                </a:ext>
              </a:extLst>
            </p:cNvPr>
            <p:cNvSpPr/>
            <p:nvPr/>
          </p:nvSpPr>
          <p:spPr>
            <a:xfrm>
              <a:off x="4750556" y="2380173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模型</a:t>
              </a:r>
              <a:r>
                <a:rPr lang="en-US" altLang="zh-CN" b="1" dirty="0">
                  <a:solidFill>
                    <a:schemeClr val="tx1"/>
                  </a:solidFill>
                </a:rPr>
                <a:t>input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F5AF205-F1C0-87A9-0292-B9E06BC18088}"/>
                </a:ext>
              </a:extLst>
            </p:cNvPr>
            <p:cNvSpPr/>
            <p:nvPr/>
          </p:nvSpPr>
          <p:spPr>
            <a:xfrm>
              <a:off x="6095999" y="2380172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8E273D-C94D-6E00-1E1A-25A59D97D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6" y="2026021"/>
              <a:ext cx="2" cy="48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7C4FF0F-9BE5-AD4F-5C81-8AAFE7F31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1" y="2889007"/>
              <a:ext cx="2" cy="487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1C3411A-33AC-A63F-F149-FEFD7A205E67}"/>
                </a:ext>
              </a:extLst>
            </p:cNvPr>
            <p:cNvSpPr/>
            <p:nvPr/>
          </p:nvSpPr>
          <p:spPr>
            <a:xfrm>
              <a:off x="5423269" y="4434239"/>
              <a:ext cx="1345443" cy="62779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预测</a:t>
              </a:r>
              <a:r>
                <a:rPr lang="en-US" altLang="zh-CN" b="1" dirty="0">
                  <a:solidFill>
                    <a:schemeClr val="tx1"/>
                  </a:solidFill>
                </a:rPr>
                <a:t>label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6C9F2D9-1562-BDE3-BCB7-3B98938E9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88" y="4063864"/>
              <a:ext cx="2" cy="334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AD08D0DA-1E15-C008-8AC3-274976FAC656}"/>
                </a:ext>
              </a:extLst>
            </p:cNvPr>
            <p:cNvCxnSpPr>
              <a:stCxn id="23" idx="4"/>
              <a:endCxn id="12" idx="3"/>
            </p:cNvCxnSpPr>
            <p:nvPr/>
          </p:nvCxnSpPr>
          <p:spPr>
            <a:xfrm rot="5400000" flipH="1" flipV="1">
              <a:off x="5845479" y="3971616"/>
              <a:ext cx="1340931" cy="839909"/>
            </a:xfrm>
            <a:prstGeom prst="bentConnector4">
              <a:avLst>
                <a:gd name="adj1" fmla="val -17048"/>
                <a:gd name="adj2" fmla="val 209782"/>
              </a:avLst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ED9E244-2DCA-CFF0-6099-C6A4C74990AE}"/>
                </a:ext>
              </a:extLst>
            </p:cNvPr>
            <p:cNvSpPr/>
            <p:nvPr/>
          </p:nvSpPr>
          <p:spPr>
            <a:xfrm>
              <a:off x="7011245" y="4193240"/>
              <a:ext cx="1679813" cy="57456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训练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B08CFE-69B8-63A4-FD4D-FE2FDC1CA4C8}"/>
                </a:ext>
              </a:extLst>
            </p:cNvPr>
            <p:cNvSpPr txBox="1"/>
            <p:nvPr/>
          </p:nvSpPr>
          <p:spPr>
            <a:xfrm>
              <a:off x="8439992" y="1116481"/>
              <a:ext cx="2362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初始特征域：需要人为设计，是特征工程的一部分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C8F75C-307F-72B7-35E2-CF616DED9258}"/>
                </a:ext>
              </a:extLst>
            </p:cNvPr>
            <p:cNvSpPr txBox="1"/>
            <p:nvPr/>
          </p:nvSpPr>
          <p:spPr>
            <a:xfrm>
              <a:off x="2448824" y="3429000"/>
              <a:ext cx="23628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模型设计：设计预测器的网络架构，如：使用</a:t>
              </a:r>
              <a:r>
                <a:rPr lang="en-US" altLang="zh-CN" dirty="0"/>
                <a:t>GCN</a:t>
              </a:r>
              <a:r>
                <a:rPr lang="zh-CN" altLang="en-US" dirty="0"/>
                <a:t>提取特征，</a:t>
              </a:r>
              <a:r>
                <a:rPr lang="en-US" altLang="zh-CN" dirty="0"/>
                <a:t>MLP</a:t>
              </a:r>
              <a:r>
                <a:rPr lang="zh-CN" altLang="en-US" dirty="0"/>
                <a:t>拟合到目标值的映射等。可以理解为搜索空间。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0E5EA6C-2A22-9731-DB72-DFA6C1AEEDBC}"/>
                </a:ext>
              </a:extLst>
            </p:cNvPr>
            <p:cNvSpPr txBox="1"/>
            <p:nvPr/>
          </p:nvSpPr>
          <p:spPr>
            <a:xfrm>
              <a:off x="8766404" y="4111883"/>
              <a:ext cx="23628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训练方法：多种训练方法，预训练、自监督、损失函数设计等。可以理解为搜索策略。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AF64098-7601-FAE0-BED6-3091A245C7FD}"/>
                </a:ext>
              </a:extLst>
            </p:cNvPr>
            <p:cNvSpPr txBox="1"/>
            <p:nvPr/>
          </p:nvSpPr>
          <p:spPr>
            <a:xfrm>
              <a:off x="3405113" y="149703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1</a:t>
              </a:r>
              <a:endParaRPr lang="zh-CN" altLang="en-US" sz="32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EE6077A-8A31-ACBF-9893-7F9C83A145AF}"/>
                </a:ext>
              </a:extLst>
            </p:cNvPr>
            <p:cNvSpPr txBox="1"/>
            <p:nvPr/>
          </p:nvSpPr>
          <p:spPr>
            <a:xfrm>
              <a:off x="4557121" y="3136612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2</a:t>
              </a:r>
              <a:endParaRPr lang="zh-CN" altLang="en-US" sz="3200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E2347EF-3DF7-8323-DC1D-947340473CD8}"/>
                </a:ext>
              </a:extLst>
            </p:cNvPr>
            <p:cNvSpPr txBox="1"/>
            <p:nvPr/>
          </p:nvSpPr>
          <p:spPr>
            <a:xfrm>
              <a:off x="6642203" y="3994788"/>
              <a:ext cx="5091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3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9955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8B7647CC-5DD6-4CA8-AE77-3A9976FEC90C}"/>
              </a:ext>
            </a:extLst>
          </p:cNvPr>
          <p:cNvGrpSpPr/>
          <p:nvPr/>
        </p:nvGrpSpPr>
        <p:grpSpPr>
          <a:xfrm>
            <a:off x="3945606" y="1229364"/>
            <a:ext cx="4302990" cy="3738562"/>
            <a:chOff x="3945606" y="1229364"/>
            <a:chExt cx="4302990" cy="37385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64742E-B479-4D87-891E-232BE523A54F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1A6EF29-7EDD-4401-9E35-9ACBD3BE4C1C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DA157C-66EB-4531-A1A4-D2F1F7DD7DA3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0B7B77-80E3-4CC9-9428-DF9C3AF7EC54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243E7C-D926-4DD4-A340-1298283416BE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3F3675A-3C79-4796-8779-37B982C8B2E2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47308F-0D2B-4AF8-B98A-DB2A85DF16B8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70195E8-8EE7-43A7-BF72-50C5F7BB7064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1C7771A-4328-43AA-8C35-0D53E32C8B32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AA39446-B432-4ADC-A8D7-E3F260E419ED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305A59C-5456-4CDB-966A-535164ABB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9881AD4-77E7-4920-A519-F78DC3346298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BA04937-EC56-458B-9BDB-463ECFB6C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5662EDF-231C-4FE2-AA84-EB15E24BD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D16DB94-2C33-45AD-B062-3C272D590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03238A1-7923-452B-A0B6-787F6B7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53E1140-CEF6-468A-87CF-ED6465206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0375645-ADD4-49C8-A0E4-6CC84FFBC0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5ECF58F-21DB-4359-A21E-F32BEFF20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E243F50-B9A9-4EC1-BB4B-EA7732DE506F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027E49D-DBA4-43EA-9397-631A6D3D7E03}"/>
                </a:ext>
              </a:extLst>
            </p:cNvPr>
            <p:cNvSpPr txBox="1"/>
            <p:nvPr/>
          </p:nvSpPr>
          <p:spPr>
            <a:xfrm>
              <a:off x="5906020" y="2126650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61AC311-F0CC-4810-A86D-FABD46570F23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77D02D9A-415F-4A23-A5D5-4AB6FDBB9714}"/>
              </a:ext>
            </a:extLst>
          </p:cNvPr>
          <p:cNvGrpSpPr/>
          <p:nvPr/>
        </p:nvGrpSpPr>
        <p:grpSpPr>
          <a:xfrm>
            <a:off x="2641600" y="749300"/>
            <a:ext cx="6908800" cy="5359400"/>
            <a:chOff x="2641600" y="749300"/>
            <a:chExt cx="6908800" cy="53594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08EC505-2A1F-4685-94C9-6B6018ADF186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859A27B-927F-4DE6-B565-45B8D1E13558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6401F06-2CE2-4520-B0BA-B57B0395272F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0ECFF6-62CC-4506-82FB-E1070BBB112F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AABB75E-6D1B-4526-91DD-D3AB859016C3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DF5EAC6-F4CA-4F9A-8C35-84ABBD7C4495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D7544EB-70F1-40D3-9988-7870F853656B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07959D-35F9-4260-B388-CACFA494486A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A2628BD-4239-4860-847C-02ACF1C513F0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23166B-8A7F-4480-A412-B120000AC291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20F1344-6D08-479E-90B4-7D2C25422317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EA842A6-61A7-4B4E-9DA8-E30A13CA6B3E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4DA404-5DBF-45A7-84F2-451CCB44F2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3AFDA1D-A142-4496-8A07-2799FA2957D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7F75A5F-F7E9-422C-8E41-9F9B6B7F3A4C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6E46042-A85B-4863-BE47-90E34EB67D6C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375F989-A182-406F-BE91-74FE5FB13578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4A99C7E-FBC8-47BD-AC5F-50AFA000FA78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9B4C838-1E20-413A-8E7B-C56B0BD5EB7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43F6CE-D2D2-4FC8-9C12-C7AE90A3C3EA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980B84F-85CB-4405-9A9E-B179425A5C9E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7C87E4-947E-4501-BAE5-5D65EC28DB0D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53B460-EE02-4E1B-A845-1754BE5D66B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C7E1AF7-AB92-43D2-B204-9FB564629F25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CC91C6F-2CCD-4768-9EB8-C093C1E63679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B4F175F-7279-4C81-8452-DA9A7ED23FBB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4701B27-9A33-459D-B425-8204621CFFE1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96F9EEA-7542-4ACE-ABD8-2217165710BD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B06BC0A-B9BB-4090-9AD0-55AFDDD185D0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30A7B8-0D53-46FE-A960-E53053C3E23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EFAF1BB-61E1-4FE3-9662-23E11AC1EA45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A02809-830C-451B-9D51-F169A8158CBA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FEC506A-1001-45E7-A98D-4A26D9C96F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703E9C3-8D57-49C8-9699-8002B2A9D3B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B77D7F6-B446-48F4-96C0-BE4B04C7B281}"/>
                </a:ext>
              </a:extLst>
            </p:cNvPr>
            <p:cNvSpPr txBox="1"/>
            <p:nvPr/>
          </p:nvSpPr>
          <p:spPr>
            <a:xfrm>
              <a:off x="7160122" y="3179612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E5C2BA6-8ED9-4E4F-B281-0A46D497A24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B48A05B-5181-487B-8A58-BAF6E8F5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8C7CF20-3058-4D75-A28C-581CCA0FE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D254817-9801-4370-B565-166338A04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2B2576A-1288-429D-A023-BCECAD7F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4D6F5FE-BAE3-42A9-91FF-03314473A259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7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832713-C8C5-4930-B62F-82E1A9705E46}"/>
              </a:ext>
            </a:extLst>
          </p:cNvPr>
          <p:cNvGrpSpPr/>
          <p:nvPr/>
        </p:nvGrpSpPr>
        <p:grpSpPr>
          <a:xfrm>
            <a:off x="3370570" y="1078538"/>
            <a:ext cx="4302990" cy="3738562"/>
            <a:chOff x="3370570" y="1078538"/>
            <a:chExt cx="4302990" cy="373856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C793E20-AD9F-4AC1-8576-E1AD2B10AAD3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BDF857F-730C-4C0F-9C24-DB13A2395657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A46351-BFB2-4312-B51F-C86C1CC2369A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08A1AA-4D39-449E-8769-F9D904465BE1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49B81A-437C-44C2-B56B-11D9A142A13C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838BF-FB73-4D15-9EF0-2DCF6BEDECE3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CD71BD6-9704-49F7-B44A-DBCC038F5125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71B1ADF-45FA-464B-9D70-ADBC3A65D25B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AC259CC-77C5-4214-AB54-1882954FE093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3BD127D-0AE4-4A61-95F4-13C40BD3B048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2A7A0E6-5C75-4473-8071-E5EE34A3F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6448C31-8605-4E52-8944-924474B85126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96A3FAD-70D0-41AE-9E8E-B38449E41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0F34A62-CEB7-42E9-A7E4-CB8A13DAF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F7F898-8C7A-40F1-A6BA-75CF1661D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8296261-3550-4B7C-A779-13AFC4498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1746DB-189F-4D56-85B4-B6DC3F2EA3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80F2CEF-CC8E-4BCC-AFB6-F41DFC712F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AB8D4FD-3EE1-4F36-8973-CD99DC6F9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A726136-BF93-4F74-85FC-9720E6697BFC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AA99E2-8716-4F0D-906A-5B3B94F2E30F}"/>
                </a:ext>
              </a:extLst>
            </p:cNvPr>
            <p:cNvSpPr txBox="1"/>
            <p:nvPr/>
          </p:nvSpPr>
          <p:spPr>
            <a:xfrm>
              <a:off x="5330984" y="1975824"/>
              <a:ext cx="49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5A</a:t>
              </a:r>
              <a:endParaRPr lang="zh-CN" altLang="en-US" dirty="0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1DA74782-6D87-4F42-9533-CF8BD9CE568B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5">
              <a:extLst>
                <a:ext uri="{FF2B5EF4-FFF2-40B4-BE49-F238E27FC236}">
                  <a16:creationId xmlns:a16="http://schemas.microsoft.com/office/drawing/2014/main" id="{F28AC64B-704B-4694-9510-11C330F28DB9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5">
              <a:extLst>
                <a:ext uri="{FF2B5EF4-FFF2-40B4-BE49-F238E27FC236}">
                  <a16:creationId xmlns:a16="http://schemas.microsoft.com/office/drawing/2014/main" id="{940C8788-7A54-4C82-839B-8DE9ED3770CD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5">
              <a:extLst>
                <a:ext uri="{FF2B5EF4-FFF2-40B4-BE49-F238E27FC236}">
                  <a16:creationId xmlns:a16="http://schemas.microsoft.com/office/drawing/2014/main" id="{AB0E2D50-9BAB-40CA-B902-32F21AFFD33E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5">
              <a:extLst>
                <a:ext uri="{FF2B5EF4-FFF2-40B4-BE49-F238E27FC236}">
                  <a16:creationId xmlns:a16="http://schemas.microsoft.com/office/drawing/2014/main" id="{06867E7D-FF0D-47ED-98DE-3401D5ACB76A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25">
              <a:extLst>
                <a:ext uri="{FF2B5EF4-FFF2-40B4-BE49-F238E27FC236}">
                  <a16:creationId xmlns:a16="http://schemas.microsoft.com/office/drawing/2014/main" id="{4867AADA-926B-4552-B296-19EE18AE22C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6389D6C-AC65-4457-95EA-F6E29EEA294C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50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81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文浩 盖</dc:creator>
  <cp:lastModifiedBy>盖文浩</cp:lastModifiedBy>
  <cp:revision>76</cp:revision>
  <dcterms:created xsi:type="dcterms:W3CDTF">2023-10-01T11:24:18Z</dcterms:created>
  <dcterms:modified xsi:type="dcterms:W3CDTF">2023-11-07T09:12:03Z</dcterms:modified>
</cp:coreProperties>
</file>