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0" r:id="rId10"/>
    <p:sldId id="278" r:id="rId11"/>
    <p:sldId id="258" r:id="rId12"/>
    <p:sldId id="274" r:id="rId13"/>
    <p:sldId id="275" r:id="rId14"/>
    <p:sldId id="276" r:id="rId15"/>
    <p:sldId id="277" r:id="rId16"/>
    <p:sldId id="279" r:id="rId17"/>
    <p:sldId id="280" r:id="rId18"/>
    <p:sldId id="259" r:id="rId19"/>
    <p:sldId id="257" r:id="rId20"/>
    <p:sldId id="26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6E6E6"/>
    <a:srgbClr val="F8D3D3"/>
    <a:srgbClr val="878CA9"/>
    <a:srgbClr val="885C41"/>
    <a:srgbClr val="BAA1A1"/>
    <a:srgbClr val="7C543D"/>
    <a:srgbClr val="98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7462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23613-4333-C32C-7CD9-3DE96B35E689}"/>
              </a:ext>
            </a:extLst>
          </p:cNvPr>
          <p:cNvSpPr txBox="1"/>
          <p:nvPr/>
        </p:nvSpPr>
        <p:spPr>
          <a:xfrm>
            <a:off x="2479820" y="1545483"/>
            <a:ext cx="723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《Understanding the diversity of the metal-organic framework ecosystem》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16EAA-A645-B5E6-15EF-67A970D8E106}"/>
              </a:ext>
            </a:extLst>
          </p:cNvPr>
          <p:cNvSpPr txBox="1"/>
          <p:nvPr/>
        </p:nvSpPr>
        <p:spPr>
          <a:xfrm>
            <a:off x="2479820" y="2382941"/>
            <a:ext cx="7232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F2F897-CC29-F539-BC6D-0DDED6805383}"/>
              </a:ext>
            </a:extLst>
          </p:cNvPr>
          <p:cNvSpPr txBox="1"/>
          <p:nvPr/>
        </p:nvSpPr>
        <p:spPr>
          <a:xfrm>
            <a:off x="2592198" y="4135772"/>
            <a:ext cx="667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MOF</a:t>
            </a:r>
            <a:r>
              <a:rPr lang="zh-CN" altLang="en-US" dirty="0"/>
              <a:t>设计了一组特征，通过实验说明这组特征具备一定价值。</a:t>
            </a:r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02913" y="5708661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02913" y="6010250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33564" y="5448357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02913" y="63118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46015" y="5317473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38770" y="5627172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46015" y="5904171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38769" y="6198389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EA0CD2F-FCC1-4831-A211-CE47E0477930}"/>
              </a:ext>
            </a:extLst>
          </p:cNvPr>
          <p:cNvSpPr/>
          <p:nvPr/>
        </p:nvSpPr>
        <p:spPr>
          <a:xfrm>
            <a:off x="3529662" y="5721241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C4A5371-AD92-6FF8-C015-C89FF65CF1E3}"/>
              </a:ext>
            </a:extLst>
          </p:cNvPr>
          <p:cNvSpPr/>
          <p:nvPr/>
        </p:nvSpPr>
        <p:spPr>
          <a:xfrm rot="17103946">
            <a:off x="7590443" y="344897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F3E954-F348-9AAA-EB7F-01DC4536838E}"/>
              </a:ext>
            </a:extLst>
          </p:cNvPr>
          <p:cNvSpPr/>
          <p:nvPr/>
        </p:nvSpPr>
        <p:spPr>
          <a:xfrm rot="13951245">
            <a:off x="8083626" y="430833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10E287-5CC3-C072-0431-BB574108ACCE}"/>
              </a:ext>
            </a:extLst>
          </p:cNvPr>
          <p:cNvSpPr/>
          <p:nvPr/>
        </p:nvSpPr>
        <p:spPr>
          <a:xfrm rot="13951245">
            <a:off x="8518601" y="455598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4DCE242-A61E-3EF1-BDE6-BD73FACFBC25}"/>
              </a:ext>
            </a:extLst>
          </p:cNvPr>
          <p:cNvSpPr/>
          <p:nvPr/>
        </p:nvSpPr>
        <p:spPr>
          <a:xfrm rot="9279425">
            <a:off x="9517827" y="455598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4FA074-4E42-F0AC-4C48-E5618F326757}"/>
              </a:ext>
            </a:extLst>
          </p:cNvPr>
          <p:cNvSpPr/>
          <p:nvPr/>
        </p:nvSpPr>
        <p:spPr>
          <a:xfrm rot="6736466">
            <a:off x="9013002" y="540053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BC99A13-6B61-4032-17A5-FA9B9ADF3E58}"/>
              </a:ext>
            </a:extLst>
          </p:cNvPr>
          <p:cNvSpPr/>
          <p:nvPr/>
        </p:nvSpPr>
        <p:spPr>
          <a:xfrm rot="8494389">
            <a:off x="7091626" y="429977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5E9D9CA-938F-198A-2B9E-05C44F1F1F92}"/>
              </a:ext>
            </a:extLst>
          </p:cNvPr>
          <p:cNvSpPr/>
          <p:nvPr/>
        </p:nvSpPr>
        <p:spPr>
          <a:xfrm>
            <a:off x="7334578" y="369560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E022F3E-43B7-FC87-BA7F-AB8AAF9E7F88}"/>
              </a:ext>
            </a:extLst>
          </p:cNvPr>
          <p:cNvSpPr/>
          <p:nvPr/>
        </p:nvSpPr>
        <p:spPr>
          <a:xfrm>
            <a:off x="8752023" y="453190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982BB0B-548B-BEA2-D499-35DCA52C3DB2}"/>
              </a:ext>
            </a:extLst>
          </p:cNvPr>
          <p:cNvSpPr/>
          <p:nvPr/>
        </p:nvSpPr>
        <p:spPr>
          <a:xfrm>
            <a:off x="8313572" y="424296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027B50B-45A2-7D40-A6E8-2E0D81E4A53E}"/>
              </a:ext>
            </a:extLst>
          </p:cNvPr>
          <p:cNvSpPr/>
          <p:nvPr/>
        </p:nvSpPr>
        <p:spPr>
          <a:xfrm rot="18742754">
            <a:off x="9722645" y="424908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7E74619-90F7-D7E9-5BC1-365532B22322}"/>
              </a:ext>
            </a:extLst>
          </p:cNvPr>
          <p:cNvSpPr/>
          <p:nvPr/>
        </p:nvSpPr>
        <p:spPr>
          <a:xfrm rot="18742754">
            <a:off x="6884676" y="424908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C91488-F1E8-32EA-24A5-7E4E84568D2A}"/>
              </a:ext>
            </a:extLst>
          </p:cNvPr>
          <p:cNvSpPr/>
          <p:nvPr/>
        </p:nvSpPr>
        <p:spPr>
          <a:xfrm rot="14586902">
            <a:off x="7556837" y="300433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6AB31F8A-A754-423A-B6FF-C91C09A6C1B2}"/>
              </a:ext>
            </a:extLst>
          </p:cNvPr>
          <p:cNvSpPr/>
          <p:nvPr/>
        </p:nvSpPr>
        <p:spPr>
          <a:xfrm rot="14586902">
            <a:off x="9009898" y="547688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16E568C8-CAEC-3308-7CF2-E9E09BDFC1E4}"/>
              </a:ext>
            </a:extLst>
          </p:cNvPr>
          <p:cNvSpPr/>
          <p:nvPr/>
        </p:nvSpPr>
        <p:spPr>
          <a:xfrm flipV="1">
            <a:off x="6354986" y="334869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1C5FE9D-2107-4F05-A41C-7C6C929E9AD6}"/>
              </a:ext>
            </a:extLst>
          </p:cNvPr>
          <p:cNvSpPr/>
          <p:nvPr/>
        </p:nvSpPr>
        <p:spPr>
          <a:xfrm>
            <a:off x="7741700" y="411032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F451687-6C1F-44E8-9346-68B8D82ED0C1}"/>
              </a:ext>
            </a:extLst>
          </p:cNvPr>
          <p:cNvSpPr/>
          <p:nvPr/>
        </p:nvSpPr>
        <p:spPr>
          <a:xfrm>
            <a:off x="7741648" y="356219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1295EB7-953A-4279-A539-531B0D4C0203}"/>
              </a:ext>
            </a:extLst>
          </p:cNvPr>
          <p:cNvSpPr/>
          <p:nvPr/>
        </p:nvSpPr>
        <p:spPr>
          <a:xfrm>
            <a:off x="8218772" y="437545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2368AC-D419-444D-BF48-56762303B7FA}"/>
              </a:ext>
            </a:extLst>
          </p:cNvPr>
          <p:cNvSpPr/>
          <p:nvPr/>
        </p:nvSpPr>
        <p:spPr>
          <a:xfrm>
            <a:off x="8462242" y="452504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8016813-0503-4C9E-89CF-4E087D970DDC}"/>
              </a:ext>
            </a:extLst>
          </p:cNvPr>
          <p:cNvSpPr/>
          <p:nvPr/>
        </p:nvSpPr>
        <p:spPr>
          <a:xfrm>
            <a:off x="8684457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74213A5-8A62-4D51-BE1F-F9C46FBB7568}"/>
              </a:ext>
            </a:extLst>
          </p:cNvPr>
          <p:cNvSpPr/>
          <p:nvPr/>
        </p:nvSpPr>
        <p:spPr>
          <a:xfrm>
            <a:off x="9164259" y="494907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8F1B55-6AB5-4C49-B183-E61B83C15A70}"/>
              </a:ext>
            </a:extLst>
          </p:cNvPr>
          <p:cNvSpPr/>
          <p:nvPr/>
        </p:nvSpPr>
        <p:spPr>
          <a:xfrm>
            <a:off x="9657254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3E97E20-0E08-424C-A15D-975D87A52647}"/>
              </a:ext>
            </a:extLst>
          </p:cNvPr>
          <p:cNvSpPr/>
          <p:nvPr/>
        </p:nvSpPr>
        <p:spPr>
          <a:xfrm>
            <a:off x="9164259" y="547806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823C584-3DBD-4573-94BF-C1423AB46CF1}"/>
              </a:ext>
            </a:extLst>
          </p:cNvPr>
          <p:cNvSpPr/>
          <p:nvPr/>
        </p:nvSpPr>
        <p:spPr>
          <a:xfrm>
            <a:off x="7253635" y="439666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42E8B2F-B429-4489-B462-1942A48929AB}"/>
              </a:ext>
            </a:extLst>
          </p:cNvPr>
          <p:cNvSpPr/>
          <p:nvPr/>
        </p:nvSpPr>
        <p:spPr>
          <a:xfrm>
            <a:off x="7741648" y="33190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D975FF9-068E-42E6-AFA9-1C15C9511B5B}"/>
              </a:ext>
            </a:extLst>
          </p:cNvPr>
          <p:cNvSpPr/>
          <p:nvPr/>
        </p:nvSpPr>
        <p:spPr>
          <a:xfrm>
            <a:off x="7056777" y="453096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8846D1-7209-4E26-A425-9BA19771821B}"/>
              </a:ext>
            </a:extLst>
          </p:cNvPr>
          <p:cNvCxnSpPr>
            <a:cxnSpLocks/>
          </p:cNvCxnSpPr>
          <p:nvPr/>
        </p:nvCxnSpPr>
        <p:spPr>
          <a:xfrm>
            <a:off x="7784127" y="342027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1FB4E3-EEEE-4763-9364-F43587FDC2B5}"/>
              </a:ext>
            </a:extLst>
          </p:cNvPr>
          <p:cNvCxnSpPr>
            <a:cxnSpLocks/>
          </p:cNvCxnSpPr>
          <p:nvPr/>
        </p:nvCxnSpPr>
        <p:spPr>
          <a:xfrm>
            <a:off x="7784127" y="366258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491B78A-51C7-4E60-A037-7DC18008E138}"/>
              </a:ext>
            </a:extLst>
          </p:cNvPr>
          <p:cNvCxnSpPr>
            <a:cxnSpLocks/>
          </p:cNvCxnSpPr>
          <p:nvPr/>
        </p:nvCxnSpPr>
        <p:spPr>
          <a:xfrm>
            <a:off x="9206738" y="559509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AF3527C-FDA7-4CCE-9F36-FB5282E5B65D}"/>
              </a:ext>
            </a:extLst>
          </p:cNvPr>
          <p:cNvCxnSpPr>
            <a:cxnSpLocks/>
          </p:cNvCxnSpPr>
          <p:nvPr/>
        </p:nvCxnSpPr>
        <p:spPr>
          <a:xfrm>
            <a:off x="9206738" y="504242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F465C8F-FD29-409C-85C3-8306C7275B56}"/>
              </a:ext>
            </a:extLst>
          </p:cNvPr>
          <p:cNvCxnSpPr>
            <a:cxnSpLocks/>
          </p:cNvCxnSpPr>
          <p:nvPr/>
        </p:nvCxnSpPr>
        <p:spPr>
          <a:xfrm>
            <a:off x="7839814" y="417669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EEC937-B717-4DC9-BB1F-1363645DA97D}"/>
              </a:ext>
            </a:extLst>
          </p:cNvPr>
          <p:cNvCxnSpPr>
            <a:cxnSpLocks/>
          </p:cNvCxnSpPr>
          <p:nvPr/>
        </p:nvCxnSpPr>
        <p:spPr>
          <a:xfrm flipV="1">
            <a:off x="7343287" y="417669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1BCE401-9387-4EEF-9458-37C122B4B704}"/>
              </a:ext>
            </a:extLst>
          </p:cNvPr>
          <p:cNvCxnSpPr>
            <a:cxnSpLocks/>
          </p:cNvCxnSpPr>
          <p:nvPr/>
        </p:nvCxnSpPr>
        <p:spPr>
          <a:xfrm>
            <a:off x="8324786" y="445767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F87C47D-7259-4901-B077-DCA1CE45EE17}"/>
              </a:ext>
            </a:extLst>
          </p:cNvPr>
          <p:cNvCxnSpPr>
            <a:cxnSpLocks/>
          </p:cNvCxnSpPr>
          <p:nvPr/>
        </p:nvCxnSpPr>
        <p:spPr>
          <a:xfrm>
            <a:off x="8543000" y="459828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7B2548-618F-4E90-B3A4-3B8003DDF79D}"/>
              </a:ext>
            </a:extLst>
          </p:cNvPr>
          <p:cNvCxnSpPr>
            <a:cxnSpLocks/>
          </p:cNvCxnSpPr>
          <p:nvPr/>
        </p:nvCxnSpPr>
        <p:spPr>
          <a:xfrm>
            <a:off x="8768892" y="473819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CAFED1-6D49-492B-97A3-BED1449B948B}"/>
              </a:ext>
            </a:extLst>
          </p:cNvPr>
          <p:cNvCxnSpPr>
            <a:cxnSpLocks/>
          </p:cNvCxnSpPr>
          <p:nvPr/>
        </p:nvCxnSpPr>
        <p:spPr>
          <a:xfrm flipV="1">
            <a:off x="9267748" y="475762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72B2848-129A-454D-84DF-7B83EA8AC6F4}"/>
              </a:ext>
            </a:extLst>
          </p:cNvPr>
          <p:cNvCxnSpPr>
            <a:cxnSpLocks/>
          </p:cNvCxnSpPr>
          <p:nvPr/>
        </p:nvCxnSpPr>
        <p:spPr>
          <a:xfrm flipV="1">
            <a:off x="9761896" y="446350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B15C2CA-44EC-4340-B7CB-3D2C0EBA498E}"/>
              </a:ext>
            </a:extLst>
          </p:cNvPr>
          <p:cNvCxnSpPr>
            <a:cxnSpLocks/>
          </p:cNvCxnSpPr>
          <p:nvPr/>
        </p:nvCxnSpPr>
        <p:spPr>
          <a:xfrm flipH="1" flipV="1">
            <a:off x="7780947" y="296554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6BC7B8C-4B56-4BE4-9207-DE5ABCB0C95B}"/>
              </a:ext>
            </a:extLst>
          </p:cNvPr>
          <p:cNvCxnSpPr>
            <a:cxnSpLocks/>
          </p:cNvCxnSpPr>
          <p:nvPr/>
        </p:nvCxnSpPr>
        <p:spPr>
          <a:xfrm flipH="1">
            <a:off x="7153147" y="447542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9EC2C51-E480-4386-BF11-0A52B6523177}"/>
              </a:ext>
            </a:extLst>
          </p:cNvPr>
          <p:cNvCxnSpPr>
            <a:cxnSpLocks/>
          </p:cNvCxnSpPr>
          <p:nvPr/>
        </p:nvCxnSpPr>
        <p:spPr>
          <a:xfrm flipV="1">
            <a:off x="6836439" y="460468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BFDC3A-BEA3-485E-8990-4D3372800E72}"/>
              </a:ext>
            </a:extLst>
          </p:cNvPr>
          <p:cNvSpPr txBox="1"/>
          <p:nvPr/>
        </p:nvSpPr>
        <p:spPr>
          <a:xfrm>
            <a:off x="8649453" y="616703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4975DA41-2C87-45D3-8A95-628F8C5E2343}"/>
              </a:ext>
            </a:extLst>
          </p:cNvPr>
          <p:cNvSpPr/>
          <p:nvPr/>
        </p:nvSpPr>
        <p:spPr>
          <a:xfrm flipV="1">
            <a:off x="6678770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FB28F5-F5AB-46C2-B899-DD448661F1A9}"/>
              </a:ext>
            </a:extLst>
          </p:cNvPr>
          <p:cNvSpPr/>
          <p:nvPr/>
        </p:nvSpPr>
        <p:spPr>
          <a:xfrm>
            <a:off x="7769583" y="2447906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3C94C8A-18BD-4833-9FA8-1F24B12D1311}"/>
              </a:ext>
            </a:extLst>
          </p:cNvPr>
          <p:cNvSpPr/>
          <p:nvPr/>
        </p:nvSpPr>
        <p:spPr>
          <a:xfrm>
            <a:off x="9192142" y="3286653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AADCA7-58A1-4BE6-8DFB-7378317C8061}"/>
              </a:ext>
            </a:extLst>
          </p:cNvPr>
          <p:cNvCxnSpPr>
            <a:cxnSpLocks/>
          </p:cNvCxnSpPr>
          <p:nvPr/>
        </p:nvCxnSpPr>
        <p:spPr>
          <a:xfrm>
            <a:off x="8094007" y="1640963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1F443C-C8A0-4298-8A9A-FD6F2EBC792C}"/>
              </a:ext>
            </a:extLst>
          </p:cNvPr>
          <p:cNvCxnSpPr>
            <a:cxnSpLocks/>
          </p:cNvCxnSpPr>
          <p:nvPr/>
        </p:nvCxnSpPr>
        <p:spPr>
          <a:xfrm>
            <a:off x="9551967" y="3952766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03DA577-509A-4024-B760-1F4AF6F103D0}"/>
              </a:ext>
            </a:extLst>
          </p:cNvPr>
          <p:cNvCxnSpPr>
            <a:cxnSpLocks/>
          </p:cNvCxnSpPr>
          <p:nvPr/>
        </p:nvCxnSpPr>
        <p:spPr>
          <a:xfrm flipH="1">
            <a:off x="9845951" y="3072619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064576-BD87-4CE0-ABF0-1256DA088B4C}"/>
              </a:ext>
            </a:extLst>
          </p:cNvPr>
          <p:cNvCxnSpPr>
            <a:cxnSpLocks/>
          </p:cNvCxnSpPr>
          <p:nvPr/>
        </p:nvCxnSpPr>
        <p:spPr>
          <a:xfrm flipH="1">
            <a:off x="7153551" y="2956410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0F87AA-6765-4409-BA8B-B49314B22166}"/>
              </a:ext>
            </a:extLst>
          </p:cNvPr>
          <p:cNvCxnSpPr>
            <a:cxnSpLocks/>
          </p:cNvCxnSpPr>
          <p:nvPr/>
        </p:nvCxnSpPr>
        <p:spPr>
          <a:xfrm>
            <a:off x="8414551" y="2953115"/>
            <a:ext cx="809383" cy="4886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1570</Words>
  <Application>Microsoft Office PowerPoint</Application>
  <PresentationFormat>宽屏</PresentationFormat>
  <Paragraphs>244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文浩 盖</cp:lastModifiedBy>
  <cp:revision>1424</cp:revision>
  <dcterms:created xsi:type="dcterms:W3CDTF">2023-06-28T09:36:46Z</dcterms:created>
  <dcterms:modified xsi:type="dcterms:W3CDTF">2023-11-08T12:54:40Z</dcterms:modified>
</cp:coreProperties>
</file>