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0" r:id="rId10"/>
    <p:sldId id="278" r:id="rId11"/>
    <p:sldId id="258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59" r:id="rId26"/>
    <p:sldId id="257" r:id="rId27"/>
    <p:sldId id="260" r:id="rId28"/>
    <p:sldId id="261" r:id="rId29"/>
    <p:sldId id="262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885C41"/>
    <a:srgbClr val="FFFFFF"/>
    <a:srgbClr val="9DC3E6"/>
    <a:srgbClr val="E6E6E6"/>
    <a:srgbClr val="F8D3D3"/>
    <a:srgbClr val="878CA9"/>
    <a:srgbClr val="BAA1A1"/>
    <a:srgbClr val="7C543D"/>
    <a:srgbClr val="98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393074-8699-4D57-BDA0-B1A5ED09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7" y="3330510"/>
            <a:ext cx="4183310" cy="31429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6CE40BF-CAA7-6810-710B-B9329D2C1E0C}"/>
              </a:ext>
            </a:extLst>
          </p:cNvPr>
          <p:cNvSpPr/>
          <p:nvPr/>
        </p:nvSpPr>
        <p:spPr>
          <a:xfrm>
            <a:off x="7609859" y="3238841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12DF894-861F-097D-07C1-1542456EE7C0}"/>
              </a:ext>
            </a:extLst>
          </p:cNvPr>
          <p:cNvSpPr/>
          <p:nvPr/>
        </p:nvSpPr>
        <p:spPr>
          <a:xfrm>
            <a:off x="8478890" y="3445158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55F819F-1611-0EEF-4CD6-0CD9499C7BD6}"/>
              </a:ext>
            </a:extLst>
          </p:cNvPr>
          <p:cNvSpPr/>
          <p:nvPr/>
        </p:nvSpPr>
        <p:spPr>
          <a:xfrm>
            <a:off x="8772735" y="266678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AD9998-0977-B084-919A-C3B8D4694E4E}"/>
              </a:ext>
            </a:extLst>
          </p:cNvPr>
          <p:cNvSpPr/>
          <p:nvPr/>
        </p:nvSpPr>
        <p:spPr>
          <a:xfrm>
            <a:off x="7134707" y="295124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156601-DAAC-76A4-9B49-ECECD63886DB}"/>
              </a:ext>
            </a:extLst>
          </p:cNvPr>
          <p:cNvCxnSpPr>
            <a:cxnSpLocks/>
          </p:cNvCxnSpPr>
          <p:nvPr/>
        </p:nvCxnSpPr>
        <p:spPr>
          <a:xfrm>
            <a:off x="7272397" y="2189186"/>
            <a:ext cx="760500" cy="94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23136F9-91DC-7D54-B2F2-0ECFDD041FBE}"/>
              </a:ext>
            </a:extLst>
          </p:cNvPr>
          <p:cNvCxnSpPr>
            <a:cxnSpLocks/>
          </p:cNvCxnSpPr>
          <p:nvPr/>
        </p:nvCxnSpPr>
        <p:spPr>
          <a:xfrm>
            <a:off x="7147601" y="2296350"/>
            <a:ext cx="46890" cy="5974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B2CBDC-C7C6-B9AC-06E8-7004E82D3ACE}"/>
              </a:ext>
            </a:extLst>
          </p:cNvPr>
          <p:cNvCxnSpPr>
            <a:cxnSpLocks/>
          </p:cNvCxnSpPr>
          <p:nvPr/>
        </p:nvCxnSpPr>
        <p:spPr>
          <a:xfrm>
            <a:off x="7272397" y="3073749"/>
            <a:ext cx="317535" cy="18541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8EF55C3-72AB-FE86-1166-F4A71D3CA685}"/>
              </a:ext>
            </a:extLst>
          </p:cNvPr>
          <p:cNvCxnSpPr>
            <a:cxnSpLocks/>
          </p:cNvCxnSpPr>
          <p:nvPr/>
        </p:nvCxnSpPr>
        <p:spPr>
          <a:xfrm flipV="1">
            <a:off x="7774757" y="3083811"/>
            <a:ext cx="394658" cy="19469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D0A6FDB-1775-9B63-7B00-B2CF1D38997C}"/>
              </a:ext>
            </a:extLst>
          </p:cNvPr>
          <p:cNvCxnSpPr>
            <a:cxnSpLocks/>
          </p:cNvCxnSpPr>
          <p:nvPr/>
        </p:nvCxnSpPr>
        <p:spPr>
          <a:xfrm>
            <a:off x="7327737" y="3012498"/>
            <a:ext cx="789317" cy="908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96CC680-ADBF-C3C4-6D24-0CE52B1795F1}"/>
              </a:ext>
            </a:extLst>
          </p:cNvPr>
          <p:cNvCxnSpPr>
            <a:cxnSpLocks/>
          </p:cNvCxnSpPr>
          <p:nvPr/>
        </p:nvCxnSpPr>
        <p:spPr>
          <a:xfrm flipV="1">
            <a:off x="7272397" y="2357281"/>
            <a:ext cx="798939" cy="58942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FB101E9-A22F-5B19-0039-FAFDB35CAAA1}"/>
              </a:ext>
            </a:extLst>
          </p:cNvPr>
          <p:cNvCxnSpPr>
            <a:cxnSpLocks/>
          </p:cNvCxnSpPr>
          <p:nvPr/>
        </p:nvCxnSpPr>
        <p:spPr>
          <a:xfrm flipH="1" flipV="1">
            <a:off x="8183627" y="2408104"/>
            <a:ext cx="38149" cy="49438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42DA13A-4688-7F73-C836-1ABA802AC023}"/>
              </a:ext>
            </a:extLst>
          </p:cNvPr>
          <p:cNvCxnSpPr>
            <a:cxnSpLocks/>
          </p:cNvCxnSpPr>
          <p:nvPr/>
        </p:nvCxnSpPr>
        <p:spPr>
          <a:xfrm flipH="1" flipV="1">
            <a:off x="8256163" y="2328587"/>
            <a:ext cx="492736" cy="33819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FB0230-B402-99F6-B908-8342B9D565F9}"/>
              </a:ext>
            </a:extLst>
          </p:cNvPr>
          <p:cNvCxnSpPr>
            <a:cxnSpLocks/>
          </p:cNvCxnSpPr>
          <p:nvPr/>
        </p:nvCxnSpPr>
        <p:spPr>
          <a:xfrm flipH="1">
            <a:off x="8362448" y="2773456"/>
            <a:ext cx="386451" cy="2239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9CF506-3915-4D86-0818-B8E560B3A297}"/>
              </a:ext>
            </a:extLst>
          </p:cNvPr>
          <p:cNvCxnSpPr>
            <a:cxnSpLocks/>
          </p:cNvCxnSpPr>
          <p:nvPr/>
        </p:nvCxnSpPr>
        <p:spPr>
          <a:xfrm flipH="1" flipV="1">
            <a:off x="8310086" y="3104032"/>
            <a:ext cx="168804" cy="30986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A2F5B8-0B67-BC02-12F1-C09F5E9C6E37}"/>
              </a:ext>
            </a:extLst>
          </p:cNvPr>
          <p:cNvCxnSpPr>
            <a:cxnSpLocks/>
          </p:cNvCxnSpPr>
          <p:nvPr/>
        </p:nvCxnSpPr>
        <p:spPr>
          <a:xfrm flipH="1" flipV="1">
            <a:off x="7774757" y="3355872"/>
            <a:ext cx="676977" cy="15962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7B0A72-40BD-540F-14CA-5705AA24EDAC}"/>
              </a:ext>
            </a:extLst>
          </p:cNvPr>
          <p:cNvCxnSpPr>
            <a:cxnSpLocks/>
          </p:cNvCxnSpPr>
          <p:nvPr/>
        </p:nvCxnSpPr>
        <p:spPr>
          <a:xfrm flipV="1">
            <a:off x="8586934" y="2831484"/>
            <a:ext cx="238749" cy="58241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EC3C83A-7F49-706C-9BF5-46F1F6E58E37}"/>
              </a:ext>
            </a:extLst>
          </p:cNvPr>
          <p:cNvGrpSpPr/>
          <p:nvPr/>
        </p:nvGrpSpPr>
        <p:grpSpPr>
          <a:xfrm>
            <a:off x="7063385" y="2102554"/>
            <a:ext cx="148450" cy="148450"/>
            <a:chOff x="7093019" y="1453702"/>
            <a:chExt cx="148450" cy="1484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C1CAA-2FC1-5053-D22E-F4BBCCD82A24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弦形 105">
              <a:extLst>
                <a:ext uri="{FF2B5EF4-FFF2-40B4-BE49-F238E27FC236}">
                  <a16:creationId xmlns:a16="http://schemas.microsoft.com/office/drawing/2014/main" id="{AA320A9A-9D98-C0EC-AE2E-508A12346B53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749C214-48A5-0383-6015-341E27FD8F75}"/>
              </a:ext>
            </a:extLst>
          </p:cNvPr>
          <p:cNvGrpSpPr/>
          <p:nvPr/>
        </p:nvGrpSpPr>
        <p:grpSpPr>
          <a:xfrm>
            <a:off x="8096073" y="2221621"/>
            <a:ext cx="148450" cy="148450"/>
            <a:chOff x="8125707" y="1572769"/>
            <a:chExt cx="148450" cy="14845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F0CEE1E-6E30-3110-64E5-8379690D73AA}"/>
                </a:ext>
              </a:extLst>
            </p:cNvPr>
            <p:cNvSpPr/>
            <p:nvPr/>
          </p:nvSpPr>
          <p:spPr>
            <a:xfrm>
              <a:off x="8128714" y="1577162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弦形 106">
              <a:extLst>
                <a:ext uri="{FF2B5EF4-FFF2-40B4-BE49-F238E27FC236}">
                  <a16:creationId xmlns:a16="http://schemas.microsoft.com/office/drawing/2014/main" id="{0B9C3C61-FC0F-CA46-EEAA-31EB7DE6C517}"/>
                </a:ext>
              </a:extLst>
            </p:cNvPr>
            <p:cNvSpPr/>
            <p:nvPr/>
          </p:nvSpPr>
          <p:spPr>
            <a:xfrm>
              <a:off x="8125707" y="1572769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52D5CDE-2AEF-C696-996D-C8BC9C4E50F0}"/>
              </a:ext>
            </a:extLst>
          </p:cNvPr>
          <p:cNvGrpSpPr/>
          <p:nvPr/>
        </p:nvGrpSpPr>
        <p:grpSpPr>
          <a:xfrm>
            <a:off x="8168919" y="2947357"/>
            <a:ext cx="148450" cy="148450"/>
            <a:chOff x="8198553" y="2298505"/>
            <a:chExt cx="148450" cy="14845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61730A-7D99-70F0-562C-0F53EAD17912}"/>
                </a:ext>
              </a:extLst>
            </p:cNvPr>
            <p:cNvSpPr/>
            <p:nvPr/>
          </p:nvSpPr>
          <p:spPr>
            <a:xfrm>
              <a:off x="8199050" y="2302396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弦形 107">
              <a:extLst>
                <a:ext uri="{FF2B5EF4-FFF2-40B4-BE49-F238E27FC236}">
                  <a16:creationId xmlns:a16="http://schemas.microsoft.com/office/drawing/2014/main" id="{1D113D6C-090D-4F52-852C-BDB1FB6D2C82}"/>
                </a:ext>
              </a:extLst>
            </p:cNvPr>
            <p:cNvSpPr/>
            <p:nvPr/>
          </p:nvSpPr>
          <p:spPr>
            <a:xfrm>
              <a:off x="8198553" y="2298505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720D74AB-001B-1654-8D5C-AB5A4BF10500}"/>
              </a:ext>
            </a:extLst>
          </p:cNvPr>
          <p:cNvSpPr/>
          <p:nvPr/>
        </p:nvSpPr>
        <p:spPr>
          <a:xfrm>
            <a:off x="9839444" y="258165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B00696C-EFE7-0984-F931-79AF76973318}"/>
              </a:ext>
            </a:extLst>
          </p:cNvPr>
          <p:cNvSpPr/>
          <p:nvPr/>
        </p:nvSpPr>
        <p:spPr>
          <a:xfrm>
            <a:off x="9839444" y="2156744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941FE73-861C-B37A-D11B-FA8030CDD206}"/>
              </a:ext>
            </a:extLst>
          </p:cNvPr>
          <p:cNvGrpSpPr/>
          <p:nvPr/>
        </p:nvGrpSpPr>
        <p:grpSpPr>
          <a:xfrm>
            <a:off x="9835970" y="3012835"/>
            <a:ext cx="148450" cy="148450"/>
            <a:chOff x="7093019" y="1453702"/>
            <a:chExt cx="148450" cy="1484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B9F7831-7FFE-39B9-7A3B-95714BFCACF1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弦形 117">
              <a:extLst>
                <a:ext uri="{FF2B5EF4-FFF2-40B4-BE49-F238E27FC236}">
                  <a16:creationId xmlns:a16="http://schemas.microsoft.com/office/drawing/2014/main" id="{509D638C-6D4E-2561-5C62-6E8DF1F568D2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E30C58-021E-2F6E-1238-83CC2CE6FF8F}"/>
              </a:ext>
            </a:extLst>
          </p:cNvPr>
          <p:cNvSpPr txBox="1"/>
          <p:nvPr/>
        </p:nvSpPr>
        <p:spPr>
          <a:xfrm>
            <a:off x="10217518" y="200452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07C9F3-062F-0B04-07CD-C1094B42ADF5}"/>
              </a:ext>
            </a:extLst>
          </p:cNvPr>
          <p:cNvSpPr txBox="1"/>
          <p:nvPr/>
        </p:nvSpPr>
        <p:spPr>
          <a:xfrm>
            <a:off x="10217518" y="244868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FDB396E-44EA-D5B3-1C41-60C816631A2E}"/>
              </a:ext>
            </a:extLst>
          </p:cNvPr>
          <p:cNvSpPr txBox="1"/>
          <p:nvPr/>
        </p:nvSpPr>
        <p:spPr>
          <a:xfrm>
            <a:off x="10217518" y="2869509"/>
            <a:ext cx="16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start/scope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/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原子属性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blipFill>
                <a:blip r:embed="rId4"/>
                <a:stretch>
                  <a:fillRect l="-263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椭圆 122">
            <a:extLst>
              <a:ext uri="{FF2B5EF4-FFF2-40B4-BE49-F238E27FC236}">
                <a16:creationId xmlns:a16="http://schemas.microsoft.com/office/drawing/2014/main" id="{C396873E-DB4A-A4C8-3F7D-94871CAD26E0}"/>
              </a:ext>
            </a:extLst>
          </p:cNvPr>
          <p:cNvSpPr/>
          <p:nvPr/>
        </p:nvSpPr>
        <p:spPr>
          <a:xfrm>
            <a:off x="6986778" y="2015956"/>
            <a:ext cx="321646" cy="321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3C808E-4B21-9305-C1DD-DAA2C5D3D60B}"/>
              </a:ext>
            </a:extLst>
          </p:cNvPr>
          <p:cNvSpPr txBox="1"/>
          <p:nvPr/>
        </p:nvSpPr>
        <p:spPr>
          <a:xfrm>
            <a:off x="8133185" y="200518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570AB8-D1C5-9C8A-BFE7-A57C372B6ECE}"/>
              </a:ext>
            </a:extLst>
          </p:cNvPr>
          <p:cNvSpPr txBox="1"/>
          <p:nvPr/>
        </p:nvSpPr>
        <p:spPr>
          <a:xfrm>
            <a:off x="7174317" y="272232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3D25A6-3B04-906F-1D27-F672EBD3AA1B}"/>
              </a:ext>
            </a:extLst>
          </p:cNvPr>
          <p:cNvSpPr txBox="1"/>
          <p:nvPr/>
        </p:nvSpPr>
        <p:spPr>
          <a:xfrm>
            <a:off x="8855651" y="2445329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D0DCAA9-D970-B6B3-5DCF-E868C52A0B71}"/>
              </a:ext>
            </a:extLst>
          </p:cNvPr>
          <p:cNvSpPr txBox="1"/>
          <p:nvPr/>
        </p:nvSpPr>
        <p:spPr>
          <a:xfrm>
            <a:off x="8260941" y="271574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45CE42C-906F-38CB-6E04-FE5095FF14E8}"/>
              </a:ext>
            </a:extLst>
          </p:cNvPr>
          <p:cNvSpPr txBox="1"/>
          <p:nvPr/>
        </p:nvSpPr>
        <p:spPr>
          <a:xfrm>
            <a:off x="7671742" y="301694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62E28-1AA4-F2A6-6482-68B48B4104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1AD71-8E3B-4D0F-D4D6-FB969903FAE0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33BB18-534B-97CF-1AB8-6359671E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8" y="1598103"/>
            <a:ext cx="3073168" cy="23089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7F8388-5644-595D-F77D-494395D5F935}"/>
              </a:ext>
            </a:extLst>
          </p:cNvPr>
          <p:cNvSpPr txBox="1"/>
          <p:nvPr/>
        </p:nvSpPr>
        <p:spPr>
          <a:xfrm>
            <a:off x="6614720" y="1598103"/>
            <a:ext cx="44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对原胞内所有原子进行分类，得到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metal center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 linker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linker connecting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group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四个集合。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EFAF77D-EB78-D5EE-6497-C95EF24B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20" y="3270018"/>
            <a:ext cx="4432184" cy="14085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2BFDDE-E907-4A5D-C3DA-B68FF243EF15}"/>
              </a:ext>
            </a:extLst>
          </p:cNvPr>
          <p:cNvSpPr txBox="1"/>
          <p:nvPr/>
        </p:nvSpPr>
        <p:spPr>
          <a:xfrm>
            <a:off x="8512729" y="2962241"/>
            <a:ext cx="6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RACs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D958C4-117E-53FC-148D-B97CA1E23695}"/>
              </a:ext>
            </a:extLst>
          </p:cNvPr>
          <p:cNvSpPr txBox="1"/>
          <p:nvPr/>
        </p:nvSpPr>
        <p:spPr>
          <a:xfrm>
            <a:off x="6614718" y="4965470"/>
            <a:ext cx="189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Atomic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properites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/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Identity(I)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Pauling electronegativity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Covalent radius(S)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Nuclear charge(Z)</a:t>
                </a:r>
              </a:p>
              <a:p>
                <a:r>
                  <a:rPr lang="en-US" altLang="zh-CN" u="sng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Polarizability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CN" altLang="en-US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blipFill>
                <a:blip r:embed="rId4"/>
                <a:stretch>
                  <a:fillRect l="-1619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32CF0AF4-063C-7844-F5AA-1B35F8EA800B}"/>
              </a:ext>
            </a:extLst>
          </p:cNvPr>
          <p:cNvSpPr/>
          <p:nvPr/>
        </p:nvSpPr>
        <p:spPr>
          <a:xfrm>
            <a:off x="1590639" y="5489825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7E436A0-32CB-62C4-3732-99D936B156CA}"/>
              </a:ext>
            </a:extLst>
          </p:cNvPr>
          <p:cNvSpPr/>
          <p:nvPr/>
        </p:nvSpPr>
        <p:spPr>
          <a:xfrm>
            <a:off x="2459670" y="5696142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8AE190C-0E4C-E509-376E-DDC197C2DC9E}"/>
              </a:ext>
            </a:extLst>
          </p:cNvPr>
          <p:cNvSpPr/>
          <p:nvPr/>
        </p:nvSpPr>
        <p:spPr>
          <a:xfrm>
            <a:off x="2753515" y="4917766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A8907DB-6C53-5C42-9430-6BC73CC3D5C6}"/>
              </a:ext>
            </a:extLst>
          </p:cNvPr>
          <p:cNvSpPr/>
          <p:nvPr/>
        </p:nvSpPr>
        <p:spPr>
          <a:xfrm>
            <a:off x="1115487" y="520223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4B89569-14E1-A040-C83C-8FDB0CE0935F}"/>
              </a:ext>
            </a:extLst>
          </p:cNvPr>
          <p:cNvCxnSpPr>
            <a:cxnSpLocks/>
          </p:cNvCxnSpPr>
          <p:nvPr/>
        </p:nvCxnSpPr>
        <p:spPr>
          <a:xfrm>
            <a:off x="1253177" y="4440170"/>
            <a:ext cx="760500" cy="94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51B3CC6-AD28-5C12-BE97-1E015ADD6F3C}"/>
              </a:ext>
            </a:extLst>
          </p:cNvPr>
          <p:cNvCxnSpPr>
            <a:cxnSpLocks/>
          </p:cNvCxnSpPr>
          <p:nvPr/>
        </p:nvCxnSpPr>
        <p:spPr>
          <a:xfrm>
            <a:off x="1128381" y="4547334"/>
            <a:ext cx="46890" cy="5974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804C5D-8839-50B1-E5D0-22820F17D440}"/>
              </a:ext>
            </a:extLst>
          </p:cNvPr>
          <p:cNvCxnSpPr>
            <a:cxnSpLocks/>
          </p:cNvCxnSpPr>
          <p:nvPr/>
        </p:nvCxnSpPr>
        <p:spPr>
          <a:xfrm>
            <a:off x="1253177" y="5324733"/>
            <a:ext cx="317535" cy="18541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9B47618-044F-4812-4E3E-BF7270B505C9}"/>
              </a:ext>
            </a:extLst>
          </p:cNvPr>
          <p:cNvCxnSpPr>
            <a:cxnSpLocks/>
          </p:cNvCxnSpPr>
          <p:nvPr/>
        </p:nvCxnSpPr>
        <p:spPr>
          <a:xfrm flipV="1">
            <a:off x="1755537" y="5334795"/>
            <a:ext cx="394658" cy="19469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C5E10F4-4AB2-BF64-5097-F678598E7F76}"/>
              </a:ext>
            </a:extLst>
          </p:cNvPr>
          <p:cNvCxnSpPr>
            <a:cxnSpLocks/>
          </p:cNvCxnSpPr>
          <p:nvPr/>
        </p:nvCxnSpPr>
        <p:spPr>
          <a:xfrm>
            <a:off x="1308517" y="5263482"/>
            <a:ext cx="789317" cy="908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E88693-C05A-FC7E-338C-98B3A46CF6A2}"/>
              </a:ext>
            </a:extLst>
          </p:cNvPr>
          <p:cNvCxnSpPr>
            <a:cxnSpLocks/>
          </p:cNvCxnSpPr>
          <p:nvPr/>
        </p:nvCxnSpPr>
        <p:spPr>
          <a:xfrm flipV="1">
            <a:off x="1253177" y="4608265"/>
            <a:ext cx="798939" cy="58942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CDBF9A-A678-3859-ED83-8396594903E8}"/>
              </a:ext>
            </a:extLst>
          </p:cNvPr>
          <p:cNvCxnSpPr>
            <a:cxnSpLocks/>
          </p:cNvCxnSpPr>
          <p:nvPr/>
        </p:nvCxnSpPr>
        <p:spPr>
          <a:xfrm flipH="1" flipV="1">
            <a:off x="2164407" y="4659088"/>
            <a:ext cx="38149" cy="49438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73C139-391A-A46C-724C-936559CC0AA0}"/>
              </a:ext>
            </a:extLst>
          </p:cNvPr>
          <p:cNvCxnSpPr>
            <a:cxnSpLocks/>
          </p:cNvCxnSpPr>
          <p:nvPr/>
        </p:nvCxnSpPr>
        <p:spPr>
          <a:xfrm flipH="1" flipV="1">
            <a:off x="2236943" y="4579571"/>
            <a:ext cx="492736" cy="33819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1B3B07-AB52-0240-28C7-D3B57AAE6C49}"/>
              </a:ext>
            </a:extLst>
          </p:cNvPr>
          <p:cNvCxnSpPr>
            <a:cxnSpLocks/>
          </p:cNvCxnSpPr>
          <p:nvPr/>
        </p:nvCxnSpPr>
        <p:spPr>
          <a:xfrm flipH="1">
            <a:off x="2343228" y="5024440"/>
            <a:ext cx="386451" cy="2239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34B3D0E-F4A7-BD8D-14F5-524C0583CC7D}"/>
              </a:ext>
            </a:extLst>
          </p:cNvPr>
          <p:cNvCxnSpPr>
            <a:cxnSpLocks/>
          </p:cNvCxnSpPr>
          <p:nvPr/>
        </p:nvCxnSpPr>
        <p:spPr>
          <a:xfrm flipH="1" flipV="1">
            <a:off x="2290866" y="5355016"/>
            <a:ext cx="168804" cy="30986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D9D6E55-46CA-6454-32B1-2FA92AF52884}"/>
              </a:ext>
            </a:extLst>
          </p:cNvPr>
          <p:cNvCxnSpPr>
            <a:cxnSpLocks/>
          </p:cNvCxnSpPr>
          <p:nvPr/>
        </p:nvCxnSpPr>
        <p:spPr>
          <a:xfrm flipH="1" flipV="1">
            <a:off x="1755537" y="5606856"/>
            <a:ext cx="676977" cy="15962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77EBC67-42C8-F89D-5AE6-9D1958646A9A}"/>
              </a:ext>
            </a:extLst>
          </p:cNvPr>
          <p:cNvCxnSpPr>
            <a:cxnSpLocks/>
          </p:cNvCxnSpPr>
          <p:nvPr/>
        </p:nvCxnSpPr>
        <p:spPr>
          <a:xfrm flipV="1">
            <a:off x="2567714" y="5082468"/>
            <a:ext cx="238749" cy="58241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5AC51CC-A2FB-0C5B-5CB3-D6E9CB5DD91B}"/>
              </a:ext>
            </a:extLst>
          </p:cNvPr>
          <p:cNvGrpSpPr/>
          <p:nvPr/>
        </p:nvGrpSpPr>
        <p:grpSpPr>
          <a:xfrm>
            <a:off x="1044165" y="4353538"/>
            <a:ext cx="148450" cy="148450"/>
            <a:chOff x="7093019" y="1453702"/>
            <a:chExt cx="148450" cy="14845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2E335D5-09AD-EA70-3669-E52283366694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弦形 44">
              <a:extLst>
                <a:ext uri="{FF2B5EF4-FFF2-40B4-BE49-F238E27FC236}">
                  <a16:creationId xmlns:a16="http://schemas.microsoft.com/office/drawing/2014/main" id="{5D2474DB-2E27-A2B1-E92E-6BFCC835CD85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8682F72-DF38-2AA0-A190-2EE1758DFBAF}"/>
              </a:ext>
            </a:extLst>
          </p:cNvPr>
          <p:cNvGrpSpPr/>
          <p:nvPr/>
        </p:nvGrpSpPr>
        <p:grpSpPr>
          <a:xfrm>
            <a:off x="2076853" y="4472605"/>
            <a:ext cx="148450" cy="148450"/>
            <a:chOff x="8125707" y="1572769"/>
            <a:chExt cx="148450" cy="14845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FC60103-E807-A17C-0405-DA6F52FAA7AD}"/>
                </a:ext>
              </a:extLst>
            </p:cNvPr>
            <p:cNvSpPr/>
            <p:nvPr/>
          </p:nvSpPr>
          <p:spPr>
            <a:xfrm>
              <a:off x="8128714" y="1577162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弦形 47">
              <a:extLst>
                <a:ext uri="{FF2B5EF4-FFF2-40B4-BE49-F238E27FC236}">
                  <a16:creationId xmlns:a16="http://schemas.microsoft.com/office/drawing/2014/main" id="{4EA33398-B95D-A39D-5BA0-5BE4328C1A2C}"/>
                </a:ext>
              </a:extLst>
            </p:cNvPr>
            <p:cNvSpPr/>
            <p:nvPr/>
          </p:nvSpPr>
          <p:spPr>
            <a:xfrm>
              <a:off x="8125707" y="1572769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17C2108-98C9-5D06-9D93-5185F68C1ABB}"/>
              </a:ext>
            </a:extLst>
          </p:cNvPr>
          <p:cNvGrpSpPr/>
          <p:nvPr/>
        </p:nvGrpSpPr>
        <p:grpSpPr>
          <a:xfrm>
            <a:off x="2149699" y="5198341"/>
            <a:ext cx="148450" cy="148450"/>
            <a:chOff x="8198553" y="2298505"/>
            <a:chExt cx="148450" cy="14845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A5714E6-43E3-BA7D-D6BD-2B11E77915BE}"/>
                </a:ext>
              </a:extLst>
            </p:cNvPr>
            <p:cNvSpPr/>
            <p:nvPr/>
          </p:nvSpPr>
          <p:spPr>
            <a:xfrm>
              <a:off x="8199050" y="2302396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弦形 50">
              <a:extLst>
                <a:ext uri="{FF2B5EF4-FFF2-40B4-BE49-F238E27FC236}">
                  <a16:creationId xmlns:a16="http://schemas.microsoft.com/office/drawing/2014/main" id="{8DA944AA-1852-D477-9495-64BD6C8710CB}"/>
                </a:ext>
              </a:extLst>
            </p:cNvPr>
            <p:cNvSpPr/>
            <p:nvPr/>
          </p:nvSpPr>
          <p:spPr>
            <a:xfrm>
              <a:off x="8198553" y="2298505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C0ADA315-0B9A-A87B-BA5E-3BB21A6BE52F}"/>
              </a:ext>
            </a:extLst>
          </p:cNvPr>
          <p:cNvSpPr/>
          <p:nvPr/>
        </p:nvSpPr>
        <p:spPr>
          <a:xfrm>
            <a:off x="3820224" y="483264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6EFA8D7-32AF-E1E1-DA1B-7924CE8FDDA9}"/>
              </a:ext>
            </a:extLst>
          </p:cNvPr>
          <p:cNvSpPr/>
          <p:nvPr/>
        </p:nvSpPr>
        <p:spPr>
          <a:xfrm>
            <a:off x="3820224" y="4407728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7268F7-56E6-2572-10F6-E4CDBB0B255F}"/>
              </a:ext>
            </a:extLst>
          </p:cNvPr>
          <p:cNvGrpSpPr/>
          <p:nvPr/>
        </p:nvGrpSpPr>
        <p:grpSpPr>
          <a:xfrm>
            <a:off x="3816750" y="5263819"/>
            <a:ext cx="148450" cy="148450"/>
            <a:chOff x="7093019" y="1453702"/>
            <a:chExt cx="148450" cy="14845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069D4FB-B472-9D08-DC06-1394F63768E8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弦形 55">
              <a:extLst>
                <a:ext uri="{FF2B5EF4-FFF2-40B4-BE49-F238E27FC236}">
                  <a16:creationId xmlns:a16="http://schemas.microsoft.com/office/drawing/2014/main" id="{D81A6D10-010E-88A3-154B-7625A71BD8ED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F8D1362A-6B57-6138-6DDF-4062D8B3781B}"/>
              </a:ext>
            </a:extLst>
          </p:cNvPr>
          <p:cNvSpPr txBox="1"/>
          <p:nvPr/>
        </p:nvSpPr>
        <p:spPr>
          <a:xfrm>
            <a:off x="4198298" y="4255504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B791F6-8C70-97B2-6398-8918C8006B0A}"/>
              </a:ext>
            </a:extLst>
          </p:cNvPr>
          <p:cNvSpPr txBox="1"/>
          <p:nvPr/>
        </p:nvSpPr>
        <p:spPr>
          <a:xfrm>
            <a:off x="4198298" y="4699664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F473585-D7C6-A3AD-9F04-218F3CB9EF8C}"/>
              </a:ext>
            </a:extLst>
          </p:cNvPr>
          <p:cNvSpPr txBox="1"/>
          <p:nvPr/>
        </p:nvSpPr>
        <p:spPr>
          <a:xfrm>
            <a:off x="4198298" y="5120493"/>
            <a:ext cx="16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start/scope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87A675-B9AC-F7A3-3B86-86A7AA96CE56}"/>
                  </a:ext>
                </a:extLst>
              </p:cNvPr>
              <p:cNvSpPr txBox="1"/>
              <p:nvPr/>
            </p:nvSpPr>
            <p:spPr>
              <a:xfrm>
                <a:off x="2343228" y="6160540"/>
                <a:ext cx="208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原子属性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87A675-B9AC-F7A3-3B86-86A7AA96C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228" y="6160540"/>
                <a:ext cx="2085467" cy="369332"/>
              </a:xfrm>
              <a:prstGeom prst="rect">
                <a:avLst/>
              </a:prstGeom>
              <a:blipFill>
                <a:blip r:embed="rId5"/>
                <a:stretch>
                  <a:fillRect l="-2339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12536D69-4AE1-3B38-E146-DD0EDF570B31}"/>
              </a:ext>
            </a:extLst>
          </p:cNvPr>
          <p:cNvSpPr/>
          <p:nvPr/>
        </p:nvSpPr>
        <p:spPr>
          <a:xfrm>
            <a:off x="967558" y="4266940"/>
            <a:ext cx="321646" cy="321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2C0B07E-5EFB-7A7F-2907-2663D761733D}"/>
              </a:ext>
            </a:extLst>
          </p:cNvPr>
          <p:cNvSpPr txBox="1"/>
          <p:nvPr/>
        </p:nvSpPr>
        <p:spPr>
          <a:xfrm>
            <a:off x="2113965" y="4256169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DEA890C-3643-FA7B-B1D4-BEF258790548}"/>
              </a:ext>
            </a:extLst>
          </p:cNvPr>
          <p:cNvSpPr txBox="1"/>
          <p:nvPr/>
        </p:nvSpPr>
        <p:spPr>
          <a:xfrm>
            <a:off x="1155097" y="4973312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2FA9BD0-4256-DF3C-7DD9-A239860601A3}"/>
              </a:ext>
            </a:extLst>
          </p:cNvPr>
          <p:cNvSpPr txBox="1"/>
          <p:nvPr/>
        </p:nvSpPr>
        <p:spPr>
          <a:xfrm>
            <a:off x="2836431" y="46963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5D286D-834C-6A86-DD29-311AEE0CCEE7}"/>
              </a:ext>
            </a:extLst>
          </p:cNvPr>
          <p:cNvSpPr txBox="1"/>
          <p:nvPr/>
        </p:nvSpPr>
        <p:spPr>
          <a:xfrm>
            <a:off x="2241721" y="496673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49652B9-1CAF-3FC3-F9A8-0D7B2FE1969F}"/>
              </a:ext>
            </a:extLst>
          </p:cNvPr>
          <p:cNvSpPr txBox="1"/>
          <p:nvPr/>
        </p:nvSpPr>
        <p:spPr>
          <a:xfrm>
            <a:off x="1652522" y="526792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039D8E-8AEA-B716-F4BF-33C414C9092C}"/>
              </a:ext>
            </a:extLst>
          </p:cNvPr>
          <p:cNvCxnSpPr>
            <a:cxnSpLocks/>
          </p:cNvCxnSpPr>
          <p:nvPr/>
        </p:nvCxnSpPr>
        <p:spPr>
          <a:xfrm>
            <a:off x="692092" y="4043494"/>
            <a:ext cx="5058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8BFB1-EA69-F745-E81D-7BD7854A60E9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F654D-2E1E-174B-B4F2-987B883E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1372925"/>
            <a:ext cx="9541078" cy="287057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FB10E69-3053-F851-C2E5-798F2FBB280E}"/>
              </a:ext>
            </a:extLst>
          </p:cNvPr>
          <p:cNvSpPr/>
          <p:nvPr/>
        </p:nvSpPr>
        <p:spPr>
          <a:xfrm>
            <a:off x="2455266" y="2143383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F54530-1BF0-2DE3-1ACC-597DB06E6EBA}"/>
              </a:ext>
            </a:extLst>
          </p:cNvPr>
          <p:cNvSpPr/>
          <p:nvPr/>
        </p:nvSpPr>
        <p:spPr>
          <a:xfrm>
            <a:off x="2455266" y="3124895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34DA04-53AA-762F-396E-D4B82FDE0617}"/>
              </a:ext>
            </a:extLst>
          </p:cNvPr>
          <p:cNvSpPr/>
          <p:nvPr/>
        </p:nvSpPr>
        <p:spPr>
          <a:xfrm>
            <a:off x="6807666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4E0F98-47FD-0707-8CC3-115D71C72D9E}"/>
              </a:ext>
            </a:extLst>
          </p:cNvPr>
          <p:cNvSpPr/>
          <p:nvPr/>
        </p:nvSpPr>
        <p:spPr>
          <a:xfrm>
            <a:off x="10157713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256FDB-220A-D4CE-14FE-0C9CB8A38EEA}"/>
              </a:ext>
            </a:extLst>
          </p:cNvPr>
          <p:cNvSpPr/>
          <p:nvPr/>
        </p:nvSpPr>
        <p:spPr>
          <a:xfrm>
            <a:off x="6807666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6550DE0-046A-7B35-98B6-B430AAF24021}"/>
              </a:ext>
            </a:extLst>
          </p:cNvPr>
          <p:cNvSpPr/>
          <p:nvPr/>
        </p:nvSpPr>
        <p:spPr>
          <a:xfrm>
            <a:off x="10157713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BD2B40-1C0F-B52D-289D-BE787CDC3B6E}"/>
              </a:ext>
            </a:extLst>
          </p:cNvPr>
          <p:cNvSpPr/>
          <p:nvPr/>
        </p:nvSpPr>
        <p:spPr>
          <a:xfrm>
            <a:off x="2455266" y="3597618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F0A398-B6D1-599C-2C72-9B48C2D55211}"/>
              </a:ext>
            </a:extLst>
          </p:cNvPr>
          <p:cNvSpPr/>
          <p:nvPr/>
        </p:nvSpPr>
        <p:spPr>
          <a:xfrm>
            <a:off x="2455266" y="3836846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2CC136-EC86-3FB2-D1F1-BDA1698CEC73}"/>
              </a:ext>
            </a:extLst>
          </p:cNvPr>
          <p:cNvSpPr/>
          <p:nvPr/>
        </p:nvSpPr>
        <p:spPr>
          <a:xfrm>
            <a:off x="6807666" y="361019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12F1DC-E040-9AB8-433D-2ABA008D3752}"/>
              </a:ext>
            </a:extLst>
          </p:cNvPr>
          <p:cNvSpPr/>
          <p:nvPr/>
        </p:nvSpPr>
        <p:spPr>
          <a:xfrm>
            <a:off x="6807666" y="3877395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9EBC29-899B-8686-1214-87567AC65CC6}"/>
              </a:ext>
            </a:extLst>
          </p:cNvPr>
          <p:cNvSpPr/>
          <p:nvPr/>
        </p:nvSpPr>
        <p:spPr>
          <a:xfrm>
            <a:off x="10157713" y="386312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3DBD68-8863-A5D5-6B09-CB9DD545850E}"/>
              </a:ext>
            </a:extLst>
          </p:cNvPr>
          <p:cNvSpPr/>
          <p:nvPr/>
        </p:nvSpPr>
        <p:spPr>
          <a:xfrm>
            <a:off x="10157713" y="36101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6262F-72AD-455F-69EA-D2C8B91C1195}"/>
              </a:ext>
            </a:extLst>
          </p:cNvPr>
          <p:cNvSpPr txBox="1"/>
          <p:nvPr/>
        </p:nvSpPr>
        <p:spPr>
          <a:xfrm>
            <a:off x="3417837" y="977280"/>
            <a:ext cx="677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CoreMOF-2019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数据集上的预测效果（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~7,000 training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~2,500 test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17F0A-DB1E-3E68-B4CE-AD470ACFBED3}"/>
              </a:ext>
            </a:extLst>
          </p:cNvPr>
          <p:cNvSpPr txBox="1"/>
          <p:nvPr/>
        </p:nvSpPr>
        <p:spPr>
          <a:xfrm>
            <a:off x="1388378" y="4660084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对于气体吸附预测任务，尤其是低压下的气体吸附预测，局部原子特征很重要，高压条件下孔道的几何特征很重要。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74FBB4-BF03-64B4-A9E9-245740BC064C}"/>
              </a:ext>
            </a:extLst>
          </p:cNvPr>
          <p:cNvSpPr txBox="1"/>
          <p:nvPr/>
        </p:nvSpPr>
        <p:spPr>
          <a:xfrm>
            <a:off x="1388378" y="5557554"/>
            <a:ext cx="939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为了提升气体吸附预测任务的精度，就同时需要包含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局部原子特征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425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F04D-E254-7761-DAE7-2D2C2B3E06D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E59A8-5CF4-52F1-B0C4-CB1D75F09980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关于局部特征：使用一个作用于原子图上的图神经网络来提取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9B7849F-FF2A-1EBD-E900-B08BA9AB95AD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/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9EE0EF0-EC15-9949-7FF8-3C0AC3B3F428}"/>
              </a:ext>
            </a:extLst>
          </p:cNvPr>
          <p:cNvSpPr txBox="1"/>
          <p:nvPr/>
        </p:nvSpPr>
        <p:spPr>
          <a:xfrm>
            <a:off x="6096000" y="2366993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E2B71-71F5-0F41-F68C-90F07362E7A8}"/>
              </a:ext>
            </a:extLst>
          </p:cNvPr>
          <p:cNvSpPr txBox="1"/>
          <p:nvPr/>
        </p:nvSpPr>
        <p:spPr>
          <a:xfrm>
            <a:off x="6096931" y="2972815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61153-46E6-2584-9032-90D3946AF00B}"/>
              </a:ext>
            </a:extLst>
          </p:cNvPr>
          <p:cNvSpPr txBox="1"/>
          <p:nvPr/>
        </p:nvSpPr>
        <p:spPr>
          <a:xfrm>
            <a:off x="5998642" y="1635188"/>
            <a:ext cx="15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D9BD528-98FB-BB7F-ED7E-FEC4BC022C94}"/>
              </a:ext>
            </a:extLst>
          </p:cNvPr>
          <p:cNvCxnSpPr>
            <a:cxnSpLocks/>
          </p:cNvCxnSpPr>
          <p:nvPr/>
        </p:nvCxnSpPr>
        <p:spPr>
          <a:xfrm>
            <a:off x="5603846" y="1543574"/>
            <a:ext cx="0" cy="311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BC7B9C-ECA4-5856-879C-B0E453DB7637}"/>
              </a:ext>
            </a:extLst>
          </p:cNvPr>
          <p:cNvGrpSpPr/>
          <p:nvPr/>
        </p:nvGrpSpPr>
        <p:grpSpPr>
          <a:xfrm>
            <a:off x="4512443" y="4820530"/>
            <a:ext cx="2747434" cy="1581150"/>
            <a:chOff x="723934" y="1929016"/>
            <a:chExt cx="2747434" cy="15811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380B204-B771-A64F-DDA2-A8D7B8B309F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92CDD411-01B7-F9E8-D5BA-16AAB5B57A9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73595FB-34BF-2A87-A49A-340B66465998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850A055-06F8-7C77-DE0D-20B405D0AEAC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3C660AE-F839-9E3B-2C88-8712B274F10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EFC338A-1369-C1BE-56A5-910030801FB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9D72F54-DD18-6154-74D8-C2B92DB904B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2FDD5BF-C315-686E-DAAE-321E134FF482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4143622A-B14C-8D78-9FEA-6C2FE53CD97C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3E9B7E1-03EA-5E1B-6DC7-D4FE23DF68F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403E23B-4531-1F33-D421-B90FC83CA220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56FF7CC-2F4B-00CF-7B56-FC1CBD4B6F7D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720FF74-2D1C-F1CB-4E92-4A446C9A2A10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5866491-5718-4F29-BC62-673249B6381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F47BC56-534A-CC3E-4D83-9DC02F13FC6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3D95D07-582C-2F5C-7FFA-98DD7C744E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A9446C88-04D5-6087-7BE1-E345F7A57A2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477F6FA-ECF5-D186-C7C3-945A650C36C0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6FD7EF8-4ADF-43D5-60D6-7E889015993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14FA0F1A-1CAD-DFF9-98FD-A0C7A9A17E08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79373653-D860-E314-3FB3-DA40A7C67DD8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7444728-EAA5-56DB-CC59-01D97D307C30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181AA95-034A-BFA7-633D-B91DFE30F47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0F2E23C-58C5-286D-60E4-899D109D678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0FD99537-01F9-4DDF-C3DC-DC882FE4E83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F738E2CF-2862-F665-C4C8-4226348DC0B2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6B732D2E-116F-F50E-CF1A-A89021B7BD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129F2BCE-144D-57C2-1A15-AAA7D91CD2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BAD39558-8E70-2A63-119A-3A72DCD09367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F0806A2-331E-1BF9-6257-BDD055565B50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55E8C2C7-C1AC-BAFF-AA90-878FD9EE9A72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51328852-869F-EF90-B1DA-17ACF05F7ACE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18A9580E-E258-30BF-FF5A-CA3423C521CF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DC1194A-040E-A00A-27CC-EEDDF5B16E7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07B89E20-15EE-4BF3-1EA7-5B2D0CC6B14B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BC4F2488-E5CA-FE4D-62A4-BC0B4D3B6F0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9443C10C-5450-316B-BB46-8C23E6824EBF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71340F0-16B3-F59E-D41C-0FB96B3AA7F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738ACB-4A81-0173-E268-F1FB698B033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4298BC3-BE01-DB42-D10E-807A743D00C5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CF76B6-E8AB-EB6F-FA52-F566F196F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B35D83D-7C74-364B-BC21-4C31BA6390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37275C5-83F7-75D0-FCCF-C59BE32368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BFEDBED-ECC4-387B-E60A-6C09D923D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F466046-2120-F1AC-7EB3-278C1E171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0AA8B57-2169-86BF-909D-3D76468D0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C368208-E3C8-0A3F-9DCA-1A146174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454DBA1-8B71-1BAD-AF56-DACDEFFD4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53E4460-7808-FA20-9514-AAD6AF804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AD210B1-5873-DC46-66B1-E8C2A83F9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A774563-9611-5795-DA52-05E0C4C77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CD914FC-5EF1-5531-2C78-F8F24683D2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CAC4FA4-8D3A-83AD-66A3-D98FA3984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3FCDB7E-8954-4E89-2706-FDF456DA6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958F7AC-BB8F-094A-2E99-68F050876B5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8C282AA-486A-5AD3-0CDD-14E560CB2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79CD1A5-36E8-15D0-7946-9B97150B491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5454748-DD63-F405-DCF5-2B5DEC90849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586EF53-7617-634C-E484-846DC502672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9814F12-0691-6435-E4F1-7D341BDE0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2B49FD-355E-0E99-25D0-C244A66022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54B13FB-129C-1DAE-B613-71314DC69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403B9DD-76C0-00CC-4FD7-4486EE4128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49078D4-C44D-CDDC-602A-3E29233C49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EB7526C-EEF7-F557-36FC-D2CA1F2FE9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4432EFD-4E6E-9923-B296-9E782CD93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96A3A32-D632-FA0A-00B9-CB8139E09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541CFCB-7203-D152-F4F8-B349F64C9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FCE80E2-E453-7CAA-BB40-C1A09C2F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BC4F2EE-0B6B-29B0-8136-45642137A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0E83EE3-D649-68B4-CEDA-51EF9C11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D1A011C-110A-B3FC-16B9-FB1B36EF6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EC268F9-1828-5F32-3871-3F6C9080876F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2B48ABE-535B-B7BC-6C17-4DD53A1B50A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80210DA-AE2B-E5CA-75F1-7E7D445683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29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A434B-7BD3-FAF0-83E3-EB8D0CFD1C0A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8D96C-01EF-1C07-C984-6E957B3D3713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关于全局特征（几何特征）：使用一个作用于底层网络上的图神经网络来提取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ACE16-1EAF-723C-709D-9085B28DB073}"/>
              </a:ext>
            </a:extLst>
          </p:cNvPr>
          <p:cNvGrpSpPr/>
          <p:nvPr/>
        </p:nvGrpSpPr>
        <p:grpSpPr>
          <a:xfrm>
            <a:off x="4783045" y="3061382"/>
            <a:ext cx="2747434" cy="1581150"/>
            <a:chOff x="5390929" y="2391837"/>
            <a:chExt cx="2747434" cy="15811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B6ABEBD-5A56-5E48-CBC1-3CDEBE10F22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307E88F-D2B3-A615-35EB-8204E4BC6DD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C90DC23D-DF61-5E34-34F3-CB3A3F414E8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4FD145-D428-E7F2-30E6-B17E18C66BAB}"/>
              </a:ext>
            </a:extLst>
          </p:cNvPr>
          <p:cNvGrpSpPr/>
          <p:nvPr/>
        </p:nvGrpSpPr>
        <p:grpSpPr>
          <a:xfrm>
            <a:off x="6607018" y="3061417"/>
            <a:ext cx="2747434" cy="1581150"/>
            <a:chOff x="5390929" y="2391837"/>
            <a:chExt cx="2747434" cy="15811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2410D1D-A31C-94B9-DC93-8E422BCAA7F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4506-E013-6EB0-6FCF-949E754B8F3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876A6756-EFC4-3692-1236-523D966F67A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E52BD-5083-A529-649A-DD474D43D37B}"/>
              </a:ext>
            </a:extLst>
          </p:cNvPr>
          <p:cNvGrpSpPr/>
          <p:nvPr/>
        </p:nvGrpSpPr>
        <p:grpSpPr>
          <a:xfrm>
            <a:off x="8432643" y="3061417"/>
            <a:ext cx="2747434" cy="1581150"/>
            <a:chOff x="5390929" y="2391837"/>
            <a:chExt cx="2747434" cy="15811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FC6A76E-FE51-DCA0-FB41-CA1DCDEABB0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7BA4798-D006-3556-7316-8DD164B9E06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076C5D8-6B1A-38FC-C00A-27AB51D6AD1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A57D43-7CD4-1B5C-8E80-19C04BDF0C5E}"/>
              </a:ext>
            </a:extLst>
          </p:cNvPr>
          <p:cNvGrpSpPr/>
          <p:nvPr/>
        </p:nvGrpSpPr>
        <p:grpSpPr>
          <a:xfrm>
            <a:off x="5705913" y="4643379"/>
            <a:ext cx="2747434" cy="1581150"/>
            <a:chOff x="5390929" y="2391837"/>
            <a:chExt cx="2747434" cy="158115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796E3D5-C149-443B-FEDA-615F69A48ACD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4A8CBF-B90E-97DD-1631-3B664A134604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D1F94753-E2DE-8864-9C91-88E63E163E2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DB7C06-048A-5399-5256-11C789E0BC97}"/>
              </a:ext>
            </a:extLst>
          </p:cNvPr>
          <p:cNvGrpSpPr/>
          <p:nvPr/>
        </p:nvGrpSpPr>
        <p:grpSpPr>
          <a:xfrm>
            <a:off x="7529886" y="4643414"/>
            <a:ext cx="2747434" cy="1581150"/>
            <a:chOff x="5390929" y="2391837"/>
            <a:chExt cx="2747434" cy="15811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A2F421A-5D62-97B5-2D5F-AA348FB9A9C3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64FE643-3AB2-37EF-7658-A4F3D68A94F0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C8E8768-8E74-4801-76B9-593E604CAC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9B513F-5FF8-CDA1-A4C9-49102DED672B}"/>
              </a:ext>
            </a:extLst>
          </p:cNvPr>
          <p:cNvGrpSpPr/>
          <p:nvPr/>
        </p:nvGrpSpPr>
        <p:grpSpPr>
          <a:xfrm>
            <a:off x="9355511" y="4643414"/>
            <a:ext cx="2747434" cy="1581150"/>
            <a:chOff x="5390929" y="2391837"/>
            <a:chExt cx="2747434" cy="15811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7D3AC3-8305-834E-F583-CF3D3A23BDB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9CFD2E-45DC-1FC3-70C6-15B0572B1BB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AA50AFD9-3D08-73B7-A13A-56F73444BC2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79E61D-571B-06CB-3C4A-E55027D0FE3B}"/>
              </a:ext>
            </a:extLst>
          </p:cNvPr>
          <p:cNvGrpSpPr/>
          <p:nvPr/>
        </p:nvGrpSpPr>
        <p:grpSpPr>
          <a:xfrm>
            <a:off x="3857158" y="1479087"/>
            <a:ext cx="2747434" cy="1581150"/>
            <a:chOff x="5390929" y="2391837"/>
            <a:chExt cx="2747434" cy="15811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227B578-A26A-7A21-E9B0-E84B39AF78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36A6F53-8AA8-DF34-3B75-95D2879824A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CEE6B7A-A6DE-F395-A2A7-AA24FF5C53F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78482B-B355-F208-295F-8B0C4392ADBD}"/>
              </a:ext>
            </a:extLst>
          </p:cNvPr>
          <p:cNvGrpSpPr/>
          <p:nvPr/>
        </p:nvGrpSpPr>
        <p:grpSpPr>
          <a:xfrm>
            <a:off x="5681131" y="1479122"/>
            <a:ext cx="2747434" cy="1581150"/>
            <a:chOff x="5390929" y="2391837"/>
            <a:chExt cx="2747434" cy="158115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7F7440A-3E91-CC80-295F-20772DA5841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3F9721-3723-AC9F-7A25-55EB7215DF0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610F1CBD-8223-8F9E-4EBA-2676A366592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21292A1-447A-C1C6-4BE9-BCE3661FA447}"/>
              </a:ext>
            </a:extLst>
          </p:cNvPr>
          <p:cNvGrpSpPr/>
          <p:nvPr/>
        </p:nvGrpSpPr>
        <p:grpSpPr>
          <a:xfrm>
            <a:off x="7506756" y="1479122"/>
            <a:ext cx="2747434" cy="1581150"/>
            <a:chOff x="5390929" y="2391837"/>
            <a:chExt cx="2747434" cy="158115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FEF6F46-5D5F-8D20-6C77-2F0D25C1895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DCC64B8-242D-3EE4-56CC-9258055E479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02D1F443-6FC3-77A4-4403-D152DCEE06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9D2283-5B4E-F78B-7BA6-439E648A7F5D}"/>
              </a:ext>
            </a:extLst>
          </p:cNvPr>
          <p:cNvCxnSpPr>
            <a:cxnSpLocks/>
          </p:cNvCxnSpPr>
          <p:nvPr/>
        </p:nvCxnSpPr>
        <p:spPr>
          <a:xfrm>
            <a:off x="5955530" y="37157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806569-42DD-707F-B38F-1BEB649B6AB9}"/>
              </a:ext>
            </a:extLst>
          </p:cNvPr>
          <p:cNvCxnSpPr>
            <a:cxnSpLocks/>
          </p:cNvCxnSpPr>
          <p:nvPr/>
        </p:nvCxnSpPr>
        <p:spPr>
          <a:xfrm>
            <a:off x="7781084" y="371254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D77D61-50D6-DA11-2C13-96A03564D5C5}"/>
              </a:ext>
            </a:extLst>
          </p:cNvPr>
          <p:cNvCxnSpPr>
            <a:cxnSpLocks/>
          </p:cNvCxnSpPr>
          <p:nvPr/>
        </p:nvCxnSpPr>
        <p:spPr>
          <a:xfrm>
            <a:off x="9606635" y="370443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0F3C4F3-1CAB-A848-DD00-70B55C790A53}"/>
              </a:ext>
            </a:extLst>
          </p:cNvPr>
          <p:cNvCxnSpPr>
            <a:cxnSpLocks/>
          </p:cNvCxnSpPr>
          <p:nvPr/>
        </p:nvCxnSpPr>
        <p:spPr>
          <a:xfrm>
            <a:off x="5037891" y="213667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91AC3ED-FA52-2D9E-9CC5-31CB1F8BB18D}"/>
              </a:ext>
            </a:extLst>
          </p:cNvPr>
          <p:cNvCxnSpPr>
            <a:cxnSpLocks/>
          </p:cNvCxnSpPr>
          <p:nvPr/>
        </p:nvCxnSpPr>
        <p:spPr>
          <a:xfrm>
            <a:off x="6863445" y="213342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49C7F1-AAF8-C2D5-A002-F08E52BBF863}"/>
              </a:ext>
            </a:extLst>
          </p:cNvPr>
          <p:cNvCxnSpPr>
            <a:cxnSpLocks/>
          </p:cNvCxnSpPr>
          <p:nvPr/>
        </p:nvCxnSpPr>
        <p:spPr>
          <a:xfrm>
            <a:off x="8688996" y="212532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6AEB548-8C7E-1592-1DBD-55733EA785E6}"/>
              </a:ext>
            </a:extLst>
          </p:cNvPr>
          <p:cNvCxnSpPr>
            <a:cxnSpLocks/>
          </p:cNvCxnSpPr>
          <p:nvPr/>
        </p:nvCxnSpPr>
        <p:spPr>
          <a:xfrm>
            <a:off x="6878030" y="53192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F52D955-0100-7788-2E0A-5C4AE42FFC69}"/>
              </a:ext>
            </a:extLst>
          </p:cNvPr>
          <p:cNvCxnSpPr>
            <a:cxnSpLocks/>
          </p:cNvCxnSpPr>
          <p:nvPr/>
        </p:nvCxnSpPr>
        <p:spPr>
          <a:xfrm>
            <a:off x="8703584" y="531598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498B04-8E79-F40F-7F86-84AD07D1AC8F}"/>
              </a:ext>
            </a:extLst>
          </p:cNvPr>
          <p:cNvCxnSpPr>
            <a:cxnSpLocks/>
          </p:cNvCxnSpPr>
          <p:nvPr/>
        </p:nvCxnSpPr>
        <p:spPr>
          <a:xfrm>
            <a:off x="10529135" y="53078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852502D-5CCD-1D1E-A3C0-491D7AE8A071}"/>
              </a:ext>
            </a:extLst>
          </p:cNvPr>
          <p:cNvCxnSpPr>
            <a:cxnSpLocks/>
          </p:cNvCxnSpPr>
          <p:nvPr/>
        </p:nvCxnSpPr>
        <p:spPr>
          <a:xfrm>
            <a:off x="5681131" y="285342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EF10F0-9435-7F9D-2E12-57231781FAD0}"/>
              </a:ext>
            </a:extLst>
          </p:cNvPr>
          <p:cNvCxnSpPr>
            <a:cxnSpLocks/>
          </p:cNvCxnSpPr>
          <p:nvPr/>
        </p:nvCxnSpPr>
        <p:spPr>
          <a:xfrm>
            <a:off x="7526135" y="2845317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200D509-54D6-073C-7362-2D31B81B6955}"/>
              </a:ext>
            </a:extLst>
          </p:cNvPr>
          <p:cNvCxnSpPr>
            <a:cxnSpLocks/>
          </p:cNvCxnSpPr>
          <p:nvPr/>
        </p:nvCxnSpPr>
        <p:spPr>
          <a:xfrm>
            <a:off x="9346824" y="284207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7C138C-B392-0503-B7A5-D18551700638}"/>
              </a:ext>
            </a:extLst>
          </p:cNvPr>
          <p:cNvCxnSpPr>
            <a:cxnSpLocks/>
          </p:cNvCxnSpPr>
          <p:nvPr/>
        </p:nvCxnSpPr>
        <p:spPr>
          <a:xfrm>
            <a:off x="6597149" y="443092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BDD233-4BF0-F26B-5392-1790E1B5499F}"/>
              </a:ext>
            </a:extLst>
          </p:cNvPr>
          <p:cNvCxnSpPr>
            <a:cxnSpLocks/>
          </p:cNvCxnSpPr>
          <p:nvPr/>
        </p:nvCxnSpPr>
        <p:spPr>
          <a:xfrm>
            <a:off x="8442153" y="442281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D58DE7-5DA6-93EA-0746-F2B36A4BED6C}"/>
              </a:ext>
            </a:extLst>
          </p:cNvPr>
          <p:cNvCxnSpPr>
            <a:cxnSpLocks/>
          </p:cNvCxnSpPr>
          <p:nvPr/>
        </p:nvCxnSpPr>
        <p:spPr>
          <a:xfrm>
            <a:off x="10262842" y="4419571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7813EBC-D54B-70F9-63FE-6AF9CD4D04C5}"/>
              </a:ext>
            </a:extLst>
          </p:cNvPr>
          <p:cNvCxnSpPr>
            <a:cxnSpLocks/>
          </p:cNvCxnSpPr>
          <p:nvPr/>
        </p:nvCxnSpPr>
        <p:spPr>
          <a:xfrm flipH="1">
            <a:off x="5945284" y="2143418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AAB1CD-E76D-42AA-5F27-EDB7E0F4761F}"/>
              </a:ext>
            </a:extLst>
          </p:cNvPr>
          <p:cNvCxnSpPr>
            <a:cxnSpLocks/>
          </p:cNvCxnSpPr>
          <p:nvPr/>
        </p:nvCxnSpPr>
        <p:spPr>
          <a:xfrm flipH="1">
            <a:off x="6871029" y="373064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990480-3003-07FA-CDE1-3FD338153A59}"/>
              </a:ext>
            </a:extLst>
          </p:cNvPr>
          <p:cNvCxnSpPr>
            <a:cxnSpLocks/>
          </p:cNvCxnSpPr>
          <p:nvPr/>
        </p:nvCxnSpPr>
        <p:spPr>
          <a:xfrm flipH="1">
            <a:off x="7806504" y="533732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8E076F-72FB-761A-C354-251D9743F563}"/>
              </a:ext>
            </a:extLst>
          </p:cNvPr>
          <p:cNvCxnSpPr>
            <a:cxnSpLocks/>
          </p:cNvCxnSpPr>
          <p:nvPr/>
        </p:nvCxnSpPr>
        <p:spPr>
          <a:xfrm flipH="1">
            <a:off x="7756244" y="2125585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722FB3-3FAD-AA0B-C62B-C504A19647C3}"/>
              </a:ext>
            </a:extLst>
          </p:cNvPr>
          <p:cNvCxnSpPr>
            <a:cxnSpLocks/>
          </p:cNvCxnSpPr>
          <p:nvPr/>
        </p:nvCxnSpPr>
        <p:spPr>
          <a:xfrm flipH="1">
            <a:off x="8681989" y="371280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E6D3D17-2536-6042-0E82-7EA9A80D7579}"/>
              </a:ext>
            </a:extLst>
          </p:cNvPr>
          <p:cNvCxnSpPr>
            <a:cxnSpLocks/>
          </p:cNvCxnSpPr>
          <p:nvPr/>
        </p:nvCxnSpPr>
        <p:spPr>
          <a:xfrm flipH="1">
            <a:off x="9617464" y="531948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A86F97A-334E-73E8-A50F-40C53587EDCE}"/>
              </a:ext>
            </a:extLst>
          </p:cNvPr>
          <p:cNvSpPr txBox="1"/>
          <p:nvPr/>
        </p:nvSpPr>
        <p:spPr>
          <a:xfrm>
            <a:off x="8877387" y="6352973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/>
              <p:nvPr/>
            </p:nvSpPr>
            <p:spPr>
              <a:xfrm>
                <a:off x="391975" y="2260116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5" y="2260116"/>
                <a:ext cx="4538445" cy="3366563"/>
              </a:xfrm>
              <a:prstGeom prst="rect">
                <a:avLst/>
              </a:prstGeom>
              <a:blipFill>
                <a:blip r:embed="rId2"/>
                <a:stretch>
                  <a:fillRect l="-1074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>
            <a:extLst>
              <a:ext uri="{FF2B5EF4-FFF2-40B4-BE49-F238E27FC236}">
                <a16:creationId xmlns:a16="http://schemas.microsoft.com/office/drawing/2014/main" id="{F2A9BE8B-0D4C-EB04-63FE-6972992AA586}"/>
              </a:ext>
            </a:extLst>
          </p:cNvPr>
          <p:cNvSpPr/>
          <p:nvPr/>
        </p:nvSpPr>
        <p:spPr>
          <a:xfrm>
            <a:off x="5878208" y="2322781"/>
            <a:ext cx="1474948" cy="14749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2FAE23-5E08-C851-3906-26ACD331892B}"/>
              </a:ext>
            </a:extLst>
          </p:cNvPr>
          <p:cNvCxnSpPr>
            <a:cxnSpLocks/>
          </p:cNvCxnSpPr>
          <p:nvPr/>
        </p:nvCxnSpPr>
        <p:spPr>
          <a:xfrm>
            <a:off x="3066176" y="2558642"/>
            <a:ext cx="3522321" cy="50159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4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3F996-1036-F11B-94BE-197CEF4AA53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62D84-23D0-40A9-62D4-9B4E34BEB24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关于局部特征和全局特征的整合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67B4-E827-2586-1A16-1A34921FF9D7}"/>
              </a:ext>
            </a:extLst>
          </p:cNvPr>
          <p:cNvGrpSpPr/>
          <p:nvPr/>
        </p:nvGrpSpPr>
        <p:grpSpPr>
          <a:xfrm>
            <a:off x="3468312" y="2227601"/>
            <a:ext cx="2747434" cy="1581150"/>
            <a:chOff x="723934" y="1929016"/>
            <a:chExt cx="2747434" cy="158115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D37E58-C577-1C7C-6394-A2B93653E374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1C04790A-C750-8BC3-058D-EF9DF481571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FC3FD7E-07C6-4981-A82B-62F05C32449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7B9E923-8D02-1128-389C-06E160E15AF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7A6E97E-55D1-302D-9CDF-3493A3AAD40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D3145D4-A166-F6AF-1486-4FB1977D8B11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A8D5C7C-92FA-6AC7-6871-B37604F13A37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D8A7C5D-0C76-72C5-A60D-96FE33891396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BD6E68-914A-78F8-FC8F-A031298B2911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5E364C4-7804-4F9D-E8C5-8958E17A40D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8A511A-5C16-5851-97FE-45F16672B63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7FB1DA9-791F-3FB9-168F-94E79A6455A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DF124DC-C02B-4104-4735-D8C2F9ACA57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19C5DF4-BE79-4425-FFA3-12DD389C30A8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0C478AC-C858-9F34-75E7-38CC011794A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CB45B3F-6956-AF2E-4CDF-9701FC0C3FD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C4DB9F1-5FC0-61D5-CC9B-E6F49D0FA3F4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0A87E4A-C0AE-2178-07A8-07F07736241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4C209DF-7C35-30B5-C75C-76DCAD662CC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E256ABB-CD74-E7A4-8CFD-FD842693823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A040520-05F7-5A53-5207-31DBCE5D994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D4786-6C5A-44E8-54F7-A02917E87B5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8D8E222-E987-B303-C9B1-9FAA84F12C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6F78180-2CD9-2B50-B3C3-070F9C0CAF7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7AC51D9-66AD-119C-9F5B-B23F13D4692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0324069-9D5D-9C7A-7287-387665C3D63B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B348D6D-6E76-BCFB-6B34-E6B1FC4B396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C9289E0-DF05-AC7B-C94C-24BFF095DED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24A8F71-1496-5B14-702F-EF14AD12BA48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1A0A4C9-E87D-0ACB-FDAE-622F1A9B02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72EC275-6DF8-9079-A9A1-89402339E90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91569D3-0224-F9F3-45F1-182A15994E1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999FEA3-4624-4BFC-C2AC-58AC3631490A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C2226E7-AA52-F795-E465-48409E6D43B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DD15C9-8F52-0551-D849-878A7E1414B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D139E84-10D1-4D65-7AB6-CE9A75D1A56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4C2D8F-422E-31FB-DCAD-BC0A056ADC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B3901BC-5550-9DDC-7C8E-83A88A05ED0A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7DAFED-FEEA-237E-B0C3-3DAC401C23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374CDA-F644-F618-930F-A913FF3920C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E2306B5-2C3A-F1B8-BC12-2AB4B3658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2C65A4-8DC3-E2B9-5515-846501C3D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5D05E4-85AA-EAB0-36B0-CC60D4C009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D73E58-DF1C-63B7-5864-CFA5EE200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FD991E-3AE2-4BBF-60E4-F858E6C03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275D74-D5FC-850E-EAC1-6868D3DB8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03AC66-4F95-DC67-85A5-E35592A30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882A0B1-FA72-3EFF-0FBC-B4765B369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0EA5A1-A370-BC34-9D2A-DED5ED37F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127A051-7BF8-9DF5-F963-936E3C80E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6B7A435-6FCC-C928-DD23-4615438B5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CD868F-1FC8-8552-F1FD-CAB2B555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F863FD-C22A-E71E-0CD7-3B432B11E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80DFD8-E816-A3C7-B930-75C031B5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0697384-4A86-0B2E-33DC-2198931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D1ADFD-063D-DE1C-BE85-BBAF6BBB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0F9CF2-8DB8-B35D-4AD9-A9B2BE5370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548C6D2-CF2B-1159-B745-0F44B2FC1F9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8E8FB3-4058-097D-0A5C-CA8D9ADE40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72FA5D-D95C-1787-7AE1-CDBDA19AA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83D71ED-10FA-8F68-8691-3B58C95CC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8FB5305-EBBF-8AAF-58FB-67279E92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B350EB-6B26-0538-F4E6-A56A6D708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5C5563-62D8-893D-C4ED-E1B8D1281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541CE4-4C70-4507-A729-33F4C60A3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08BEBAB-8A83-3969-2774-8CEBE4A3A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5B4DB7-19D6-F7B0-4421-5C9DB915F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E8C2CB4-B7E9-25A2-3286-D6B40D492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EC69F28-F72A-462E-1F28-0E90A42249A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A1CA805-882B-0B5C-2DB9-57D9226AA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A8A1512-DF5C-8924-9E6D-F59B81DAD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CB99AFD-F8A7-DF10-3A55-67E439F8F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C5EFC3-3E67-B1DA-351F-1368F1C45B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B579998-8B1F-1A49-4AFE-254E7ACD884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84E1957-6C83-2A8C-7A48-15AB3414D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EA957A0-1C4F-5583-1F70-3D333F5EC1C6}"/>
              </a:ext>
            </a:extLst>
          </p:cNvPr>
          <p:cNvGrpSpPr/>
          <p:nvPr/>
        </p:nvGrpSpPr>
        <p:grpSpPr>
          <a:xfrm>
            <a:off x="6149919" y="2232875"/>
            <a:ext cx="2747434" cy="1581150"/>
            <a:chOff x="5390929" y="2391837"/>
            <a:chExt cx="2747434" cy="15811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3CCF145-A866-1637-68C9-0CDEB1509DA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F17B040-36E9-A478-E4C8-0BB1994133F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64B6C925-3EDE-6CF0-9109-AC830C9A3BC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E162D3-C208-F23B-D405-6CCAFE4925FC}"/>
              </a:ext>
            </a:extLst>
          </p:cNvPr>
          <p:cNvCxnSpPr>
            <a:cxnSpLocks/>
          </p:cNvCxnSpPr>
          <p:nvPr/>
        </p:nvCxnSpPr>
        <p:spPr>
          <a:xfrm>
            <a:off x="7326287" y="29151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1A9225EA-D81E-C964-1DA2-9530D0AA66FC}"/>
              </a:ext>
            </a:extLst>
          </p:cNvPr>
          <p:cNvSpPr/>
          <p:nvPr/>
        </p:nvSpPr>
        <p:spPr>
          <a:xfrm>
            <a:off x="3845125" y="222232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168FC3C-1B0D-464C-F1EF-A3B91A61F899}"/>
              </a:ext>
            </a:extLst>
          </p:cNvPr>
          <p:cNvSpPr/>
          <p:nvPr/>
        </p:nvSpPr>
        <p:spPr>
          <a:xfrm>
            <a:off x="4773081" y="2752873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B3EDFCE-C1A8-C04F-53B8-1AEF00D531D7}"/>
              </a:ext>
            </a:extLst>
          </p:cNvPr>
          <p:cNvCxnSpPr>
            <a:cxnSpLocks/>
          </p:cNvCxnSpPr>
          <p:nvPr/>
        </p:nvCxnSpPr>
        <p:spPr>
          <a:xfrm>
            <a:off x="4373643" y="2732803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C49D87-F7F7-AE27-1507-6145B75264C0}"/>
              </a:ext>
            </a:extLst>
          </p:cNvPr>
          <p:cNvCxnSpPr>
            <a:cxnSpLocks/>
          </p:cNvCxnSpPr>
          <p:nvPr/>
        </p:nvCxnSpPr>
        <p:spPr>
          <a:xfrm>
            <a:off x="5299209" y="3275585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37D232-214C-5993-C538-C50F9026F87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7430-6678-73F4-1E1D-27D1E6FC0C1E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735C1-56CA-5354-3F28-9E23BEDF9D3B}"/>
              </a:ext>
            </a:extLst>
          </p:cNvPr>
          <p:cNvSpPr txBox="1"/>
          <p:nvPr/>
        </p:nvSpPr>
        <p:spPr>
          <a:xfrm>
            <a:off x="967558" y="1499606"/>
            <a:ext cx="52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CrystalNets.jl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Crystal Topologies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3B5B8-117E-8C70-E069-34763BB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46" y="417588"/>
            <a:ext cx="4412638" cy="6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2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02913" y="5708661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02913" y="6010250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33564" y="5448357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02913" y="63118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46015" y="5317473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38770" y="5627172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46015" y="5904171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38769" y="6198389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EA0CD2F-FCC1-4831-A211-CE47E0477930}"/>
              </a:ext>
            </a:extLst>
          </p:cNvPr>
          <p:cNvSpPr/>
          <p:nvPr/>
        </p:nvSpPr>
        <p:spPr>
          <a:xfrm>
            <a:off x="3529662" y="5721241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C4A5371-AD92-6FF8-C015-C89FF65CF1E3}"/>
              </a:ext>
            </a:extLst>
          </p:cNvPr>
          <p:cNvSpPr/>
          <p:nvPr/>
        </p:nvSpPr>
        <p:spPr>
          <a:xfrm rot="17103946">
            <a:off x="7590443" y="344897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F3E954-F348-9AAA-EB7F-01DC4536838E}"/>
              </a:ext>
            </a:extLst>
          </p:cNvPr>
          <p:cNvSpPr/>
          <p:nvPr/>
        </p:nvSpPr>
        <p:spPr>
          <a:xfrm rot="13951245">
            <a:off x="8083626" y="430833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10E287-5CC3-C072-0431-BB574108ACCE}"/>
              </a:ext>
            </a:extLst>
          </p:cNvPr>
          <p:cNvSpPr/>
          <p:nvPr/>
        </p:nvSpPr>
        <p:spPr>
          <a:xfrm rot="13951245">
            <a:off x="8518601" y="455598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4DCE242-A61E-3EF1-BDE6-BD73FACFBC25}"/>
              </a:ext>
            </a:extLst>
          </p:cNvPr>
          <p:cNvSpPr/>
          <p:nvPr/>
        </p:nvSpPr>
        <p:spPr>
          <a:xfrm rot="9279425">
            <a:off x="9517827" y="455598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4FA074-4E42-F0AC-4C48-E5618F326757}"/>
              </a:ext>
            </a:extLst>
          </p:cNvPr>
          <p:cNvSpPr/>
          <p:nvPr/>
        </p:nvSpPr>
        <p:spPr>
          <a:xfrm rot="6736466">
            <a:off x="9013002" y="540053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BC99A13-6B61-4032-17A5-FA9B9ADF3E58}"/>
              </a:ext>
            </a:extLst>
          </p:cNvPr>
          <p:cNvSpPr/>
          <p:nvPr/>
        </p:nvSpPr>
        <p:spPr>
          <a:xfrm rot="8494389">
            <a:off x="7091626" y="429977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5E9D9CA-938F-198A-2B9E-05C44F1F1F92}"/>
              </a:ext>
            </a:extLst>
          </p:cNvPr>
          <p:cNvSpPr/>
          <p:nvPr/>
        </p:nvSpPr>
        <p:spPr>
          <a:xfrm>
            <a:off x="7334578" y="369560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E022F3E-43B7-FC87-BA7F-AB8AAF9E7F88}"/>
              </a:ext>
            </a:extLst>
          </p:cNvPr>
          <p:cNvSpPr/>
          <p:nvPr/>
        </p:nvSpPr>
        <p:spPr>
          <a:xfrm>
            <a:off x="8752023" y="453190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982BB0B-548B-BEA2-D499-35DCA52C3DB2}"/>
              </a:ext>
            </a:extLst>
          </p:cNvPr>
          <p:cNvSpPr/>
          <p:nvPr/>
        </p:nvSpPr>
        <p:spPr>
          <a:xfrm>
            <a:off x="8313572" y="424296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027B50B-45A2-7D40-A6E8-2E0D81E4A53E}"/>
              </a:ext>
            </a:extLst>
          </p:cNvPr>
          <p:cNvSpPr/>
          <p:nvPr/>
        </p:nvSpPr>
        <p:spPr>
          <a:xfrm rot="18742754">
            <a:off x="9722645" y="424908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7E74619-90F7-D7E9-5BC1-365532B22322}"/>
              </a:ext>
            </a:extLst>
          </p:cNvPr>
          <p:cNvSpPr/>
          <p:nvPr/>
        </p:nvSpPr>
        <p:spPr>
          <a:xfrm rot="18742754">
            <a:off x="6884676" y="424908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C91488-F1E8-32EA-24A5-7E4E84568D2A}"/>
              </a:ext>
            </a:extLst>
          </p:cNvPr>
          <p:cNvSpPr/>
          <p:nvPr/>
        </p:nvSpPr>
        <p:spPr>
          <a:xfrm rot="14586902">
            <a:off x="7556837" y="300433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6AB31F8A-A754-423A-B6FF-C91C09A6C1B2}"/>
              </a:ext>
            </a:extLst>
          </p:cNvPr>
          <p:cNvSpPr/>
          <p:nvPr/>
        </p:nvSpPr>
        <p:spPr>
          <a:xfrm rot="14586902">
            <a:off x="9009898" y="547688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16E568C8-CAEC-3308-7CF2-E9E09BDFC1E4}"/>
              </a:ext>
            </a:extLst>
          </p:cNvPr>
          <p:cNvSpPr/>
          <p:nvPr/>
        </p:nvSpPr>
        <p:spPr>
          <a:xfrm flipV="1">
            <a:off x="6354986" y="334869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1C5FE9D-2107-4F05-A41C-7C6C929E9AD6}"/>
              </a:ext>
            </a:extLst>
          </p:cNvPr>
          <p:cNvSpPr/>
          <p:nvPr/>
        </p:nvSpPr>
        <p:spPr>
          <a:xfrm>
            <a:off x="7741700" y="411032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F451687-6C1F-44E8-9346-68B8D82ED0C1}"/>
              </a:ext>
            </a:extLst>
          </p:cNvPr>
          <p:cNvSpPr/>
          <p:nvPr/>
        </p:nvSpPr>
        <p:spPr>
          <a:xfrm>
            <a:off x="7741648" y="356219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1295EB7-953A-4279-A539-531B0D4C0203}"/>
              </a:ext>
            </a:extLst>
          </p:cNvPr>
          <p:cNvSpPr/>
          <p:nvPr/>
        </p:nvSpPr>
        <p:spPr>
          <a:xfrm>
            <a:off x="8218772" y="437545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2368AC-D419-444D-BF48-56762303B7FA}"/>
              </a:ext>
            </a:extLst>
          </p:cNvPr>
          <p:cNvSpPr/>
          <p:nvPr/>
        </p:nvSpPr>
        <p:spPr>
          <a:xfrm>
            <a:off x="8462242" y="452504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8016813-0503-4C9E-89CF-4E087D970DDC}"/>
              </a:ext>
            </a:extLst>
          </p:cNvPr>
          <p:cNvSpPr/>
          <p:nvPr/>
        </p:nvSpPr>
        <p:spPr>
          <a:xfrm>
            <a:off x="8684457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74213A5-8A62-4D51-BE1F-F9C46FBB7568}"/>
              </a:ext>
            </a:extLst>
          </p:cNvPr>
          <p:cNvSpPr/>
          <p:nvPr/>
        </p:nvSpPr>
        <p:spPr>
          <a:xfrm>
            <a:off x="9164259" y="494907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8F1B55-6AB5-4C49-B183-E61B83C15A70}"/>
              </a:ext>
            </a:extLst>
          </p:cNvPr>
          <p:cNvSpPr/>
          <p:nvPr/>
        </p:nvSpPr>
        <p:spPr>
          <a:xfrm>
            <a:off x="9657254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3E97E20-0E08-424C-A15D-975D87A52647}"/>
              </a:ext>
            </a:extLst>
          </p:cNvPr>
          <p:cNvSpPr/>
          <p:nvPr/>
        </p:nvSpPr>
        <p:spPr>
          <a:xfrm>
            <a:off x="9164259" y="547806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823C584-3DBD-4573-94BF-C1423AB46CF1}"/>
              </a:ext>
            </a:extLst>
          </p:cNvPr>
          <p:cNvSpPr/>
          <p:nvPr/>
        </p:nvSpPr>
        <p:spPr>
          <a:xfrm>
            <a:off x="7253635" y="439666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42E8B2F-B429-4489-B462-1942A48929AB}"/>
              </a:ext>
            </a:extLst>
          </p:cNvPr>
          <p:cNvSpPr/>
          <p:nvPr/>
        </p:nvSpPr>
        <p:spPr>
          <a:xfrm>
            <a:off x="7741648" y="33190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D975FF9-068E-42E6-AFA9-1C15C9511B5B}"/>
              </a:ext>
            </a:extLst>
          </p:cNvPr>
          <p:cNvSpPr/>
          <p:nvPr/>
        </p:nvSpPr>
        <p:spPr>
          <a:xfrm>
            <a:off x="7056777" y="453096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8846D1-7209-4E26-A425-9BA19771821B}"/>
              </a:ext>
            </a:extLst>
          </p:cNvPr>
          <p:cNvCxnSpPr>
            <a:cxnSpLocks/>
          </p:cNvCxnSpPr>
          <p:nvPr/>
        </p:nvCxnSpPr>
        <p:spPr>
          <a:xfrm>
            <a:off x="7784127" y="342027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1FB4E3-EEEE-4763-9364-F43587FDC2B5}"/>
              </a:ext>
            </a:extLst>
          </p:cNvPr>
          <p:cNvCxnSpPr>
            <a:cxnSpLocks/>
          </p:cNvCxnSpPr>
          <p:nvPr/>
        </p:nvCxnSpPr>
        <p:spPr>
          <a:xfrm>
            <a:off x="7784127" y="366258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491B78A-51C7-4E60-A037-7DC18008E138}"/>
              </a:ext>
            </a:extLst>
          </p:cNvPr>
          <p:cNvCxnSpPr>
            <a:cxnSpLocks/>
          </p:cNvCxnSpPr>
          <p:nvPr/>
        </p:nvCxnSpPr>
        <p:spPr>
          <a:xfrm>
            <a:off x="9206738" y="559509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AF3527C-FDA7-4CCE-9F36-FB5282E5B65D}"/>
              </a:ext>
            </a:extLst>
          </p:cNvPr>
          <p:cNvCxnSpPr>
            <a:cxnSpLocks/>
          </p:cNvCxnSpPr>
          <p:nvPr/>
        </p:nvCxnSpPr>
        <p:spPr>
          <a:xfrm>
            <a:off x="9206738" y="504242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F465C8F-FD29-409C-85C3-8306C7275B56}"/>
              </a:ext>
            </a:extLst>
          </p:cNvPr>
          <p:cNvCxnSpPr>
            <a:cxnSpLocks/>
          </p:cNvCxnSpPr>
          <p:nvPr/>
        </p:nvCxnSpPr>
        <p:spPr>
          <a:xfrm>
            <a:off x="7839814" y="417669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EEC937-B717-4DC9-BB1F-1363645DA97D}"/>
              </a:ext>
            </a:extLst>
          </p:cNvPr>
          <p:cNvCxnSpPr>
            <a:cxnSpLocks/>
          </p:cNvCxnSpPr>
          <p:nvPr/>
        </p:nvCxnSpPr>
        <p:spPr>
          <a:xfrm flipV="1">
            <a:off x="7343287" y="417669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1BCE401-9387-4EEF-9458-37C122B4B704}"/>
              </a:ext>
            </a:extLst>
          </p:cNvPr>
          <p:cNvCxnSpPr>
            <a:cxnSpLocks/>
          </p:cNvCxnSpPr>
          <p:nvPr/>
        </p:nvCxnSpPr>
        <p:spPr>
          <a:xfrm>
            <a:off x="8324786" y="445767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F87C47D-7259-4901-B077-DCA1CE45EE17}"/>
              </a:ext>
            </a:extLst>
          </p:cNvPr>
          <p:cNvCxnSpPr>
            <a:cxnSpLocks/>
          </p:cNvCxnSpPr>
          <p:nvPr/>
        </p:nvCxnSpPr>
        <p:spPr>
          <a:xfrm>
            <a:off x="8543000" y="459828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7B2548-618F-4E90-B3A4-3B8003DDF79D}"/>
              </a:ext>
            </a:extLst>
          </p:cNvPr>
          <p:cNvCxnSpPr>
            <a:cxnSpLocks/>
          </p:cNvCxnSpPr>
          <p:nvPr/>
        </p:nvCxnSpPr>
        <p:spPr>
          <a:xfrm>
            <a:off x="8768892" y="473819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CAFED1-6D49-492B-97A3-BED1449B948B}"/>
              </a:ext>
            </a:extLst>
          </p:cNvPr>
          <p:cNvCxnSpPr>
            <a:cxnSpLocks/>
          </p:cNvCxnSpPr>
          <p:nvPr/>
        </p:nvCxnSpPr>
        <p:spPr>
          <a:xfrm flipV="1">
            <a:off x="9267748" y="475762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72B2848-129A-454D-84DF-7B83EA8AC6F4}"/>
              </a:ext>
            </a:extLst>
          </p:cNvPr>
          <p:cNvCxnSpPr>
            <a:cxnSpLocks/>
          </p:cNvCxnSpPr>
          <p:nvPr/>
        </p:nvCxnSpPr>
        <p:spPr>
          <a:xfrm flipV="1">
            <a:off x="9761896" y="446350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B15C2CA-44EC-4340-B7CB-3D2C0EBA498E}"/>
              </a:ext>
            </a:extLst>
          </p:cNvPr>
          <p:cNvCxnSpPr>
            <a:cxnSpLocks/>
          </p:cNvCxnSpPr>
          <p:nvPr/>
        </p:nvCxnSpPr>
        <p:spPr>
          <a:xfrm flipH="1" flipV="1">
            <a:off x="7780947" y="296554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6BC7B8C-4B56-4BE4-9207-DE5ABCB0C95B}"/>
              </a:ext>
            </a:extLst>
          </p:cNvPr>
          <p:cNvCxnSpPr>
            <a:cxnSpLocks/>
          </p:cNvCxnSpPr>
          <p:nvPr/>
        </p:nvCxnSpPr>
        <p:spPr>
          <a:xfrm flipH="1">
            <a:off x="7153147" y="447542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9EC2C51-E480-4386-BF11-0A52B6523177}"/>
              </a:ext>
            </a:extLst>
          </p:cNvPr>
          <p:cNvCxnSpPr>
            <a:cxnSpLocks/>
          </p:cNvCxnSpPr>
          <p:nvPr/>
        </p:nvCxnSpPr>
        <p:spPr>
          <a:xfrm flipV="1">
            <a:off x="6836439" y="460468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BFDC3A-BEA3-485E-8990-4D3372800E72}"/>
              </a:ext>
            </a:extLst>
          </p:cNvPr>
          <p:cNvSpPr txBox="1"/>
          <p:nvPr/>
        </p:nvSpPr>
        <p:spPr>
          <a:xfrm>
            <a:off x="8649453" y="616703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4975DA41-2C87-45D3-8A95-628F8C5E2343}"/>
              </a:ext>
            </a:extLst>
          </p:cNvPr>
          <p:cNvSpPr/>
          <p:nvPr/>
        </p:nvSpPr>
        <p:spPr>
          <a:xfrm flipV="1">
            <a:off x="6678770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FB28F5-F5AB-46C2-B899-DD448661F1A9}"/>
              </a:ext>
            </a:extLst>
          </p:cNvPr>
          <p:cNvSpPr/>
          <p:nvPr/>
        </p:nvSpPr>
        <p:spPr>
          <a:xfrm>
            <a:off x="7769583" y="2447906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3C94C8A-18BD-4833-9FA8-1F24B12D1311}"/>
              </a:ext>
            </a:extLst>
          </p:cNvPr>
          <p:cNvSpPr/>
          <p:nvPr/>
        </p:nvSpPr>
        <p:spPr>
          <a:xfrm>
            <a:off x="9192142" y="3286653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AADCA7-58A1-4BE6-8DFB-7378317C8061}"/>
              </a:ext>
            </a:extLst>
          </p:cNvPr>
          <p:cNvCxnSpPr>
            <a:cxnSpLocks/>
          </p:cNvCxnSpPr>
          <p:nvPr/>
        </p:nvCxnSpPr>
        <p:spPr>
          <a:xfrm>
            <a:off x="8094007" y="1640963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1F443C-C8A0-4298-8A9A-FD6F2EBC792C}"/>
              </a:ext>
            </a:extLst>
          </p:cNvPr>
          <p:cNvCxnSpPr>
            <a:cxnSpLocks/>
          </p:cNvCxnSpPr>
          <p:nvPr/>
        </p:nvCxnSpPr>
        <p:spPr>
          <a:xfrm>
            <a:off x="9551967" y="3952766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03DA577-509A-4024-B760-1F4AF6F103D0}"/>
              </a:ext>
            </a:extLst>
          </p:cNvPr>
          <p:cNvCxnSpPr>
            <a:cxnSpLocks/>
          </p:cNvCxnSpPr>
          <p:nvPr/>
        </p:nvCxnSpPr>
        <p:spPr>
          <a:xfrm flipH="1">
            <a:off x="9845951" y="3072619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064576-BD87-4CE0-ABF0-1256DA088B4C}"/>
              </a:ext>
            </a:extLst>
          </p:cNvPr>
          <p:cNvCxnSpPr>
            <a:cxnSpLocks/>
          </p:cNvCxnSpPr>
          <p:nvPr/>
        </p:nvCxnSpPr>
        <p:spPr>
          <a:xfrm flipH="1">
            <a:off x="7153551" y="2956410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0F87AA-6765-4409-BA8B-B49314B22166}"/>
              </a:ext>
            </a:extLst>
          </p:cNvPr>
          <p:cNvCxnSpPr>
            <a:cxnSpLocks/>
          </p:cNvCxnSpPr>
          <p:nvPr/>
        </p:nvCxnSpPr>
        <p:spPr>
          <a:xfrm>
            <a:off x="8414551" y="2953115"/>
            <a:ext cx="809383" cy="4886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1927</Words>
  <Application>Microsoft Office PowerPoint</Application>
  <PresentationFormat>宽屏</PresentationFormat>
  <Paragraphs>317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文浩 盖</cp:lastModifiedBy>
  <cp:revision>1607</cp:revision>
  <dcterms:created xsi:type="dcterms:W3CDTF">2023-06-28T09:36:46Z</dcterms:created>
  <dcterms:modified xsi:type="dcterms:W3CDTF">2023-11-09T12:59:24Z</dcterms:modified>
</cp:coreProperties>
</file>