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66" r:id="rId4"/>
    <p:sldId id="267" r:id="rId5"/>
    <p:sldId id="268" r:id="rId6"/>
    <p:sldId id="292" r:id="rId7"/>
    <p:sldId id="269" r:id="rId8"/>
    <p:sldId id="271" r:id="rId9"/>
    <p:sldId id="272" r:id="rId10"/>
    <p:sldId id="273" r:id="rId11"/>
    <p:sldId id="270" r:id="rId12"/>
    <p:sldId id="278" r:id="rId13"/>
    <p:sldId id="258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6" r:id="rId27"/>
    <p:sldId id="289" r:id="rId28"/>
    <p:sldId id="287" r:id="rId29"/>
    <p:sldId id="290" r:id="rId30"/>
    <p:sldId id="259" r:id="rId31"/>
    <p:sldId id="257" r:id="rId32"/>
    <p:sldId id="260" r:id="rId33"/>
    <p:sldId id="261" r:id="rId34"/>
    <p:sldId id="262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9A658-B315-420C-A6A5-3258DC7F40AD}">
          <p14:sldIdLst>
            <p14:sldId id="256"/>
            <p14:sldId id="291"/>
            <p14:sldId id="266"/>
            <p14:sldId id="267"/>
            <p14:sldId id="268"/>
            <p14:sldId id="292"/>
            <p14:sldId id="269"/>
            <p14:sldId id="271"/>
            <p14:sldId id="272"/>
            <p14:sldId id="273"/>
            <p14:sldId id="270"/>
            <p14:sldId id="278"/>
            <p14:sldId id="258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86"/>
            <p14:sldId id="289"/>
            <p14:sldId id="287"/>
            <p14:sldId id="290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F5B5C3AE-3A0A-412D-9CC6-402051CD6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盖文浩" initials="盖文浩" lastIdx="1" clrIdx="0">
    <p:extLst>
      <p:ext uri="{19B8F6BF-5375-455C-9EA6-DF929625EA0E}">
        <p15:presenceInfo xmlns:p15="http://schemas.microsoft.com/office/powerpoint/2012/main" userId="f1e33017ce836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C4C"/>
    <a:srgbClr val="FFFFFF"/>
    <a:srgbClr val="7F6000"/>
    <a:srgbClr val="885C41"/>
    <a:srgbClr val="9DC3E6"/>
    <a:srgbClr val="E6E6E6"/>
    <a:srgbClr val="F8D3D3"/>
    <a:srgbClr val="878CA9"/>
    <a:srgbClr val="BAA1A1"/>
    <a:srgbClr val="7C5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3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34F0-6A13-4905-A004-20C7ABD710C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C06F-1BD4-4AF3-8A35-59BAC0BA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为了描述</a:t>
            </a:r>
            <a:r>
              <a:rPr lang="en-US" altLang="zh-CN" dirty="0"/>
              <a:t>MOF</a:t>
            </a:r>
            <a:r>
              <a:rPr lang="zh-CN" altLang="en-US" dirty="0"/>
              <a:t>，作者设计了两类，共四种描述符，其中，孔道的几何结构用了</a:t>
            </a:r>
            <a:r>
              <a:rPr lang="en-US" altLang="zh-CN" dirty="0"/>
              <a:t>8</a:t>
            </a:r>
            <a:r>
              <a:rPr lang="zh-CN" altLang="en-US" dirty="0"/>
              <a:t>个可以使用</a:t>
            </a:r>
            <a:r>
              <a:rPr lang="en-US" altLang="zh-CN" dirty="0" err="1"/>
              <a:t>zeo</a:t>
            </a:r>
            <a:r>
              <a:rPr lang="en-US" altLang="zh-CN" dirty="0"/>
              <a:t>++</a:t>
            </a:r>
            <a:r>
              <a:rPr lang="zh-CN" altLang="en-US" dirty="0"/>
              <a:t>计算的几何属性。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47FE-4598-4C6B-B2BF-D0CE637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F7586-D0DB-4B25-83D3-81A80311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43E-1030-44CF-B659-0BDEFE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8838-54C8-4396-AF2B-B10907C3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65274-BC14-4014-A404-F977C70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3C9F-D9BC-44DA-8AE8-61BDA4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0FEF-7A70-458D-BF2A-266735FD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BA15-B515-4370-B336-CC3C326C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D710-688F-4359-A82E-6172161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4051-A733-4F54-A698-C50B1D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4A1EB-56DB-41AA-9CEF-657D5FB4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6F225-8B80-459D-B290-E0EA89E8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EDB8-D90B-4B53-9547-634F3B4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0A8-F4AE-4324-A31C-A3446A4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17C5-E3D9-42FD-8618-FD616E3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F334-0FC4-4722-AF1D-F8C0791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082CA-CDBD-45AB-B8BA-20554542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7805-0B08-43F9-B1A8-BBBD07C0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754A-274C-46F7-B2BB-EAEBACC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7E3F-DCE5-46EB-A16A-FB83B8C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7969-AF90-41AD-AFB6-CE02278E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7ED60-5E73-4E78-B72B-1454D63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58B-EF0E-4F61-8323-15800E2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806DD-4ED5-495A-A773-9F95BD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7AC5-8B8C-443B-AD53-FDB63BF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0B46-A8FB-40D2-BC68-0EDFCD3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2170-0399-4CDF-9CF6-51762057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F191-BFC5-4C46-ADCB-8D5A2E48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CCA6-6612-4D54-9026-7DFD781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7DA52-D7C4-4218-9656-3A420A0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A6A5F-5727-4AD4-849E-6C398DD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7779-FC1A-4C21-AFA8-ADAFE8B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3FC5C-ADA4-46B8-9701-0E04CF3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29B23-EC32-4814-AAA7-4309B4C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D182-6F8C-42EF-868C-45E995F1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E7FA8-2200-4BA4-98B1-241323F1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18743-1296-4693-8E48-9FD8CF2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AA454-2280-45EA-AA0E-84C23D3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42D-EC8D-4F43-98B1-2215B52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099C-7D76-4A64-9B12-5DBA563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802FF-1A55-4696-BD89-536DC2C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AD91B-C71C-4CC6-98CD-74792FA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EADB-69B1-4D56-AC3C-11ECF66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7910F-2081-48EF-B5DF-C2C2464D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C2607-4601-42D4-8A09-099EA4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08CFB-7771-4D0B-AD50-B9661FC2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32C3-C07B-4E3B-A235-D4E5CB2A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EA860-0656-4853-8A26-9C42F8C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AB400-9BE4-4AF8-B682-C007244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7AA-F5D4-430C-BB89-D041653E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943F5-6FB8-4F91-8D39-DC9926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01662-C104-443C-942C-565F1BB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E255-E9F0-43C2-AD01-849DEEC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D0C08-3C97-4D97-BA8A-8E04F26F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40B4-612C-4A93-8EDC-720FC139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0E1D-27F0-4DDA-B101-49169D7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DC58-7466-457F-AEBF-01B4E12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1690C-1F47-463C-A0CB-C1C0731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95E98-A7CF-4464-8481-ADBCA5B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1212-0EA0-4B61-AC88-7F054FC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8B5-6308-4476-9A43-1F7D43CFC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71D-FE91-424F-AD77-F7C122FED4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0721-C01F-4179-8355-E0E6689B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17BA-53D1-4F6B-AC7D-BFDE6275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49C1CA-1EFC-40E6-BBDD-7561268E681A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8D93EF5-5B82-4A6D-A4C7-E5C998F0249D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3CE63B-5B48-47FD-BED8-16A8FA5C7E6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F398A3E-00F4-4645-B3D1-7B373AFCEEFB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B9B23B-9771-4F9B-9F31-B8E8A3EE1599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1B45-5678-4101-8D8E-FEC439857152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AA8B79-098E-409F-8FA1-EDB49F9D7CC9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F41B2F-0D47-403F-BEF1-0EA7A5B37EEC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ECE956-0C6B-45C5-85A0-B9059924178F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1D52E6-0E13-487B-A751-84165C0E49A0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5E841A-D4B8-4754-8520-31B7DE8EFB15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4A8B2-D1CD-43EF-A785-15730C617F7B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851A69B-A69A-44E2-A81A-A754443C5FD7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6CDE0-E028-465B-A45F-74C4305C532E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27AA-9595-442C-BDBB-EB933720F139}"/>
              </a:ext>
            </a:extLst>
          </p:cNvPr>
          <p:cNvGrpSpPr/>
          <p:nvPr/>
        </p:nvGrpSpPr>
        <p:grpSpPr>
          <a:xfrm>
            <a:off x="880533" y="4607392"/>
            <a:ext cx="2135804" cy="1855648"/>
            <a:chOff x="3945606" y="1229364"/>
            <a:chExt cx="4302990" cy="37385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54996-F711-4CD1-AC03-0DDA46873CBB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54B0D8-052A-4564-9819-B6F0E9535AE0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7C03BB-EF3A-4159-82B3-FB9EFE4D3604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36359D-3C10-422F-87C8-BE21D7C0CC3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AEBFBE-0864-4B8A-826B-F2D0339567D4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6D7729-C6E4-4268-945C-2B59280C06BE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E5633-B685-4926-B06B-B8D81B4C7EC3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F0F60E-8F8A-4FE7-80E3-403A86CF8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A6DB38-46AC-4EBA-8A1D-F142F586B47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6BA2A1-0794-4C23-94F3-D9CC0A66A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EEF7DB-10E6-43C2-99C0-7CD00B4B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801D58-FC47-4D5D-A398-C3EFE22D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C72BEB0-C2FB-4304-ADA6-C88F93A4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0D0077F-8D8E-4CF7-B633-00E8769A5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58CEB0E-60F3-49F3-8816-1576D5831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33463DF-8F06-41D5-8632-B0738B1FB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33EE6E-BB44-470D-9154-F41278FCB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1ED556-7DF2-4C36-8CBF-E506C8EDD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416EA22-FEE0-475F-AC1C-718A7F5F9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BFFC2C0-2435-4446-98E4-9B85749D6231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66BC171-AEAD-4A16-9219-0DF39F65A400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106FB98-1AC3-4D13-8751-2B132C426867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6D6475-B194-4F31-98A7-2CBF789FB355}"/>
              </a:ext>
            </a:extLst>
          </p:cNvPr>
          <p:cNvGrpSpPr/>
          <p:nvPr/>
        </p:nvGrpSpPr>
        <p:grpSpPr>
          <a:xfrm>
            <a:off x="4444550" y="4504258"/>
            <a:ext cx="2499370" cy="1938850"/>
            <a:chOff x="2641600" y="749300"/>
            <a:chExt cx="6908800" cy="53594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BE45EE-B250-429A-A4C1-3D3738F018F0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F0E0D0-3059-4A50-A21C-77AD6A4C7433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2B2D122-5931-4C10-9A43-5A9DFACADB33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3AFCA1-4124-497F-A057-E97F344A25CA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70A227-354E-4F73-B894-8EB5AC2528D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99EC67-F371-44E0-A468-F57FF6354F27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8F606-CE7F-4C39-AF4D-E3121A5CE90D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023A66-65F8-4931-A2E6-7AD722E4B023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D22D33-3874-48B6-9F2B-EB3A565C7CD7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29C2D1C-6484-42FE-BB62-C716863ABA7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C9B7F1-541C-44A5-9421-19E3AE47E5D9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348560F-15A6-45E3-8C7E-1185ACFF3F58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62FE0-427D-4A44-87CC-FA1FDAFC1C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6F02D2-2BAA-4661-9EB2-DD51DE3D1852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20EB27B-87A7-4DF9-94CB-C784B8F0D1F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4749462-1B95-43B0-8FCA-5521786CAC17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FEED36-5547-46D4-8C6B-AD183A5DEAB2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9870441-50C7-4C75-AB54-4E67903AC530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DDA75D6-EFAB-4081-9B93-23ADD6E03F22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EAECF12-6573-4618-A36B-9E010E3CB0D6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047F3D9-7156-41D5-BCC8-B9884CD7CC1C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F219E90-5C9B-41D3-A605-676E08D83751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0500A2-077D-4F24-BADB-CED5A74F670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763AA16-DEF8-41D3-95C4-ECEFD609971F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5FDAA0D-50F2-4745-AB48-1034F2A6FA8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9AA29F8-C377-4728-9472-1EA1533F779E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3D2984-8AAE-46DB-9400-C670B657CCF9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7F62471-3EBE-418E-9F1E-EE96D61DAD1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2EF1D5E-CBAA-4BCD-A332-613E0A45BAD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28C78B8-7D25-4184-8BFB-5B8CE49A8F7E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1B35D0-283E-49FE-A520-A5DBE7EACE1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FA92C1F-8E7A-404E-A9D1-B3E1E4960C4D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2B10893-933D-4FA3-AA25-8CB4C48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B550BBB-1CFB-4DFB-B010-B5264DB8F1F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ECFE89C-EBBF-4B1E-AA5A-E98D0ECA9176}"/>
                </a:ext>
              </a:extLst>
            </p:cNvPr>
            <p:cNvSpPr txBox="1"/>
            <p:nvPr/>
          </p:nvSpPr>
          <p:spPr>
            <a:xfrm>
              <a:off x="7045945" y="3047552"/>
              <a:ext cx="1115660" cy="595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A4CB0DE-B514-4712-A221-E5093D0B9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561A8A7-43FC-432C-81C0-DC2D8758D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BCC9B50-07E4-44E1-B5F3-C6982658C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D2A372F-FAFA-4E3C-AC32-EC3544DB55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F5DF6AD-16F6-4415-BEED-4D38F3333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8E9F036-6BA1-4C5A-A77F-BF5ADFFB910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29D6DD-041A-4DED-AC4E-09F065E7A7D9}"/>
              </a:ext>
            </a:extLst>
          </p:cNvPr>
          <p:cNvGrpSpPr/>
          <p:nvPr/>
        </p:nvGrpSpPr>
        <p:grpSpPr>
          <a:xfrm>
            <a:off x="8588650" y="4537170"/>
            <a:ext cx="2137916" cy="1857482"/>
            <a:chOff x="3370570" y="1078538"/>
            <a:chExt cx="4302990" cy="373856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DD442B5-AF61-461B-916B-569A36C0AA98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DA7B55D-5A5B-45FF-A4F6-A2BCE762D47E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92BD648-4658-4AB5-9770-A33A040ABF2D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94F311-6BEB-44A5-B85F-6B488D0D891F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D98CBB6-C5AD-4228-872B-DA7799CB2E30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D554BAD-BA50-4748-B057-99AFC41FAEB9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7327F09-1974-45D8-8169-418E80701108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A98C55-CBB5-41CE-A648-200EF4A4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3D80E2-C24B-4667-95EC-AC3A1E7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D12F555-76F5-4BE1-B2AE-B2FEF7676EC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F9382-9528-46AC-A81E-A938B249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D7C8847-20B4-430F-9BF6-41B72AC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506F6-C536-4BDF-8C00-6302299DD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2DE91E-C5DB-493D-A51D-029F70E5B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8816F6-2121-41A6-A699-FC46BC67B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E8499B-A167-4C5F-A7FD-C1BEAD62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F2223FA-85B5-49B0-87C8-35DBD37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E17EA-DA40-495A-8613-D014B642A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B1EF37D-AF17-4D68-B9BE-EF1AB328C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58DEB7-D10A-4221-98F3-94969940F905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508385C-01EF-4BD3-A67E-4CBF9B1E5BFF}"/>
                </a:ext>
              </a:extLst>
            </p:cNvPr>
            <p:cNvSpPr txBox="1"/>
            <p:nvPr/>
          </p:nvSpPr>
          <p:spPr>
            <a:xfrm>
              <a:off x="5288759" y="1895861"/>
              <a:ext cx="702629" cy="43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等腰三角形 25">
              <a:extLst>
                <a:ext uri="{FF2B5EF4-FFF2-40B4-BE49-F238E27FC236}">
                  <a16:creationId xmlns:a16="http://schemas.microsoft.com/office/drawing/2014/main" id="{83924B51-7C21-473A-AF84-1161C95B84B8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25">
              <a:extLst>
                <a:ext uri="{FF2B5EF4-FFF2-40B4-BE49-F238E27FC236}">
                  <a16:creationId xmlns:a16="http://schemas.microsoft.com/office/drawing/2014/main" id="{2BB11DA6-6075-4EF8-8DC6-DE8C786A9E41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25">
              <a:extLst>
                <a:ext uri="{FF2B5EF4-FFF2-40B4-BE49-F238E27FC236}">
                  <a16:creationId xmlns:a16="http://schemas.microsoft.com/office/drawing/2014/main" id="{9EB64962-4C5E-4008-BA25-7971FD97D5F7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25">
              <a:extLst>
                <a:ext uri="{FF2B5EF4-FFF2-40B4-BE49-F238E27FC236}">
                  <a16:creationId xmlns:a16="http://schemas.microsoft.com/office/drawing/2014/main" id="{5FAA3130-29D7-4FD0-AD38-DBF53D29A02F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25">
              <a:extLst>
                <a:ext uri="{FF2B5EF4-FFF2-40B4-BE49-F238E27FC236}">
                  <a16:creationId xmlns:a16="http://schemas.microsoft.com/office/drawing/2014/main" id="{7D9BABDD-DC8E-424E-A3BC-44753B0D851F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25">
              <a:extLst>
                <a:ext uri="{FF2B5EF4-FFF2-40B4-BE49-F238E27FC236}">
                  <a16:creationId xmlns:a16="http://schemas.microsoft.com/office/drawing/2014/main" id="{553EE70B-470B-4E98-8D71-9C904156C41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D150645-5CDA-4D09-9073-B6565BB4EE89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6CE2C3-E0B1-4BED-BB58-2E1887AFAA36}"/>
              </a:ext>
            </a:extLst>
          </p:cNvPr>
          <p:cNvSpPr txBox="1"/>
          <p:nvPr/>
        </p:nvSpPr>
        <p:spPr>
          <a:xfrm>
            <a:off x="1315614" y="4021585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265B34-67EC-4514-938B-3D4B0D8A37EA}"/>
              </a:ext>
            </a:extLst>
          </p:cNvPr>
          <p:cNvSpPr txBox="1"/>
          <p:nvPr/>
        </p:nvSpPr>
        <p:spPr>
          <a:xfrm>
            <a:off x="5169916" y="4026876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A746A9-F0F7-47C6-BEA7-977F54069BA7}"/>
              </a:ext>
            </a:extLst>
          </p:cNvPr>
          <p:cNvSpPr txBox="1"/>
          <p:nvPr/>
        </p:nvSpPr>
        <p:spPr>
          <a:xfrm>
            <a:off x="8673577" y="3880753"/>
            <a:ext cx="14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高阶网络（单纯复形）</a:t>
            </a:r>
          </a:p>
        </p:txBody>
      </p:sp>
    </p:spTree>
    <p:extLst>
      <p:ext uri="{BB962C8B-B14F-4D97-AF65-F5344CB8AC3E}">
        <p14:creationId xmlns:p14="http://schemas.microsoft.com/office/powerpoint/2010/main" val="41276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E89B81-B521-4D95-9BA2-3C68B09EED1F}"/>
              </a:ext>
            </a:extLst>
          </p:cNvPr>
          <p:cNvSpPr/>
          <p:nvPr/>
        </p:nvSpPr>
        <p:spPr>
          <a:xfrm rot="17103946">
            <a:off x="2210723" y="208245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79DC22-04FF-4B52-9390-F5A673EA48DF}"/>
              </a:ext>
            </a:extLst>
          </p:cNvPr>
          <p:cNvSpPr/>
          <p:nvPr/>
        </p:nvSpPr>
        <p:spPr>
          <a:xfrm rot="13951245">
            <a:off x="2703906" y="294181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E73DD-5893-48FA-92C5-7C639033F6A4}"/>
              </a:ext>
            </a:extLst>
          </p:cNvPr>
          <p:cNvSpPr/>
          <p:nvPr/>
        </p:nvSpPr>
        <p:spPr>
          <a:xfrm rot="13951245">
            <a:off x="3138881" y="318946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0AB66E-2C59-492C-9EF8-D7BE0106F252}"/>
              </a:ext>
            </a:extLst>
          </p:cNvPr>
          <p:cNvSpPr/>
          <p:nvPr/>
        </p:nvSpPr>
        <p:spPr>
          <a:xfrm rot="9279425">
            <a:off x="4138107" y="318946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C2C7E4-7F0B-4DA5-9181-E05D9A7790CB}"/>
              </a:ext>
            </a:extLst>
          </p:cNvPr>
          <p:cNvSpPr/>
          <p:nvPr/>
        </p:nvSpPr>
        <p:spPr>
          <a:xfrm rot="6736466">
            <a:off x="3633282" y="403401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892FE7-6B20-49E3-873B-CC3F222162C2}"/>
              </a:ext>
            </a:extLst>
          </p:cNvPr>
          <p:cNvSpPr/>
          <p:nvPr/>
        </p:nvSpPr>
        <p:spPr>
          <a:xfrm rot="8494389">
            <a:off x="1711906" y="293325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B404D-19A5-494A-949B-1116BC34EF54}"/>
              </a:ext>
            </a:extLst>
          </p:cNvPr>
          <p:cNvSpPr/>
          <p:nvPr/>
        </p:nvSpPr>
        <p:spPr>
          <a:xfrm>
            <a:off x="1954858" y="232908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4CCBD0-4EE3-4753-8EB9-19CDAB294C92}"/>
              </a:ext>
            </a:extLst>
          </p:cNvPr>
          <p:cNvSpPr/>
          <p:nvPr/>
        </p:nvSpPr>
        <p:spPr>
          <a:xfrm>
            <a:off x="3372303" y="316538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3358C2-0DE9-4BB2-8766-248EBF7722D7}"/>
              </a:ext>
            </a:extLst>
          </p:cNvPr>
          <p:cNvSpPr/>
          <p:nvPr/>
        </p:nvSpPr>
        <p:spPr>
          <a:xfrm>
            <a:off x="2933852" y="287644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2C6BF6-D350-44A1-9366-C5ED13A705E0}"/>
              </a:ext>
            </a:extLst>
          </p:cNvPr>
          <p:cNvSpPr/>
          <p:nvPr/>
        </p:nvSpPr>
        <p:spPr>
          <a:xfrm rot="18742754">
            <a:off x="4342925" y="288256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9C1B2B-FDBE-424F-B68E-7E05336BECB2}"/>
              </a:ext>
            </a:extLst>
          </p:cNvPr>
          <p:cNvSpPr/>
          <p:nvPr/>
        </p:nvSpPr>
        <p:spPr>
          <a:xfrm rot="18742754">
            <a:off x="1504956" y="288256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FA5982-1839-4D42-957C-B9767D918A3D}"/>
              </a:ext>
            </a:extLst>
          </p:cNvPr>
          <p:cNvSpPr/>
          <p:nvPr/>
        </p:nvSpPr>
        <p:spPr>
          <a:xfrm rot="14586902">
            <a:off x="2177117" y="163781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E31FB1-0657-4867-80B4-51578BB7BBD6}"/>
              </a:ext>
            </a:extLst>
          </p:cNvPr>
          <p:cNvSpPr/>
          <p:nvPr/>
        </p:nvSpPr>
        <p:spPr>
          <a:xfrm rot="14586902">
            <a:off x="3630178" y="411036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1B8BD833-410D-4A3A-94E0-B65058FB89D4}"/>
              </a:ext>
            </a:extLst>
          </p:cNvPr>
          <p:cNvSpPr/>
          <p:nvPr/>
        </p:nvSpPr>
        <p:spPr>
          <a:xfrm flipV="1">
            <a:off x="975266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0D81D31-D9C5-404A-8B2D-E43AF5EC9E6D}"/>
              </a:ext>
            </a:extLst>
          </p:cNvPr>
          <p:cNvSpPr/>
          <p:nvPr/>
        </p:nvSpPr>
        <p:spPr>
          <a:xfrm>
            <a:off x="2361980" y="274380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B86E15-1332-4ED6-BA05-DCC28EC6C1D2}"/>
              </a:ext>
            </a:extLst>
          </p:cNvPr>
          <p:cNvSpPr/>
          <p:nvPr/>
        </p:nvSpPr>
        <p:spPr>
          <a:xfrm>
            <a:off x="2361928" y="219567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656B92-56DF-4CBD-9FD7-94359A60148B}"/>
              </a:ext>
            </a:extLst>
          </p:cNvPr>
          <p:cNvSpPr/>
          <p:nvPr/>
        </p:nvSpPr>
        <p:spPr>
          <a:xfrm>
            <a:off x="2839052" y="300893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5D48EA3-4359-47C5-AE96-CACE6EC53382}"/>
              </a:ext>
            </a:extLst>
          </p:cNvPr>
          <p:cNvSpPr/>
          <p:nvPr/>
        </p:nvSpPr>
        <p:spPr>
          <a:xfrm>
            <a:off x="3082522" y="315852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22B995-B252-4329-94FC-D18C291F3A47}"/>
              </a:ext>
            </a:extLst>
          </p:cNvPr>
          <p:cNvSpPr/>
          <p:nvPr/>
        </p:nvSpPr>
        <p:spPr>
          <a:xfrm>
            <a:off x="3304737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C7C637-137F-4697-A88F-5212719206B7}"/>
              </a:ext>
            </a:extLst>
          </p:cNvPr>
          <p:cNvSpPr/>
          <p:nvPr/>
        </p:nvSpPr>
        <p:spPr>
          <a:xfrm>
            <a:off x="3784539" y="358255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FA7F321-C1A9-4F27-A295-111D18C0ED0B}"/>
              </a:ext>
            </a:extLst>
          </p:cNvPr>
          <p:cNvSpPr/>
          <p:nvPr/>
        </p:nvSpPr>
        <p:spPr>
          <a:xfrm>
            <a:off x="4277534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09F205-C78F-4080-A495-3D43F6E86D75}"/>
              </a:ext>
            </a:extLst>
          </p:cNvPr>
          <p:cNvSpPr/>
          <p:nvPr/>
        </p:nvSpPr>
        <p:spPr>
          <a:xfrm>
            <a:off x="3784539" y="41115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DC93F23-1C4D-4E6C-B5C4-F53391CC47D2}"/>
              </a:ext>
            </a:extLst>
          </p:cNvPr>
          <p:cNvSpPr/>
          <p:nvPr/>
        </p:nvSpPr>
        <p:spPr>
          <a:xfrm>
            <a:off x="1873915" y="303014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28C958-2829-4086-AD0F-3D491BA92491}"/>
              </a:ext>
            </a:extLst>
          </p:cNvPr>
          <p:cNvSpPr/>
          <p:nvPr/>
        </p:nvSpPr>
        <p:spPr>
          <a:xfrm>
            <a:off x="2361928" y="195252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46B88BA-FAD9-4E55-9ADD-9029EA318906}"/>
              </a:ext>
            </a:extLst>
          </p:cNvPr>
          <p:cNvSpPr/>
          <p:nvPr/>
        </p:nvSpPr>
        <p:spPr>
          <a:xfrm>
            <a:off x="1677057" y="316444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CC981-611B-4910-ACAC-06ECB3BF1EFC}"/>
              </a:ext>
            </a:extLst>
          </p:cNvPr>
          <p:cNvCxnSpPr>
            <a:cxnSpLocks/>
          </p:cNvCxnSpPr>
          <p:nvPr/>
        </p:nvCxnSpPr>
        <p:spPr>
          <a:xfrm>
            <a:off x="2404407" y="205375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EECECEE-9E39-4E3E-9528-A6EAEE7DDD75}"/>
              </a:ext>
            </a:extLst>
          </p:cNvPr>
          <p:cNvCxnSpPr>
            <a:cxnSpLocks/>
          </p:cNvCxnSpPr>
          <p:nvPr/>
        </p:nvCxnSpPr>
        <p:spPr>
          <a:xfrm>
            <a:off x="2404407" y="229606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8D77347-6AA5-4FEF-821C-08F7785D89BE}"/>
              </a:ext>
            </a:extLst>
          </p:cNvPr>
          <p:cNvCxnSpPr>
            <a:cxnSpLocks/>
          </p:cNvCxnSpPr>
          <p:nvPr/>
        </p:nvCxnSpPr>
        <p:spPr>
          <a:xfrm>
            <a:off x="3827018" y="422857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C793928-23E6-42A3-A947-79E94E424F59}"/>
              </a:ext>
            </a:extLst>
          </p:cNvPr>
          <p:cNvCxnSpPr>
            <a:cxnSpLocks/>
          </p:cNvCxnSpPr>
          <p:nvPr/>
        </p:nvCxnSpPr>
        <p:spPr>
          <a:xfrm>
            <a:off x="3827018" y="367590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7A2CC10-42B4-4DF3-AE7B-52F3B53172E5}"/>
              </a:ext>
            </a:extLst>
          </p:cNvPr>
          <p:cNvCxnSpPr>
            <a:cxnSpLocks/>
          </p:cNvCxnSpPr>
          <p:nvPr/>
        </p:nvCxnSpPr>
        <p:spPr>
          <a:xfrm>
            <a:off x="2460094" y="281017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2922EEA-9A90-4932-ABD1-DFB726BC409E}"/>
              </a:ext>
            </a:extLst>
          </p:cNvPr>
          <p:cNvCxnSpPr>
            <a:cxnSpLocks/>
          </p:cNvCxnSpPr>
          <p:nvPr/>
        </p:nvCxnSpPr>
        <p:spPr>
          <a:xfrm flipV="1">
            <a:off x="1963567" y="281017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B01427-80EB-4A24-BFF8-C1D83E8EEB58}"/>
              </a:ext>
            </a:extLst>
          </p:cNvPr>
          <p:cNvCxnSpPr>
            <a:cxnSpLocks/>
          </p:cNvCxnSpPr>
          <p:nvPr/>
        </p:nvCxnSpPr>
        <p:spPr>
          <a:xfrm>
            <a:off x="2945066" y="309115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D5B39F-70EA-4BB4-A401-95BEBE3829B4}"/>
              </a:ext>
            </a:extLst>
          </p:cNvPr>
          <p:cNvCxnSpPr>
            <a:cxnSpLocks/>
          </p:cNvCxnSpPr>
          <p:nvPr/>
        </p:nvCxnSpPr>
        <p:spPr>
          <a:xfrm>
            <a:off x="3163280" y="323176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05241A-75F6-4E44-A1CB-DCDBD6372E50}"/>
              </a:ext>
            </a:extLst>
          </p:cNvPr>
          <p:cNvCxnSpPr>
            <a:cxnSpLocks/>
          </p:cNvCxnSpPr>
          <p:nvPr/>
        </p:nvCxnSpPr>
        <p:spPr>
          <a:xfrm>
            <a:off x="3389172" y="337167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E6F381-8FEC-427D-AE0C-FC1F899EE3ED}"/>
              </a:ext>
            </a:extLst>
          </p:cNvPr>
          <p:cNvCxnSpPr>
            <a:cxnSpLocks/>
          </p:cNvCxnSpPr>
          <p:nvPr/>
        </p:nvCxnSpPr>
        <p:spPr>
          <a:xfrm flipV="1">
            <a:off x="3888028" y="339110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032A88-D4D7-4E5F-A9AB-5958C8315557}"/>
              </a:ext>
            </a:extLst>
          </p:cNvPr>
          <p:cNvCxnSpPr>
            <a:cxnSpLocks/>
          </p:cNvCxnSpPr>
          <p:nvPr/>
        </p:nvCxnSpPr>
        <p:spPr>
          <a:xfrm flipV="1">
            <a:off x="4382176" y="309698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31C5BB6-AD46-4237-9B07-9ADE00EA8EC2}"/>
              </a:ext>
            </a:extLst>
          </p:cNvPr>
          <p:cNvCxnSpPr>
            <a:cxnSpLocks/>
          </p:cNvCxnSpPr>
          <p:nvPr/>
        </p:nvCxnSpPr>
        <p:spPr>
          <a:xfrm flipH="1" flipV="1">
            <a:off x="2401227" y="159902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496907-F214-477C-A606-20006E65D83D}"/>
              </a:ext>
            </a:extLst>
          </p:cNvPr>
          <p:cNvCxnSpPr>
            <a:cxnSpLocks/>
          </p:cNvCxnSpPr>
          <p:nvPr/>
        </p:nvCxnSpPr>
        <p:spPr>
          <a:xfrm flipH="1">
            <a:off x="1773427" y="310890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D5FBA51-25AD-4B34-A2DD-230BD26EF05D}"/>
              </a:ext>
            </a:extLst>
          </p:cNvPr>
          <p:cNvCxnSpPr>
            <a:cxnSpLocks/>
          </p:cNvCxnSpPr>
          <p:nvPr/>
        </p:nvCxnSpPr>
        <p:spPr>
          <a:xfrm flipV="1">
            <a:off x="1456719" y="323816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275E51-5CAF-4DED-B593-C147B4869F13}"/>
              </a:ext>
            </a:extLst>
          </p:cNvPr>
          <p:cNvSpPr txBox="1"/>
          <p:nvPr/>
        </p:nvSpPr>
        <p:spPr>
          <a:xfrm>
            <a:off x="3269733" y="480051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A7BF7C-3EB1-44EB-8BF0-F25F8A7DBD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80348D7-F9BA-42BF-8397-44040517C914}"/>
              </a:ext>
            </a:extLst>
          </p:cNvPr>
          <p:cNvSpPr/>
          <p:nvPr/>
        </p:nvSpPr>
        <p:spPr>
          <a:xfrm>
            <a:off x="5324913" y="2838654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61268D-1D63-4843-A94D-A1B8FAF6B84F}"/>
              </a:ext>
            </a:extLst>
          </p:cNvPr>
          <p:cNvGrpSpPr/>
          <p:nvPr/>
        </p:nvGrpSpPr>
        <p:grpSpPr>
          <a:xfrm>
            <a:off x="6678770" y="1640963"/>
            <a:ext cx="4275007" cy="3118746"/>
            <a:chOff x="6678770" y="1640963"/>
            <a:chExt cx="4275007" cy="3118746"/>
          </a:xfrm>
        </p:grpSpPr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4975DA41-2C87-45D3-8A95-628F8C5E2343}"/>
                </a:ext>
              </a:extLst>
            </p:cNvPr>
            <p:cNvSpPr/>
            <p:nvPr/>
          </p:nvSpPr>
          <p:spPr>
            <a:xfrm flipV="1">
              <a:off x="6678770" y="198217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4FB28F5-F5AB-46C2-B899-DD448661F1A9}"/>
                </a:ext>
              </a:extLst>
            </p:cNvPr>
            <p:cNvSpPr/>
            <p:nvPr/>
          </p:nvSpPr>
          <p:spPr>
            <a:xfrm>
              <a:off x="7769583" y="2447906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3C94C8A-18BD-4833-9FA8-1F24B12D1311}"/>
                </a:ext>
              </a:extLst>
            </p:cNvPr>
            <p:cNvSpPr/>
            <p:nvPr/>
          </p:nvSpPr>
          <p:spPr>
            <a:xfrm>
              <a:off x="9192142" y="3286653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4AADCA7-58A1-4BE6-8DFB-7378317C806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007" y="1640963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E1F443C-C8A0-4298-8A9A-FD6F2EBC792C}"/>
                </a:ext>
              </a:extLst>
            </p:cNvPr>
            <p:cNvCxnSpPr>
              <a:cxnSpLocks/>
            </p:cNvCxnSpPr>
            <p:nvPr/>
          </p:nvCxnSpPr>
          <p:spPr>
            <a:xfrm>
              <a:off x="9551967" y="3952766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03DA577-509A-4024-B760-1F4AF6F10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5951" y="3072619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0064576-BD87-4CE0-ABF0-1256DA088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551" y="2956410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B0F87AA-6765-4409-BA8B-B49314B22166}"/>
                </a:ext>
              </a:extLst>
            </p:cNvPr>
            <p:cNvCxnSpPr>
              <a:cxnSpLocks/>
            </p:cNvCxnSpPr>
            <p:nvPr/>
          </p:nvCxnSpPr>
          <p:spPr>
            <a:xfrm>
              <a:off x="8414551" y="2953115"/>
              <a:ext cx="809383" cy="48866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1FAA7CA5-017E-4C19-9D74-7BA3F2BCE310}"/>
              </a:ext>
            </a:extLst>
          </p:cNvPr>
          <p:cNvSpPr txBox="1"/>
          <p:nvPr/>
        </p:nvSpPr>
        <p:spPr>
          <a:xfrm>
            <a:off x="8726499" y="4864015"/>
            <a:ext cx="21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9509B2-16EE-4A93-84E9-9A0287D15C65}"/>
              </a:ext>
            </a:extLst>
          </p:cNvPr>
          <p:cNvSpPr txBox="1"/>
          <p:nvPr/>
        </p:nvSpPr>
        <p:spPr>
          <a:xfrm>
            <a:off x="5324913" y="3477115"/>
            <a:ext cx="15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将出度为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的点转换为边</a:t>
            </a:r>
          </a:p>
        </p:txBody>
      </p:sp>
    </p:spTree>
    <p:extLst>
      <p:ext uri="{BB962C8B-B14F-4D97-AF65-F5344CB8AC3E}">
        <p14:creationId xmlns:p14="http://schemas.microsoft.com/office/powerpoint/2010/main" val="376207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A380B2E-F378-A727-17C3-8C4125A3C3FC}"/>
              </a:ext>
            </a:extLst>
          </p:cNvPr>
          <p:cNvSpPr/>
          <p:nvPr/>
        </p:nvSpPr>
        <p:spPr>
          <a:xfrm>
            <a:off x="444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144779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1695BC8B-4C1B-B36D-65BD-D8CA35EC3BA1}"/>
              </a:ext>
            </a:extLst>
          </p:cNvPr>
          <p:cNvSpPr/>
          <p:nvPr/>
        </p:nvSpPr>
        <p:spPr>
          <a:xfrm flipV="1">
            <a:off x="885810" y="1784020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E4E280A6-0F0E-6033-F9C7-DFF597FC551B}"/>
              </a:ext>
            </a:extLst>
          </p:cNvPr>
          <p:cNvSpPr/>
          <p:nvPr/>
        </p:nvSpPr>
        <p:spPr>
          <a:xfrm flipV="1">
            <a:off x="22891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53E44FF-F794-A6AD-0E71-A7B5B861057A}"/>
              </a:ext>
            </a:extLst>
          </p:cNvPr>
          <p:cNvGrpSpPr/>
          <p:nvPr/>
        </p:nvGrpSpPr>
        <p:grpSpPr>
          <a:xfrm>
            <a:off x="2539987" y="1095045"/>
            <a:ext cx="2747434" cy="1581150"/>
            <a:chOff x="723934" y="1929016"/>
            <a:chExt cx="2747434" cy="158115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33067F9-738B-5AF0-2CA3-412A75F01CA5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61" name="平行四边形 160">
                <a:extLst>
                  <a:ext uri="{FF2B5EF4-FFF2-40B4-BE49-F238E27FC236}">
                    <a16:creationId xmlns:a16="http://schemas.microsoft.com/office/drawing/2014/main" id="{839CF6E2-FD34-0223-CA26-85DFFAC937D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2FF81DE5-4C57-E25B-5421-9FC7E79259BF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8D8E132-EA7B-F8BC-45DD-70B9B024A30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DF04D15-32CC-6492-6E81-985099E1585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6245EBF-7C6E-444E-F0BF-04B7B037C1B4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B02B9381-4913-0549-0D41-CEEFBA15EC2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746F21E5-28F1-C854-1761-4C494A63526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EC938DFB-009E-E3EF-1718-4683C6CFEE9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2333E80D-AD54-0594-B92C-CB94CB612E14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0C2B645-0CA6-BD04-251F-E62DCE7AA35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5D3FAEB-8A5B-1B15-359C-67223DC67FA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EE76AE4C-A283-8A6F-3C40-7650E890566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A3F7A4A-597E-29BD-EEED-E7E4B860310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F63B6BB-C12F-71F1-CB64-CF884B6E08A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318DD99-A9A0-5D3B-897B-B0F81B36E3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F7079662-B3A2-1154-A067-70E2FD29210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5A58BC9-FADE-C768-B602-C082FEE2AD9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0564F2C-714B-06D0-CD95-7B81832EB95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A22C83B6-B278-385A-241B-82DBDE5D7EF7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1E8DAFCE-818C-F3D7-8876-748ACF45D7D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B041F21-6AAE-D796-9FBF-E1FDC65F1DC1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AE123AF-ACBB-2CA1-9B6F-7710EDEDA8C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C3EE36F4-4322-FABC-C7A8-4293E7078010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8976529-98D0-F698-92C7-F9C6A12E802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6D3CB089-3260-AD8E-49DB-773556939D8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8A70C9BD-CF8F-7722-B6B3-5F4D0594A6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64092803-CF81-E3B2-C298-CD17C685784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520FE74E-6F93-6392-B46D-91EB1558CFA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4B18F6B-B120-308C-D016-B2321756101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14ECA90B-81E9-E751-1D93-09A230EC4F2C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4328DC8A-E9D4-84BF-B435-B8D6F9B7B00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5E120127-B805-8592-4C9A-5F991159C35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D862F45-AF31-91D3-65C8-B98F9412BA9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34818844-3AF5-F06B-18EE-24522F0AB68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3E4FEB-D950-70FD-CE04-BFFFB5FD383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4B7CC28-8E90-3876-039A-6AA823C9367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781DF890-3B81-3A24-2930-DAA8241BAEF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8C735A3-2EBB-A824-393C-53BED1A4A0E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BEC9D16-9DFC-E177-78CB-2CA0C61E19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91C5B49B-B898-D32C-C045-0B86C8D10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8E6230E-3BA7-1F0B-F617-6BD87F4B8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6E40EC3-2B94-6200-CB6D-3EE04794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976E012-481C-365F-86A9-F30827A5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195677A-CD3E-E521-6F65-3A7E3D098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5F5804C-94FB-5C6D-35C6-ADFA7876C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402DDD5-7EBA-463E-C5BC-2E4DA1253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97478F5-CB65-4D58-E78A-958D8317EB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D8AE618-39A7-EDF2-9A2D-1CA74B21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29703B5-E45D-5A07-9342-18087A5B9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1FC36D7-8EB0-94FE-0122-1D1FE5BEE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901059B5-A42A-3121-2DAB-2519640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9CCC54-93B2-E3C9-9E66-5B6111491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E01A55E-7328-B4CA-BCBC-32772CC4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B7651F8-4013-F92D-AB65-020996FAE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30D2C65-67B0-65B9-E8D3-F18C86107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907C4B93-57BB-8879-B098-E61A5FCFAED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F45BF1C-32BC-D322-2133-F031302B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9F949F4-B6BC-4854-B0D9-CF97D6992B5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E7774C8-8604-C3BF-64C9-A1B0C9CBA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BAC7A55-BC13-1D4B-A725-0EA73522E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C606003-D4CB-1CD9-AD9F-F65CBC5E8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65C7071-383B-D738-1EA7-D26A89AEF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5421376-5EA8-C1BB-BAA0-F5A982402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CC98D3E-4A09-020B-568F-B2A2F316F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D3D9FF8-2864-3E4F-C4A5-5140A3FE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B85231F-3CC5-E3B0-59C6-0645487CD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DE7DE7EF-D87A-AFE6-39A1-2DD37DC3E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2D5970E-5762-4DBD-10F5-76E5B9D464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DEF23AB-F438-E37C-8DF6-E75D1EB02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0DFD5C8-D01A-5E21-541B-602DAB38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2EA238CC-EE7B-878B-B24E-99D6755B7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FF90757-0D8F-6DD4-637C-45158340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1D94F79-44CA-5FAE-21E5-041BC2C1FED3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6898E12-AA5C-7D46-CB46-2793EAA1D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4B2C247-6A63-B96B-957E-CC8B36863E0B}"/>
              </a:ext>
            </a:extLst>
          </p:cNvPr>
          <p:cNvSpPr txBox="1"/>
          <p:nvPr/>
        </p:nvSpPr>
        <p:spPr>
          <a:xfrm>
            <a:off x="3075945" y="2904002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得到原子嵌入向量，包含了原子层面的特征</a:t>
            </a:r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F62FCA8B-5BBB-415B-052F-B3B518B96F7C}"/>
              </a:ext>
            </a:extLst>
          </p:cNvPr>
          <p:cNvSpPr/>
          <p:nvPr/>
        </p:nvSpPr>
        <p:spPr>
          <a:xfrm flipV="1">
            <a:off x="5040577" y="1782632"/>
            <a:ext cx="431828" cy="205976"/>
          </a:xfrm>
          <a:prstGeom prst="rightArrow">
            <a:avLst/>
          </a:prstGeom>
          <a:gradFill>
            <a:gsLst>
              <a:gs pos="0">
                <a:srgbClr val="BAA1A1"/>
              </a:gs>
              <a:gs pos="0">
                <a:schemeClr val="bg1"/>
              </a:gs>
              <a:gs pos="100000">
                <a:schemeClr val="accent1"/>
              </a:gs>
              <a:gs pos="98000">
                <a:schemeClr val="accent1"/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EF9C608-24F0-D279-E457-0F150D3B8FCE}"/>
              </a:ext>
            </a:extLst>
          </p:cNvPr>
          <p:cNvGrpSpPr/>
          <p:nvPr/>
        </p:nvGrpSpPr>
        <p:grpSpPr>
          <a:xfrm>
            <a:off x="5221594" y="1100319"/>
            <a:ext cx="2747434" cy="1581150"/>
            <a:chOff x="5390929" y="2391837"/>
            <a:chExt cx="2747434" cy="1581150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9FEB3D6E-326A-3843-2F6F-B58F0768D4D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33EE09B3-AF6F-2246-1DBB-D509D639B3F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平行四边形 202">
              <a:extLst>
                <a:ext uri="{FF2B5EF4-FFF2-40B4-BE49-F238E27FC236}">
                  <a16:creationId xmlns:a16="http://schemas.microsoft.com/office/drawing/2014/main" id="{FADAC15C-3482-F519-95E5-E5900D71A31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A99C92D-F3F3-FB0F-A983-01AC959B1CF1}"/>
              </a:ext>
            </a:extLst>
          </p:cNvPr>
          <p:cNvCxnSpPr>
            <a:cxnSpLocks/>
          </p:cNvCxnSpPr>
          <p:nvPr/>
        </p:nvCxnSpPr>
        <p:spPr>
          <a:xfrm>
            <a:off x="6397962" y="1782632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9428D3E4-C4B2-71BC-95F2-C5F4BD8E2379}"/>
              </a:ext>
            </a:extLst>
          </p:cNvPr>
          <p:cNvSpPr/>
          <p:nvPr/>
        </p:nvSpPr>
        <p:spPr>
          <a:xfrm>
            <a:off x="2916800" y="1089771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2AC932AF-26C9-1F4C-69A4-BD68860FD730}"/>
              </a:ext>
            </a:extLst>
          </p:cNvPr>
          <p:cNvSpPr/>
          <p:nvPr/>
        </p:nvSpPr>
        <p:spPr>
          <a:xfrm>
            <a:off x="3844756" y="162031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A01AD88-1044-F7B8-D6A5-AF2F6CEC93B7}"/>
              </a:ext>
            </a:extLst>
          </p:cNvPr>
          <p:cNvCxnSpPr>
            <a:cxnSpLocks/>
          </p:cNvCxnSpPr>
          <p:nvPr/>
        </p:nvCxnSpPr>
        <p:spPr>
          <a:xfrm>
            <a:off x="3445318" y="1600247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6993AF65-7C0C-B4E2-C5CC-7BD854857FAC}"/>
              </a:ext>
            </a:extLst>
          </p:cNvPr>
          <p:cNvCxnSpPr>
            <a:cxnSpLocks/>
          </p:cNvCxnSpPr>
          <p:nvPr/>
        </p:nvCxnSpPr>
        <p:spPr>
          <a:xfrm>
            <a:off x="4370884" y="2143029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D3E16B3-04F9-2B02-60BA-D3EEF2EE204B}"/>
              </a:ext>
            </a:extLst>
          </p:cNvPr>
          <p:cNvSpPr txBox="1"/>
          <p:nvPr/>
        </p:nvSpPr>
        <p:spPr>
          <a:xfrm>
            <a:off x="5870241" y="2962075"/>
            <a:ext cx="24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池化得到底层网络节点的初始特征向量</a:t>
            </a: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9596E0EC-9F07-A8FB-ACAF-4715E53D251C}"/>
              </a:ext>
            </a:extLst>
          </p:cNvPr>
          <p:cNvSpPr/>
          <p:nvPr/>
        </p:nvSpPr>
        <p:spPr>
          <a:xfrm>
            <a:off x="82486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E0B8AD76-24FD-8888-1719-80B5C4852A60}"/>
              </a:ext>
            </a:extLst>
          </p:cNvPr>
          <p:cNvSpPr/>
          <p:nvPr/>
        </p:nvSpPr>
        <p:spPr>
          <a:xfrm flipV="1">
            <a:off x="76866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893C43C8-1368-EDB2-8500-C5A4B0FA3027}"/>
              </a:ext>
            </a:extLst>
          </p:cNvPr>
          <p:cNvSpPr/>
          <p:nvPr/>
        </p:nvSpPr>
        <p:spPr>
          <a:xfrm>
            <a:off x="9671052" y="810682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228" name="箭头: 右 227">
            <a:extLst>
              <a:ext uri="{FF2B5EF4-FFF2-40B4-BE49-F238E27FC236}">
                <a16:creationId xmlns:a16="http://schemas.microsoft.com/office/drawing/2014/main" id="{B92C13B0-07D5-ED9F-5831-5530CD9351D5}"/>
              </a:ext>
            </a:extLst>
          </p:cNvPr>
          <p:cNvSpPr/>
          <p:nvPr/>
        </p:nvSpPr>
        <p:spPr>
          <a:xfrm flipV="1">
            <a:off x="9083662" y="1782629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B128D310-26B0-80F4-6FBF-222F876E30C0}"/>
              </a:ext>
            </a:extLst>
          </p:cNvPr>
          <p:cNvSpPr/>
          <p:nvPr/>
        </p:nvSpPr>
        <p:spPr>
          <a:xfrm flipV="1">
            <a:off x="10556863" y="1782628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5BEA4E0-6111-4F41-612D-C4EAFE4936AC}"/>
              </a:ext>
            </a:extLst>
          </p:cNvPr>
          <p:cNvSpPr/>
          <p:nvPr/>
        </p:nvSpPr>
        <p:spPr>
          <a:xfrm flipH="1">
            <a:off x="11276920" y="1298573"/>
            <a:ext cx="190468" cy="1904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14F9717-ACD6-6A3A-99F1-6523C4E1511E}"/>
              </a:ext>
            </a:extLst>
          </p:cNvPr>
          <p:cNvSpPr/>
          <p:nvPr/>
        </p:nvSpPr>
        <p:spPr>
          <a:xfrm flipH="1">
            <a:off x="11276920" y="1489042"/>
            <a:ext cx="190468" cy="190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B2AD33A-5B8A-11DF-7D67-65C032E64ED2}"/>
              </a:ext>
            </a:extLst>
          </p:cNvPr>
          <p:cNvSpPr/>
          <p:nvPr/>
        </p:nvSpPr>
        <p:spPr>
          <a:xfrm flipH="1">
            <a:off x="11276913" y="1679546"/>
            <a:ext cx="190468" cy="190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9B9F08A-878C-BC34-E2AB-41DCB3413086}"/>
              </a:ext>
            </a:extLst>
          </p:cNvPr>
          <p:cNvSpPr/>
          <p:nvPr/>
        </p:nvSpPr>
        <p:spPr>
          <a:xfrm flipH="1">
            <a:off x="11276913" y="1870094"/>
            <a:ext cx="190468" cy="190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68A64DAF-D5FB-09A2-5D64-807BA912CC09}"/>
              </a:ext>
            </a:extLst>
          </p:cNvPr>
          <p:cNvSpPr/>
          <p:nvPr/>
        </p:nvSpPr>
        <p:spPr>
          <a:xfrm flipH="1">
            <a:off x="11276913" y="2060563"/>
            <a:ext cx="190468" cy="19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A9C7E94-FF4E-A5A5-F0F9-CAB4337D3EF8}"/>
              </a:ext>
            </a:extLst>
          </p:cNvPr>
          <p:cNvSpPr/>
          <p:nvPr/>
        </p:nvSpPr>
        <p:spPr>
          <a:xfrm flipH="1">
            <a:off x="11276906" y="2251067"/>
            <a:ext cx="190468" cy="19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490A0DE-E850-4888-83D8-0E36E1982298}"/>
              </a:ext>
            </a:extLst>
          </p:cNvPr>
          <p:cNvSpPr txBox="1"/>
          <p:nvPr/>
        </p:nvSpPr>
        <p:spPr>
          <a:xfrm>
            <a:off x="9784240" y="3073224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得到最终的特征向量，用于下游的预测任务</a:t>
            </a:r>
          </a:p>
        </p:txBody>
      </p:sp>
      <p:sp>
        <p:nvSpPr>
          <p:cNvPr id="238" name="箭头: 左弧形 237">
            <a:extLst>
              <a:ext uri="{FF2B5EF4-FFF2-40B4-BE49-F238E27FC236}">
                <a16:creationId xmlns:a16="http://schemas.microsoft.com/office/drawing/2014/main" id="{76E6E212-33E1-C9F7-3629-FBA8184654A5}"/>
              </a:ext>
            </a:extLst>
          </p:cNvPr>
          <p:cNvSpPr/>
          <p:nvPr/>
        </p:nvSpPr>
        <p:spPr>
          <a:xfrm rot="16200000">
            <a:off x="7081765" y="955368"/>
            <a:ext cx="1353956" cy="733139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5445020-ABF4-BB3D-0D25-3EE12802A264}"/>
              </a:ext>
            </a:extLst>
          </p:cNvPr>
          <p:cNvSpPr txBox="1"/>
          <p:nvPr/>
        </p:nvSpPr>
        <p:spPr>
          <a:xfrm>
            <a:off x="5968985" y="5570037"/>
            <a:ext cx="343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相较于对原子嵌入向量直接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，通过底层网络能够提取到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8B3718D-4090-C1E8-CF97-442AC3B36C1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核心框架</a:t>
            </a:r>
          </a:p>
        </p:txBody>
      </p:sp>
    </p:spTree>
    <p:extLst>
      <p:ext uri="{BB962C8B-B14F-4D97-AF65-F5344CB8AC3E}">
        <p14:creationId xmlns:p14="http://schemas.microsoft.com/office/powerpoint/2010/main" val="381630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3C6764-B8D6-4218-BC42-1514CF40E9E5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大量”没有标签的数据，某些数据有少量标签，每种标签都可以计算（计算量较大，不适合全部打标签）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A2D1-21AE-4B91-B41F-30D42BE9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6630"/>
              </p:ext>
            </p:extLst>
          </p:nvPr>
        </p:nvGraphicFramePr>
        <p:xfrm>
          <a:off x="806691" y="1927013"/>
          <a:ext cx="10151655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885">
                  <a:extLst>
                    <a:ext uri="{9D8B030D-6E8A-4147-A177-3AD203B41FA5}">
                      <a16:colId xmlns:a16="http://schemas.microsoft.com/office/drawing/2014/main" val="4151707971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51757130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750579890"/>
                    </a:ext>
                  </a:extLst>
                </a:gridCol>
              </a:tblGrid>
              <a:tr h="1007534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大量没有标签的数据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-COF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268687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种反应类型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279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51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北化工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471671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3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某些数据有少量标签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Mercado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的结构文件，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提供了孔隙率，高压吸附量和低压吸附量等数据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82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吸附属性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9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搜索空间大小未知，目标属性计算量大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我们正在做的应用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所探索的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空间大小未知，带隙计算和氧气吸附计算耗时都比较大。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7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57B118-24A3-4F6E-8A02-017A471EA2A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现有条件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A096CE-700A-4976-8D76-3BE14DD4E79D}"/>
              </a:ext>
            </a:extLst>
          </p:cNvPr>
          <p:cNvSpPr/>
          <p:nvPr/>
        </p:nvSpPr>
        <p:spPr>
          <a:xfrm>
            <a:off x="3852333" y="3784599"/>
            <a:ext cx="2531534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733F8-DEBE-4A62-991E-124BA8754327}"/>
              </a:ext>
            </a:extLst>
          </p:cNvPr>
          <p:cNvSpPr txBox="1"/>
          <p:nvPr/>
        </p:nvSpPr>
        <p:spPr>
          <a:xfrm>
            <a:off x="4983716" y="1518710"/>
            <a:ext cx="179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现有数据库概述</a:t>
            </a:r>
          </a:p>
        </p:txBody>
      </p:sp>
    </p:spTree>
    <p:extLst>
      <p:ext uri="{BB962C8B-B14F-4D97-AF65-F5344CB8AC3E}">
        <p14:creationId xmlns:p14="http://schemas.microsoft.com/office/powerpoint/2010/main" val="94294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626" r="-100599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0AA3DFF-2A51-47F9-AEB7-4064AF2A844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DA9E53-455E-45F6-A4B3-BC45FA66DCAF}"/>
              </a:ext>
            </a:extLst>
          </p:cNvPr>
          <p:cNvGrpSpPr/>
          <p:nvPr/>
        </p:nvGrpSpPr>
        <p:grpSpPr>
          <a:xfrm>
            <a:off x="1298690" y="1957824"/>
            <a:ext cx="522401" cy="541949"/>
            <a:chOff x="8358445" y="1120293"/>
            <a:chExt cx="522401" cy="54194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11CA44-EBE6-49BA-844B-7FCB662C9545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82C205-F5F1-4FFC-A252-74F8517F386F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18D236-67DD-47C6-A192-D01B7385650E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2C0830-7636-41C7-BB0E-34532EF26AF0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1677B74-EA88-44AF-B345-2E0C16DD46F6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6E258D2-701C-4D09-A31B-BE9BA42CAD54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89F413-80E0-4598-A1A3-0AB8D2E1B9BD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D44C841-86E0-4B2E-BF1E-609C6B09C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2E80550-9809-4D72-91DB-8094C0012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D0B0088-822F-4BEC-A373-BE371725A222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40DDB8-E9E8-4B42-B53A-680A735382A6}"/>
              </a:ext>
            </a:extLst>
          </p:cNvPr>
          <p:cNvGrpSpPr/>
          <p:nvPr/>
        </p:nvGrpSpPr>
        <p:grpSpPr>
          <a:xfrm>
            <a:off x="3380453" y="1942730"/>
            <a:ext cx="522401" cy="541949"/>
            <a:chOff x="3233673" y="2074385"/>
            <a:chExt cx="522401" cy="5419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DC4845-602E-46D0-8249-4CB81D379B57}"/>
                </a:ext>
              </a:extLst>
            </p:cNvPr>
            <p:cNvSpPr/>
            <p:nvPr/>
          </p:nvSpPr>
          <p:spPr>
            <a:xfrm>
              <a:off x="3414007" y="2224842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E3AAC9-2930-4763-BDCC-A3523CEACB16}"/>
                </a:ext>
              </a:extLst>
            </p:cNvPr>
            <p:cNvSpPr/>
            <p:nvPr/>
          </p:nvSpPr>
          <p:spPr>
            <a:xfrm>
              <a:off x="3477496" y="2402108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AF4554A-2B82-43E4-A1EA-C7B3A7E5D981}"/>
                </a:ext>
              </a:extLst>
            </p:cNvPr>
            <p:cNvSpPr/>
            <p:nvPr/>
          </p:nvSpPr>
          <p:spPr>
            <a:xfrm>
              <a:off x="3664634" y="24634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845626-8869-4BEE-B8C0-941DEA25F940}"/>
                </a:ext>
              </a:extLst>
            </p:cNvPr>
            <p:cNvSpPr/>
            <p:nvPr/>
          </p:nvSpPr>
          <p:spPr>
            <a:xfrm>
              <a:off x="3233673" y="216291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ACB5E1E-60B5-4D3D-8337-029B03F81C6B}"/>
                </a:ext>
              </a:extLst>
            </p:cNvPr>
            <p:cNvCxnSpPr>
              <a:cxnSpLocks/>
            </p:cNvCxnSpPr>
            <p:nvPr/>
          </p:nvCxnSpPr>
          <p:spPr>
            <a:xfrm>
              <a:off x="3329877" y="2223254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43737D-2700-41FC-9015-9984E1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3477496" y="2326123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0D61AF8-1766-4131-B82E-773A4200A44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936" y="2476505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890EEEA-60EE-4659-863C-C1182C1A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411" y="2206633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9C610A3-2BD2-46E2-99BD-FAF95B9BD9BE}"/>
                </a:ext>
              </a:extLst>
            </p:cNvPr>
            <p:cNvSpPr/>
            <p:nvPr/>
          </p:nvSpPr>
          <p:spPr>
            <a:xfrm rot="16959923">
              <a:off x="3239195" y="2192798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9D8F1D-5168-46C9-9DA4-725CB115BF48}"/>
                </a:ext>
              </a:extLst>
            </p:cNvPr>
            <p:cNvSpPr/>
            <p:nvPr/>
          </p:nvSpPr>
          <p:spPr>
            <a:xfrm>
              <a:off x="3510169" y="21242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8DAC1A-BB42-4228-827E-B31FEE6F58A2}"/>
              </a:ext>
            </a:extLst>
          </p:cNvPr>
          <p:cNvGrpSpPr/>
          <p:nvPr/>
        </p:nvGrpSpPr>
        <p:grpSpPr>
          <a:xfrm>
            <a:off x="5426927" y="1942730"/>
            <a:ext cx="522401" cy="541949"/>
            <a:chOff x="4790764" y="2089479"/>
            <a:chExt cx="522401" cy="54194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8916EA7-F9E5-440A-8331-59C132326BE3}"/>
                </a:ext>
              </a:extLst>
            </p:cNvPr>
            <p:cNvSpPr/>
            <p:nvPr/>
          </p:nvSpPr>
          <p:spPr>
            <a:xfrm>
              <a:off x="4971098" y="2239936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C404136-E663-4E1A-AF1D-43450B68FC2C}"/>
                </a:ext>
              </a:extLst>
            </p:cNvPr>
            <p:cNvSpPr/>
            <p:nvPr/>
          </p:nvSpPr>
          <p:spPr>
            <a:xfrm>
              <a:off x="5034587" y="2417202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14D845-3C1E-40C6-832D-E373A70B3C3A}"/>
                </a:ext>
              </a:extLst>
            </p:cNvPr>
            <p:cNvSpPr/>
            <p:nvPr/>
          </p:nvSpPr>
          <p:spPr>
            <a:xfrm flipV="1">
              <a:off x="5080307" y="2178004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5E9F492-D2BA-4867-BFF5-9000B2937109}"/>
                </a:ext>
              </a:extLst>
            </p:cNvPr>
            <p:cNvSpPr/>
            <p:nvPr/>
          </p:nvSpPr>
          <p:spPr>
            <a:xfrm>
              <a:off x="5221725" y="247854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9A8188-7B78-42DA-98C8-682974518A4B}"/>
                </a:ext>
              </a:extLst>
            </p:cNvPr>
            <p:cNvSpPr/>
            <p:nvPr/>
          </p:nvSpPr>
          <p:spPr>
            <a:xfrm>
              <a:off x="4790764" y="217800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CD3631B-185C-4B2E-8F76-CD1DB950EAB6}"/>
                </a:ext>
              </a:extLst>
            </p:cNvPr>
            <p:cNvCxnSpPr>
              <a:cxnSpLocks/>
            </p:cNvCxnSpPr>
            <p:nvPr/>
          </p:nvCxnSpPr>
          <p:spPr>
            <a:xfrm>
              <a:off x="4886968" y="2238348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F9F0D07-FAE1-4B7D-BC0E-198B05607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87" y="2341217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77CA785-8EBB-4292-9A61-E5FF8C51DD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6027" y="2491599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C40B419-5519-4E0C-94CC-889681D41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502" y="2221727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8726870-278F-471C-BFA3-711C5C54D72F}"/>
                </a:ext>
              </a:extLst>
            </p:cNvPr>
            <p:cNvSpPr/>
            <p:nvPr/>
          </p:nvSpPr>
          <p:spPr>
            <a:xfrm rot="16959923">
              <a:off x="4796286" y="2207892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DE4E098-08E2-433B-89D4-609DF913EFA8}"/>
                </a:ext>
              </a:extLst>
            </p:cNvPr>
            <p:cNvSpPr/>
            <p:nvPr/>
          </p:nvSpPr>
          <p:spPr>
            <a:xfrm rot="11020157" flipV="1">
              <a:off x="4972672" y="2522847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4564C0F-A767-426E-95F7-6EE4403DFC32}"/>
                </a:ext>
              </a:extLst>
            </p:cNvPr>
            <p:cNvCxnSpPr>
              <a:cxnSpLocks/>
            </p:cNvCxnSpPr>
            <p:nvPr/>
          </p:nvCxnSpPr>
          <p:spPr>
            <a:xfrm rot="11020157" flipV="1">
              <a:off x="5022238" y="2501045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3FA82209-5DA4-471A-B3B0-F1F714682C8A}"/>
              </a:ext>
            </a:extLst>
          </p:cNvPr>
          <p:cNvGrpSpPr/>
          <p:nvPr/>
        </p:nvGrpSpPr>
        <p:grpSpPr>
          <a:xfrm>
            <a:off x="7296912" y="2018020"/>
            <a:ext cx="895646" cy="385898"/>
            <a:chOff x="6217995" y="2144221"/>
            <a:chExt cx="895646" cy="385898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0C2308B-9F6A-4A21-A778-B74D2B04A027}"/>
                </a:ext>
              </a:extLst>
            </p:cNvPr>
            <p:cNvSpPr/>
            <p:nvPr/>
          </p:nvSpPr>
          <p:spPr>
            <a:xfrm rot="6146686" flipV="1">
              <a:off x="6466170" y="21602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7545DD36-A02F-44E7-8624-55AB57415B02}"/>
                </a:ext>
              </a:extLst>
            </p:cNvPr>
            <p:cNvSpPr/>
            <p:nvPr/>
          </p:nvSpPr>
          <p:spPr>
            <a:xfrm rot="6146686" flipV="1">
              <a:off x="6559852" y="23042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BB5BA536-D91B-46D8-85EF-89BB3F519EBD}"/>
                </a:ext>
              </a:extLst>
            </p:cNvPr>
            <p:cNvSpPr/>
            <p:nvPr/>
          </p:nvSpPr>
          <p:spPr>
            <a:xfrm rot="6146686" flipV="1">
              <a:off x="6487100" y="24598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E0503BD-96DC-4688-9E39-E1A544663FDA}"/>
                </a:ext>
              </a:extLst>
            </p:cNvPr>
            <p:cNvSpPr/>
            <p:nvPr/>
          </p:nvSpPr>
          <p:spPr>
            <a:xfrm rot="6146686" flipV="1">
              <a:off x="6315915" y="2466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3CC8B718-15A6-4267-BF91-B2695E9A3FB9}"/>
                </a:ext>
              </a:extLst>
            </p:cNvPr>
            <p:cNvSpPr/>
            <p:nvPr/>
          </p:nvSpPr>
          <p:spPr>
            <a:xfrm rot="6146686" flipV="1">
              <a:off x="6217995" y="232817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0D66BB1-4C3D-44CA-80FC-22A41F3D8A8C}"/>
                </a:ext>
              </a:extLst>
            </p:cNvPr>
            <p:cNvSpPr/>
            <p:nvPr/>
          </p:nvSpPr>
          <p:spPr>
            <a:xfrm rot="6146686" flipV="1">
              <a:off x="6295951" y="217566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63F7713-C927-4606-A5EC-D77B5D9C5F1B}"/>
                </a:ext>
              </a:extLst>
            </p:cNvPr>
            <p:cNvCxnSpPr>
              <a:cxnSpLocks/>
            </p:cNvCxnSpPr>
            <p:nvPr/>
          </p:nvCxnSpPr>
          <p:spPr>
            <a:xfrm rot="6146686" flipV="1">
              <a:off x="6510571" y="2239889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6C27362-F740-4761-8494-D090E33A442E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398710" y="215452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9555699-4672-46E4-B6FE-1849E98B9FFD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507363" y="2403424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DE80B56-2D23-4415-BB49-3CF7BD5C69E9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421034" y="245114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0CCD525-E6DF-490F-B405-1C4EC275F48E}"/>
                </a:ext>
              </a:extLst>
            </p:cNvPr>
            <p:cNvCxnSpPr>
              <a:cxnSpLocks/>
            </p:cNvCxnSpPr>
            <p:nvPr/>
          </p:nvCxnSpPr>
          <p:spPr>
            <a:xfrm rot="6146686" flipH="1">
              <a:off x="6267535" y="2399137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CC0049-8791-4EA0-8541-A387C5126671}"/>
                </a:ext>
              </a:extLst>
            </p:cNvPr>
            <p:cNvCxnSpPr>
              <a:cxnSpLocks/>
            </p:cNvCxnSpPr>
            <p:nvPr/>
          </p:nvCxnSpPr>
          <p:spPr>
            <a:xfrm rot="6146686" flipH="1" flipV="1">
              <a:off x="6246980" y="2273239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0DE35A5-14E6-4C62-BD65-5ABAF5E75494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652174" y="230418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2F90CF5-1AFF-4780-A97F-55A2742B4152}"/>
                </a:ext>
              </a:extLst>
            </p:cNvPr>
            <p:cNvSpPr/>
            <p:nvPr/>
          </p:nvSpPr>
          <p:spPr>
            <a:xfrm rot="16782150" flipV="1">
              <a:off x="6803031" y="24515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B61772-73A0-49BA-B22C-36005C302AA4}"/>
                </a:ext>
              </a:extLst>
            </p:cNvPr>
            <p:cNvSpPr/>
            <p:nvPr/>
          </p:nvSpPr>
          <p:spPr>
            <a:xfrm rot="16782150" flipV="1">
              <a:off x="6708374" y="2308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53781ED-8A9E-4C91-A94D-BD5E2A14E97A}"/>
                </a:ext>
              </a:extLst>
            </p:cNvPr>
            <p:cNvSpPr/>
            <p:nvPr/>
          </p:nvSpPr>
          <p:spPr>
            <a:xfrm rot="16782150" flipV="1">
              <a:off x="6780068" y="215204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2C97CCB-A2D0-4D73-9B35-D1ACA410C90F}"/>
                </a:ext>
              </a:extLst>
            </p:cNvPr>
            <p:cNvSpPr/>
            <p:nvPr/>
          </p:nvSpPr>
          <p:spPr>
            <a:xfrm rot="16782150" flipV="1">
              <a:off x="6951204" y="21442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DED9ADC0-9158-471E-9C2F-CFFFE5D95254}"/>
                </a:ext>
              </a:extLst>
            </p:cNvPr>
            <p:cNvSpPr/>
            <p:nvPr/>
          </p:nvSpPr>
          <p:spPr>
            <a:xfrm rot="16782150" flipV="1">
              <a:off x="7050061" y="2281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33A3AA24-F8FA-4AC9-BC42-315F32E00373}"/>
                </a:ext>
              </a:extLst>
            </p:cNvPr>
            <p:cNvSpPr/>
            <p:nvPr/>
          </p:nvSpPr>
          <p:spPr>
            <a:xfrm rot="16782150" flipV="1">
              <a:off x="6973142" y="2434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31CDD58-1C59-40D9-843B-D406642DCD39}"/>
                </a:ext>
              </a:extLst>
            </p:cNvPr>
            <p:cNvCxnSpPr>
              <a:cxnSpLocks/>
            </p:cNvCxnSpPr>
            <p:nvPr/>
          </p:nvCxnSpPr>
          <p:spPr>
            <a:xfrm rot="16782150" flipV="1">
              <a:off x="6752541" y="237988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111F247-74B5-44A7-AADF-7BCC6405B801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910861" y="2418926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D15A900-82DC-46D4-850E-7F4C5EF982F8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728448" y="2247153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BAF6AA0-CE5E-4567-8175-E67C9444A40A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890719" y="212884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DE19D560-52A5-49B8-8DA2-44D04A5BAC46}"/>
                </a:ext>
              </a:extLst>
            </p:cNvPr>
            <p:cNvCxnSpPr>
              <a:cxnSpLocks/>
            </p:cNvCxnSpPr>
            <p:nvPr/>
          </p:nvCxnSpPr>
          <p:spPr>
            <a:xfrm rot="16782150" flipH="1">
              <a:off x="6997833" y="2208302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E8B1C0D-0C60-4BBE-B6B0-489E4621C44B}"/>
                </a:ext>
              </a:extLst>
            </p:cNvPr>
            <p:cNvCxnSpPr>
              <a:cxnSpLocks/>
            </p:cNvCxnSpPr>
            <p:nvPr/>
          </p:nvCxnSpPr>
          <p:spPr>
            <a:xfrm rot="16782150" flipH="1" flipV="1">
              <a:off x="6997083" y="2375740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7B90625B-DDAE-4554-90A4-136DA7BE7189}"/>
                </a:ext>
              </a:extLst>
            </p:cNvPr>
            <p:cNvSpPr/>
            <p:nvPr/>
          </p:nvSpPr>
          <p:spPr>
            <a:xfrm rot="16200000">
              <a:off x="6562266" y="2182842"/>
              <a:ext cx="192632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包含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属性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4" t="-311475" r="-427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CA453A6-DC41-46C5-826D-9C0B5C0D2A2B}"/>
              </a:ext>
            </a:extLst>
          </p:cNvPr>
          <p:cNvGrpSpPr/>
          <p:nvPr/>
        </p:nvGrpSpPr>
        <p:grpSpPr>
          <a:xfrm>
            <a:off x="425334" y="4228454"/>
            <a:ext cx="5301992" cy="1914131"/>
            <a:chOff x="425334" y="4228454"/>
            <a:chExt cx="5301992" cy="1914131"/>
          </a:xfrm>
        </p:grpSpPr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17E2D7D6-C0D5-4009-A760-549C6A40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34" y="4483120"/>
              <a:ext cx="5301992" cy="1659465"/>
            </a:xfrm>
            <a:prstGeom prst="rect">
              <a:avLst/>
            </a:prstGeom>
          </p:spPr>
        </p:pic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C84CCB0-4917-435C-868D-0BD3AE98051D}"/>
                </a:ext>
              </a:extLst>
            </p:cNvPr>
            <p:cNvSpPr txBox="1"/>
            <p:nvPr/>
          </p:nvSpPr>
          <p:spPr>
            <a:xfrm>
              <a:off x="2441658" y="4228454"/>
              <a:ext cx="1261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数据库总览</a:t>
              </a: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9B0511D-F32A-405A-A5B7-020D29D434ED}"/>
              </a:ext>
            </a:extLst>
          </p:cNvPr>
          <p:cNvSpPr txBox="1"/>
          <p:nvPr/>
        </p:nvSpPr>
        <p:spPr>
          <a:xfrm>
            <a:off x="8774186" y="3793440"/>
            <a:ext cx="121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数据库清理</a:t>
            </a: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C2A73EC-BB16-4AE4-A042-17D1967B0389}"/>
              </a:ext>
            </a:extLst>
          </p:cNvPr>
          <p:cNvSpPr/>
          <p:nvPr/>
        </p:nvSpPr>
        <p:spPr>
          <a:xfrm>
            <a:off x="10267060" y="6020762"/>
            <a:ext cx="856742" cy="3955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41B517F-9ADD-4E36-97C9-0A4168CB7EFE}"/>
              </a:ext>
            </a:extLst>
          </p:cNvPr>
          <p:cNvSpPr txBox="1"/>
          <p:nvPr/>
        </p:nvSpPr>
        <p:spPr>
          <a:xfrm>
            <a:off x="4779940" y="817372"/>
            <a:ext cx="226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数据库反应类型总览</a:t>
            </a:r>
          </a:p>
        </p:txBody>
      </p:sp>
    </p:spTree>
    <p:extLst>
      <p:ext uri="{BB962C8B-B14F-4D97-AF65-F5344CB8AC3E}">
        <p14:creationId xmlns:p14="http://schemas.microsoft.com/office/powerpoint/2010/main" val="359349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29DAE-F317-4B35-9E7C-BE9A0E69CC21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4E95C-D197-47C9-AE3C-5657961E78A5}"/>
              </a:ext>
            </a:extLst>
          </p:cNvPr>
          <p:cNvSpPr/>
          <p:nvPr/>
        </p:nvSpPr>
        <p:spPr>
          <a:xfrm>
            <a:off x="2070144" y="2143684"/>
            <a:ext cx="1452986" cy="1302390"/>
          </a:xfrm>
          <a:prstGeom prst="roundRect">
            <a:avLst>
              <a:gd name="adj" fmla="val 264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清理后的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Mercado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的数据库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373864F-0731-47C9-A122-AA5A879286AC}"/>
              </a:ext>
            </a:extLst>
          </p:cNvPr>
          <p:cNvSpPr/>
          <p:nvPr/>
        </p:nvSpPr>
        <p:spPr>
          <a:xfrm>
            <a:off x="5301685" y="2018752"/>
            <a:ext cx="538843" cy="22454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5E06E7E-391E-4988-B478-62006CC344B0}"/>
              </a:ext>
            </a:extLst>
          </p:cNvPr>
          <p:cNvGrpSpPr/>
          <p:nvPr/>
        </p:nvGrpSpPr>
        <p:grpSpPr>
          <a:xfrm>
            <a:off x="1129325" y="3546987"/>
            <a:ext cx="3334624" cy="717258"/>
            <a:chOff x="188752" y="3603072"/>
            <a:chExt cx="3334624" cy="71725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FB0CF0-4F32-449E-AFC2-99D0C517BE94}"/>
                </a:ext>
              </a:extLst>
            </p:cNvPr>
            <p:cNvGrpSpPr/>
            <p:nvPr/>
          </p:nvGrpSpPr>
          <p:grpSpPr>
            <a:xfrm>
              <a:off x="370514" y="3704981"/>
              <a:ext cx="522401" cy="541949"/>
              <a:chOff x="8358445" y="1120293"/>
              <a:chExt cx="522401" cy="54194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DEE266D-58F1-4D54-AB28-868199C4743B}"/>
                  </a:ext>
                </a:extLst>
              </p:cNvPr>
              <p:cNvSpPr/>
              <p:nvPr/>
            </p:nvSpPr>
            <p:spPr>
              <a:xfrm>
                <a:off x="8538779" y="12707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2C8289-A2D2-4F26-A540-E406D8FDCBDE}"/>
                  </a:ext>
                </a:extLst>
              </p:cNvPr>
              <p:cNvSpPr/>
              <p:nvPr/>
            </p:nvSpPr>
            <p:spPr>
              <a:xfrm>
                <a:off x="8602268" y="1448016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1BECB1-76D3-40A5-8B8C-778363279B7F}"/>
                  </a:ext>
                </a:extLst>
              </p:cNvPr>
              <p:cNvSpPr/>
              <p:nvPr/>
            </p:nvSpPr>
            <p:spPr>
              <a:xfrm flipV="1">
                <a:off x="8647988" y="1208818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FDD206B-3299-4AC9-A888-148516BD6D11}"/>
                  </a:ext>
                </a:extLst>
              </p:cNvPr>
              <p:cNvSpPr/>
              <p:nvPr/>
            </p:nvSpPr>
            <p:spPr>
              <a:xfrm>
                <a:off x="8789406" y="150935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4A70402-41EF-4FD0-9FA7-46BFD312E860}"/>
                  </a:ext>
                </a:extLst>
              </p:cNvPr>
              <p:cNvSpPr/>
              <p:nvPr/>
            </p:nvSpPr>
            <p:spPr>
              <a:xfrm>
                <a:off x="8358445" y="120881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587406A-8CDD-470F-BF80-8FA47BD7F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4649" y="1269162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657FBC-1C69-4162-9131-D97049C08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268" y="1372031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A9614E2-5A34-402D-BF0A-39F8DA527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3708" y="1522413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B23419F-7A17-4FCE-A956-8F38C864A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4183" y="1252541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EFA0EC1-CA30-4AEE-AF37-DE7C5DE5839E}"/>
                  </a:ext>
                </a:extLst>
              </p:cNvPr>
              <p:cNvSpPr/>
              <p:nvPr/>
            </p:nvSpPr>
            <p:spPr>
              <a:xfrm rot="16959923">
                <a:off x="8363967" y="1238706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76DE30-939B-46D7-935B-FBA12A3CEC23}"/>
                </a:ext>
              </a:extLst>
            </p:cNvPr>
            <p:cNvGrpSpPr/>
            <p:nvPr/>
          </p:nvGrpSpPr>
          <p:grpSpPr>
            <a:xfrm>
              <a:off x="1034630" y="3704981"/>
              <a:ext cx="522401" cy="541949"/>
              <a:chOff x="3233673" y="2074385"/>
              <a:chExt cx="522401" cy="54194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AFC7114-E396-4823-9091-B7E65D1D25A3}"/>
                  </a:ext>
                </a:extLst>
              </p:cNvPr>
              <p:cNvSpPr/>
              <p:nvPr/>
            </p:nvSpPr>
            <p:spPr>
              <a:xfrm>
                <a:off x="3414007" y="2224842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D8397AB-E129-48D8-9761-FA0DFEA34603}"/>
                  </a:ext>
                </a:extLst>
              </p:cNvPr>
              <p:cNvSpPr/>
              <p:nvPr/>
            </p:nvSpPr>
            <p:spPr>
              <a:xfrm>
                <a:off x="3477496" y="2402108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C0AFEEE-9019-4DB7-A11A-F98FF0BEE252}"/>
                  </a:ext>
                </a:extLst>
              </p:cNvPr>
              <p:cNvSpPr/>
              <p:nvPr/>
            </p:nvSpPr>
            <p:spPr>
              <a:xfrm>
                <a:off x="3664634" y="24634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E698EF-859C-4AF5-82BE-90EBBD59781E}"/>
                  </a:ext>
                </a:extLst>
              </p:cNvPr>
              <p:cNvSpPr/>
              <p:nvPr/>
            </p:nvSpPr>
            <p:spPr>
              <a:xfrm>
                <a:off x="3233673" y="216291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BC5FC92-6EFE-478C-AD19-0F2BD8D27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877" y="2223254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B318CB1-C8D7-4E58-9892-2858F4850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496" y="2326123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DAC1BE8-CCB7-4F0D-B151-57FC638D5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936" y="2476505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65A8C3E-9B0A-4DA8-9574-1D9C9E83F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411" y="2206633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1435793-29BE-4942-8BC4-34AB36E652DB}"/>
                  </a:ext>
                </a:extLst>
              </p:cNvPr>
              <p:cNvSpPr/>
              <p:nvPr/>
            </p:nvSpPr>
            <p:spPr>
              <a:xfrm rot="16959923">
                <a:off x="3239195" y="2192798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84675B-1E94-4A6F-8568-284C02109387}"/>
                  </a:ext>
                </a:extLst>
              </p:cNvPr>
              <p:cNvSpPr/>
              <p:nvPr/>
            </p:nvSpPr>
            <p:spPr>
              <a:xfrm>
                <a:off x="3510169" y="212429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FC92FDD-2E41-4C42-B7D4-7E48BFD3A833}"/>
                </a:ext>
              </a:extLst>
            </p:cNvPr>
            <p:cNvGrpSpPr/>
            <p:nvPr/>
          </p:nvGrpSpPr>
          <p:grpSpPr>
            <a:xfrm>
              <a:off x="1765294" y="3685744"/>
              <a:ext cx="522401" cy="541949"/>
              <a:chOff x="4790764" y="2089479"/>
              <a:chExt cx="522401" cy="54194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15DA57C-6B61-4F0F-9929-64D26A9E34F8}"/>
                  </a:ext>
                </a:extLst>
              </p:cNvPr>
              <p:cNvSpPr/>
              <p:nvPr/>
            </p:nvSpPr>
            <p:spPr>
              <a:xfrm>
                <a:off x="4971098" y="2239936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88BB85B1-DF4A-4D3B-BB8E-12DD5120A031}"/>
                  </a:ext>
                </a:extLst>
              </p:cNvPr>
              <p:cNvSpPr/>
              <p:nvPr/>
            </p:nvSpPr>
            <p:spPr>
              <a:xfrm>
                <a:off x="5034587" y="2417202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8E95D67-8A4B-4C6D-919F-8776F098C9C4}"/>
                  </a:ext>
                </a:extLst>
              </p:cNvPr>
              <p:cNvSpPr/>
              <p:nvPr/>
            </p:nvSpPr>
            <p:spPr>
              <a:xfrm flipV="1">
                <a:off x="5080307" y="2178004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F88749A-2182-4C94-9544-6010FD1E54A5}"/>
                  </a:ext>
                </a:extLst>
              </p:cNvPr>
              <p:cNvSpPr/>
              <p:nvPr/>
            </p:nvSpPr>
            <p:spPr>
              <a:xfrm>
                <a:off x="5221725" y="247854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A0BEC50-13BF-4B2A-B935-B2F7CDCF566F}"/>
                  </a:ext>
                </a:extLst>
              </p:cNvPr>
              <p:cNvSpPr/>
              <p:nvPr/>
            </p:nvSpPr>
            <p:spPr>
              <a:xfrm>
                <a:off x="4790764" y="217800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14B03CF-8157-4206-B9A0-5A58D0FD8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968" y="2238348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0A1C408-4B98-40A1-AC97-533C6558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587" y="2341217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9D0BC18-156E-452E-AFCC-468897806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6027" y="2491599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B115073-4D5A-4C1F-9990-F61ECA42D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6502" y="2221727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5D31F39-CB99-4741-9918-2438D284A856}"/>
                  </a:ext>
                </a:extLst>
              </p:cNvPr>
              <p:cNvSpPr/>
              <p:nvPr/>
            </p:nvSpPr>
            <p:spPr>
              <a:xfrm rot="16959923">
                <a:off x="4796286" y="2207892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8B25815-2ACC-4F4F-8951-881C8F42B931}"/>
                  </a:ext>
                </a:extLst>
              </p:cNvPr>
              <p:cNvSpPr/>
              <p:nvPr/>
            </p:nvSpPr>
            <p:spPr>
              <a:xfrm rot="11020157" flipV="1">
                <a:off x="4972672" y="2522847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E9D783B-DA97-4BAB-A241-005C14302C94}"/>
                  </a:ext>
                </a:extLst>
              </p:cNvPr>
              <p:cNvCxnSpPr>
                <a:cxnSpLocks/>
              </p:cNvCxnSpPr>
              <p:nvPr/>
            </p:nvCxnSpPr>
            <p:spPr>
              <a:xfrm rot="11020157" flipV="1">
                <a:off x="5022238" y="2501045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D80E0A4-435B-4EE8-9DCB-928986FA756D}"/>
                </a:ext>
              </a:extLst>
            </p:cNvPr>
            <p:cNvGrpSpPr/>
            <p:nvPr/>
          </p:nvGrpSpPr>
          <p:grpSpPr>
            <a:xfrm>
              <a:off x="2481901" y="3753868"/>
              <a:ext cx="895646" cy="385898"/>
              <a:chOff x="6217995" y="2144221"/>
              <a:chExt cx="895646" cy="385898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8D23411-D86C-4D3A-B1A2-458216E0B94F}"/>
                  </a:ext>
                </a:extLst>
              </p:cNvPr>
              <p:cNvSpPr/>
              <p:nvPr/>
            </p:nvSpPr>
            <p:spPr>
              <a:xfrm rot="6146686" flipV="1">
                <a:off x="6466170" y="216024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D063D34-A76A-4703-8798-8F457F6CF2A4}"/>
                  </a:ext>
                </a:extLst>
              </p:cNvPr>
              <p:cNvSpPr/>
              <p:nvPr/>
            </p:nvSpPr>
            <p:spPr>
              <a:xfrm rot="6146686" flipV="1">
                <a:off x="6559852" y="230429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790B12B-0462-4E44-8B49-48D9A77BF0C0}"/>
                  </a:ext>
                </a:extLst>
              </p:cNvPr>
              <p:cNvSpPr/>
              <p:nvPr/>
            </p:nvSpPr>
            <p:spPr>
              <a:xfrm rot="6146686" flipV="1">
                <a:off x="6487100" y="24598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8D44CE6-C655-4A85-B632-CF31152C37DD}"/>
                  </a:ext>
                </a:extLst>
              </p:cNvPr>
              <p:cNvSpPr/>
              <p:nvPr/>
            </p:nvSpPr>
            <p:spPr>
              <a:xfrm rot="6146686" flipV="1">
                <a:off x="6315915" y="2466539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3235FEB8-C23D-4852-9578-C42DDDFEEBDB}"/>
                  </a:ext>
                </a:extLst>
              </p:cNvPr>
              <p:cNvSpPr/>
              <p:nvPr/>
            </p:nvSpPr>
            <p:spPr>
              <a:xfrm rot="6146686" flipV="1">
                <a:off x="6217995" y="23281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00ECA8-9CDD-445A-A01B-DAA492B8DAA3}"/>
                  </a:ext>
                </a:extLst>
              </p:cNvPr>
              <p:cNvSpPr/>
              <p:nvPr/>
            </p:nvSpPr>
            <p:spPr>
              <a:xfrm rot="6146686" flipV="1">
                <a:off x="6295951" y="217566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D79728A-1100-4037-83D9-6741579A46D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V="1">
                <a:off x="6510571" y="2239889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16120A8-4BB4-4AFA-A13D-66575F707480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398710" y="2154528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EE8D6A76-8A5B-4B4E-9375-937695E3C3D9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507363" y="2403424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5068AB3-9209-4860-B922-B3827369FCA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421034" y="2451149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CC1DC17-C57F-40AB-815A-9A318CDD0E9C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>
                <a:off x="6267535" y="2399137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9DDF750-E417-4CFA-BE11-CDAB49729B9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 flipV="1">
                <a:off x="6246980" y="2273239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9C59613-E33F-4955-AED4-C784BAA49617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652174" y="2304189"/>
                <a:ext cx="12816" cy="62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5046EE2-C1C8-4FD2-8AA9-2FEB10716D22}"/>
                  </a:ext>
                </a:extLst>
              </p:cNvPr>
              <p:cNvSpPr/>
              <p:nvPr/>
            </p:nvSpPr>
            <p:spPr>
              <a:xfrm rot="16782150" flipV="1">
                <a:off x="6803031" y="245153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B466C11-134F-4AC1-A6E5-5DB675DAC99A}"/>
                  </a:ext>
                </a:extLst>
              </p:cNvPr>
              <p:cNvSpPr/>
              <p:nvPr/>
            </p:nvSpPr>
            <p:spPr>
              <a:xfrm rot="16782150" flipV="1">
                <a:off x="6708374" y="230811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56D9CCE-FE16-4C79-878F-E56ED2246A6A}"/>
                  </a:ext>
                </a:extLst>
              </p:cNvPr>
              <p:cNvSpPr/>
              <p:nvPr/>
            </p:nvSpPr>
            <p:spPr>
              <a:xfrm rot="16782150" flipV="1">
                <a:off x="6780068" y="21520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57EE606-C3F2-431A-8141-EC2C0F2401B6}"/>
                  </a:ext>
                </a:extLst>
              </p:cNvPr>
              <p:cNvSpPr/>
              <p:nvPr/>
            </p:nvSpPr>
            <p:spPr>
              <a:xfrm rot="16782150" flipV="1">
                <a:off x="6951204" y="214422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79C4BEA-115D-4821-A3AA-F9608A9E7FE4}"/>
                  </a:ext>
                </a:extLst>
              </p:cNvPr>
              <p:cNvSpPr/>
              <p:nvPr/>
            </p:nvSpPr>
            <p:spPr>
              <a:xfrm rot="16782150" flipV="1">
                <a:off x="7050061" y="22819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3E433E1-003A-4137-8B7B-AEC3E934F5F7}"/>
                  </a:ext>
                </a:extLst>
              </p:cNvPr>
              <p:cNvSpPr/>
              <p:nvPr/>
            </p:nvSpPr>
            <p:spPr>
              <a:xfrm rot="16782150" flipV="1">
                <a:off x="6973142" y="243495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5490C66-2956-4CA8-B56B-2879689EA60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V="1">
                <a:off x="6752541" y="2379883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49562F6-6847-46B5-A643-30917BA5F7F4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910861" y="2418926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35E8E28-DB78-4378-B49C-B141064DBAC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728448" y="2247153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F29D824-9AC9-4259-8CF6-5385ACD378F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890719" y="2128841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75815A5-9EBA-43C2-A400-4D2B0C26571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>
                <a:off x="6997833" y="2208302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B897E12-04F3-49CF-B95F-269181FB8D8A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 flipV="1">
                <a:off x="6997083" y="2375740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C56F968-41B2-428B-BC39-8A258230DFE5}"/>
                  </a:ext>
                </a:extLst>
              </p:cNvPr>
              <p:cNvSpPr/>
              <p:nvPr/>
            </p:nvSpPr>
            <p:spPr>
              <a:xfrm rot="16200000">
                <a:off x="6562266" y="2182842"/>
                <a:ext cx="192632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A52C3D6-563D-4321-8CB9-F4AB719FA82C}"/>
                </a:ext>
              </a:extLst>
            </p:cNvPr>
            <p:cNvSpPr/>
            <p:nvPr/>
          </p:nvSpPr>
          <p:spPr>
            <a:xfrm>
              <a:off x="188752" y="3603072"/>
              <a:ext cx="3334624" cy="71725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2A981E6-6C2F-4A78-96F6-2A01D182360D}"/>
              </a:ext>
            </a:extLst>
          </p:cNvPr>
          <p:cNvCxnSpPr>
            <a:stCxn id="6" idx="3"/>
          </p:cNvCxnSpPr>
          <p:nvPr/>
        </p:nvCxnSpPr>
        <p:spPr>
          <a:xfrm>
            <a:off x="3523130" y="2794879"/>
            <a:ext cx="1778555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14276A8-EACF-4F07-9470-3AD08999BDB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463949" y="3905616"/>
            <a:ext cx="837736" cy="7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7D815B-3731-4B6D-AE64-62BA7F3A28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5840528" y="3141498"/>
            <a:ext cx="1290849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04091-EA7B-43F2-BED0-1A93D9A6AB52}"/>
              </a:ext>
            </a:extLst>
          </p:cNvPr>
          <p:cNvSpPr txBox="1"/>
          <p:nvPr/>
        </p:nvSpPr>
        <p:spPr>
          <a:xfrm>
            <a:off x="5840528" y="3211396"/>
            <a:ext cx="117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2E43FD7-3C37-4E8F-8BF8-D73C95DD2F37}"/>
              </a:ext>
            </a:extLst>
          </p:cNvPr>
          <p:cNvSpPr/>
          <p:nvPr/>
        </p:nvSpPr>
        <p:spPr>
          <a:xfrm>
            <a:off x="7131377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核心框架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597B04F-7770-4F8C-8B94-0BA7F26D307A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7842577" y="3141498"/>
            <a:ext cx="79177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B10E901-AB7B-427C-9843-614B29F8A30B}"/>
              </a:ext>
            </a:extLst>
          </p:cNvPr>
          <p:cNvSpPr/>
          <p:nvPr/>
        </p:nvSpPr>
        <p:spPr>
          <a:xfrm>
            <a:off x="8634350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下游预测任务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C648D17-46FE-47D4-91F1-4E3BA03B6A57}"/>
              </a:ext>
            </a:extLst>
          </p:cNvPr>
          <p:cNvSpPr txBox="1"/>
          <p:nvPr/>
        </p:nvSpPr>
        <p:spPr>
          <a:xfrm>
            <a:off x="7649289" y="3188878"/>
            <a:ext cx="117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</p:spTree>
    <p:extLst>
      <p:ext uri="{BB962C8B-B14F-4D97-AF65-F5344CB8AC3E}">
        <p14:creationId xmlns:p14="http://schemas.microsoft.com/office/powerpoint/2010/main" val="164414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70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307F018-F7D5-407D-B2A9-13B2D344244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A731B-4DEC-4309-8C55-431B4C670453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确定原子之间是否连边目前主要有两种形式，一种是只根据距离；另一种是根据原子的共价半径之和。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FDF379A-3C97-40AE-8772-35D44A03B135}"/>
              </a:ext>
            </a:extLst>
          </p:cNvPr>
          <p:cNvGrpSpPr/>
          <p:nvPr/>
        </p:nvGrpSpPr>
        <p:grpSpPr>
          <a:xfrm>
            <a:off x="1858390" y="1658074"/>
            <a:ext cx="2135804" cy="1855648"/>
            <a:chOff x="3945606" y="1229364"/>
            <a:chExt cx="4302990" cy="373856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E97BEEA-0A0A-4479-857C-08ECE3634C08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C92DE0-8FA4-4150-86AB-7D89BBFBE871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A639E13-CDE9-4BDD-A939-DDCDC3ABFE51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89F5B1F-3A0C-4EA2-B257-69140D58C51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1C6CB43-7D22-4735-9069-FFBF991BF2C7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905AD44-652E-4FA1-AE59-B020AED619B7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438A77-1170-4CB4-A7A5-53F787A0AACA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4F935F-5B75-4E9C-9FBB-B502F3E32223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3FEDFED-F7DC-4EBF-BA35-99BBBFC98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B6ECAE2-0BB1-4D19-BDE1-197642C92A3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F802027-8DBD-465D-ADE8-47F249678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4331FC0-CF68-4686-8BE7-691F41E76A6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B83A387-84D3-4845-802C-3C9F6C4DF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77A3E5A-5FE6-4284-84AB-EA4EA3EF4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DC7D90-E349-4681-A811-C1E089D02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2CD1521-FCC6-45A7-88BE-E97DE8EA7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0E5A4D1-1E4D-4ADF-BAB6-86443BA9A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7CA209D-B8EE-4E9A-B755-05DC2D2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9CE5C95-DAB0-46BF-A02C-A1C35A766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26777E7-908B-43D3-A270-74E50964777C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C73BC2-BF57-4404-B15C-60AB35AD10C9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534A737-2821-4AF9-84C9-EE80C4D578EA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BE9F7B9-EC8E-4660-AD98-E66407FDD468}"/>
              </a:ext>
            </a:extLst>
          </p:cNvPr>
          <p:cNvGrpSpPr/>
          <p:nvPr/>
        </p:nvGrpSpPr>
        <p:grpSpPr>
          <a:xfrm>
            <a:off x="6410722" y="1813275"/>
            <a:ext cx="1787086" cy="1509785"/>
            <a:chOff x="6147348" y="1872452"/>
            <a:chExt cx="1787086" cy="150978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690C8EC-92CA-4973-8143-413FFE85E568}"/>
                </a:ext>
              </a:extLst>
            </p:cNvPr>
            <p:cNvSpPr/>
            <p:nvPr/>
          </p:nvSpPr>
          <p:spPr>
            <a:xfrm flipV="1">
              <a:off x="6147348" y="253744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D1B6B2-74C1-435D-ACC5-D68696C365CA}"/>
                </a:ext>
              </a:extLst>
            </p:cNvPr>
            <p:cNvSpPr/>
            <p:nvPr/>
          </p:nvSpPr>
          <p:spPr>
            <a:xfrm flipV="1">
              <a:off x="6306918" y="25692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87439B-152E-4DB7-9CB7-02A62CF9FCF2}"/>
                </a:ext>
              </a:extLst>
            </p:cNvPr>
            <p:cNvSpPr/>
            <p:nvPr/>
          </p:nvSpPr>
          <p:spPr>
            <a:xfrm flipV="1">
              <a:off x="6427568" y="244858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33B866B-7B74-4424-B1CA-D5D042FFA5D5}"/>
                </a:ext>
              </a:extLst>
            </p:cNvPr>
            <p:cNvSpPr/>
            <p:nvPr/>
          </p:nvSpPr>
          <p:spPr>
            <a:xfrm flipV="1">
              <a:off x="6385647" y="227967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5B52721-4A52-4D3F-A16C-A5635FE30026}"/>
                </a:ext>
              </a:extLst>
            </p:cNvPr>
            <p:cNvSpPr/>
            <p:nvPr/>
          </p:nvSpPr>
          <p:spPr>
            <a:xfrm flipV="1">
              <a:off x="6507884" y="21606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E24BDB1-7621-4532-8292-2BAC3755A3C3}"/>
                </a:ext>
              </a:extLst>
            </p:cNvPr>
            <p:cNvSpPr/>
            <p:nvPr/>
          </p:nvSpPr>
          <p:spPr>
            <a:xfrm flipV="1">
              <a:off x="6670842" y="22097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28F6871-287D-4CEB-8AC5-826AE9EE8E5C}"/>
                </a:ext>
              </a:extLst>
            </p:cNvPr>
            <p:cNvSpPr/>
            <p:nvPr/>
          </p:nvSpPr>
          <p:spPr>
            <a:xfrm flipV="1">
              <a:off x="6715290" y="23748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BD1C53-C446-4902-899F-F07613B64654}"/>
                </a:ext>
              </a:extLst>
            </p:cNvPr>
            <p:cNvSpPr/>
            <p:nvPr/>
          </p:nvSpPr>
          <p:spPr>
            <a:xfrm flipV="1">
              <a:off x="6591902" y="249227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BB9CE47-48C2-45AB-94BB-67E730FC6D36}"/>
                </a:ext>
              </a:extLst>
            </p:cNvPr>
            <p:cNvSpPr/>
            <p:nvPr/>
          </p:nvSpPr>
          <p:spPr>
            <a:xfrm flipV="1">
              <a:off x="6882415" y="242083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5FF68F-A732-49A0-AEA2-95958D50E128}"/>
                </a:ext>
              </a:extLst>
            </p:cNvPr>
            <p:cNvSpPr/>
            <p:nvPr/>
          </p:nvSpPr>
          <p:spPr>
            <a:xfrm flipV="1">
              <a:off x="6933393" y="256923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67DF83-FCB2-47EB-8969-C79576F57260}"/>
                </a:ext>
              </a:extLst>
            </p:cNvPr>
            <p:cNvSpPr/>
            <p:nvPr/>
          </p:nvSpPr>
          <p:spPr>
            <a:xfrm flipV="1">
              <a:off x="7081031" y="260741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7A799F6-B7A7-4346-B928-15FCAA468AC4}"/>
                </a:ext>
              </a:extLst>
            </p:cNvPr>
            <p:cNvSpPr/>
            <p:nvPr/>
          </p:nvSpPr>
          <p:spPr>
            <a:xfrm flipV="1">
              <a:off x="7136595" y="2767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6CFAE9-876E-4346-9072-963A57C9C2CF}"/>
                </a:ext>
              </a:extLst>
            </p:cNvPr>
            <p:cNvSpPr/>
            <p:nvPr/>
          </p:nvSpPr>
          <p:spPr>
            <a:xfrm flipV="1">
              <a:off x="7301202" y="28106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D31590F-0F64-4431-8B9E-ACE4AFC103AB}"/>
                </a:ext>
              </a:extLst>
            </p:cNvPr>
            <p:cNvSpPr/>
            <p:nvPr/>
          </p:nvSpPr>
          <p:spPr>
            <a:xfrm flipV="1">
              <a:off x="7426613" y="26931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059012-D3C6-4CF4-B85A-1CA23709904A}"/>
                </a:ext>
              </a:extLst>
            </p:cNvPr>
            <p:cNvSpPr/>
            <p:nvPr/>
          </p:nvSpPr>
          <p:spPr>
            <a:xfrm flipV="1">
              <a:off x="7592535" y="27375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5CABE1E-B358-46BB-936C-D4FA9F5299E5}"/>
                </a:ext>
              </a:extLst>
            </p:cNvPr>
            <p:cNvSpPr/>
            <p:nvPr/>
          </p:nvSpPr>
          <p:spPr>
            <a:xfrm flipV="1">
              <a:off x="7629089" y="29049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939B951-C11D-4CB5-9BAE-5EA34388D1FE}"/>
                </a:ext>
              </a:extLst>
            </p:cNvPr>
            <p:cNvSpPr/>
            <p:nvPr/>
          </p:nvSpPr>
          <p:spPr>
            <a:xfrm flipV="1">
              <a:off x="7510026" y="30255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D4EC357-67BB-46CC-98F1-8EEDB83C2B7A}"/>
                </a:ext>
              </a:extLst>
            </p:cNvPr>
            <p:cNvSpPr/>
            <p:nvPr/>
          </p:nvSpPr>
          <p:spPr>
            <a:xfrm flipV="1">
              <a:off x="7346210" y="2975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E3C7A44-656F-4112-926A-22BA77CC788D}"/>
                </a:ext>
              </a:extLst>
            </p:cNvPr>
            <p:cNvSpPr/>
            <p:nvPr/>
          </p:nvSpPr>
          <p:spPr>
            <a:xfrm flipV="1">
              <a:off x="7711284" y="26168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C3C1CD3-6D22-434A-85FF-72CDF5576458}"/>
                </a:ext>
              </a:extLst>
            </p:cNvPr>
            <p:cNvSpPr/>
            <p:nvPr/>
          </p:nvSpPr>
          <p:spPr>
            <a:xfrm flipV="1">
              <a:off x="7870854" y="2651858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4242670-EF22-44A7-A300-1E243BE59B90}"/>
                </a:ext>
              </a:extLst>
            </p:cNvPr>
            <p:cNvSpPr/>
            <p:nvPr/>
          </p:nvSpPr>
          <p:spPr>
            <a:xfrm flipV="1">
              <a:off x="7552805" y="31884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8153DD-BCB5-4812-A5CA-DEF325E67B2B}"/>
                </a:ext>
              </a:extLst>
            </p:cNvPr>
            <p:cNvSpPr/>
            <p:nvPr/>
          </p:nvSpPr>
          <p:spPr>
            <a:xfrm flipV="1">
              <a:off x="7446446" y="331865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5CBA925-0758-46C7-A9EF-75FBCDC78F51}"/>
                </a:ext>
              </a:extLst>
            </p:cNvPr>
            <p:cNvSpPr/>
            <p:nvPr/>
          </p:nvSpPr>
          <p:spPr>
            <a:xfrm flipV="1">
              <a:off x="6464980" y="199351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C8F22E8-89EE-403C-AA29-478A2CE72B42}"/>
                </a:ext>
              </a:extLst>
            </p:cNvPr>
            <p:cNvSpPr/>
            <p:nvPr/>
          </p:nvSpPr>
          <p:spPr>
            <a:xfrm flipV="1">
              <a:off x="6571464" y="18724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78F3394-4820-40B9-B4CC-52B6CAA825BC}"/>
                </a:ext>
              </a:extLst>
            </p:cNvPr>
            <p:cNvSpPr/>
            <p:nvPr/>
          </p:nvSpPr>
          <p:spPr>
            <a:xfrm flipV="1">
              <a:off x="6347638" y="269437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11AD2D3-5A8D-46F2-B2FB-864339E4920E}"/>
                </a:ext>
              </a:extLst>
            </p:cNvPr>
            <p:cNvSpPr/>
            <p:nvPr/>
          </p:nvSpPr>
          <p:spPr>
            <a:xfrm flipV="1">
              <a:off x="6630471" y="261859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2CE5C7E-8895-435A-9243-350382AFEAB9}"/>
                </a:ext>
              </a:extLst>
            </p:cNvPr>
            <p:cNvSpPr/>
            <p:nvPr/>
          </p:nvSpPr>
          <p:spPr>
            <a:xfrm flipV="1">
              <a:off x="6284058" y="22568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50842C7-D28F-4CBC-9A1A-180D3BB23617}"/>
                </a:ext>
              </a:extLst>
            </p:cNvPr>
            <p:cNvSpPr/>
            <p:nvPr/>
          </p:nvSpPr>
          <p:spPr>
            <a:xfrm flipV="1">
              <a:off x="6356435" y="197654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F03894-48E5-4587-8F0B-C8ADA0643497}"/>
                </a:ext>
              </a:extLst>
            </p:cNvPr>
            <p:cNvSpPr/>
            <p:nvPr/>
          </p:nvSpPr>
          <p:spPr>
            <a:xfrm flipV="1">
              <a:off x="6769342" y="213298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7BAA8DF-054C-4343-89F0-4274AC77AEA0}"/>
                </a:ext>
              </a:extLst>
            </p:cNvPr>
            <p:cNvSpPr/>
            <p:nvPr/>
          </p:nvSpPr>
          <p:spPr>
            <a:xfrm flipV="1">
              <a:off x="6975701" y="23384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DC5B280-4738-4903-ABD4-231552914CFD}"/>
                </a:ext>
              </a:extLst>
            </p:cNvPr>
            <p:cNvSpPr/>
            <p:nvPr/>
          </p:nvSpPr>
          <p:spPr>
            <a:xfrm flipV="1">
              <a:off x="7058171" y="286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FA972D9-6EDD-45F4-A8A7-7A1E0132D424}"/>
                </a:ext>
              </a:extLst>
            </p:cNvPr>
            <p:cNvSpPr/>
            <p:nvPr/>
          </p:nvSpPr>
          <p:spPr>
            <a:xfrm flipV="1">
              <a:off x="7261834" y="30710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48BF37-E23E-4AEB-AA39-5B582A2F52DC}"/>
                </a:ext>
              </a:extLst>
            </p:cNvPr>
            <p:cNvSpPr/>
            <p:nvPr/>
          </p:nvSpPr>
          <p:spPr>
            <a:xfrm flipV="1">
              <a:off x="7405684" y="25822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54D06D2-C228-431C-960F-4DF8613F1C2A}"/>
                </a:ext>
              </a:extLst>
            </p:cNvPr>
            <p:cNvSpPr/>
            <p:nvPr/>
          </p:nvSpPr>
          <p:spPr>
            <a:xfrm flipV="1">
              <a:off x="7686698" y="25101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A020B02-9617-4BF3-BAD7-B4BB12ED1E9B}"/>
                </a:ext>
              </a:extLst>
            </p:cNvPr>
            <p:cNvSpPr/>
            <p:nvPr/>
          </p:nvSpPr>
          <p:spPr>
            <a:xfrm flipV="1">
              <a:off x="7756768" y="2945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CBFEB98-8C94-4E63-B945-DC52509AD9F9}"/>
                </a:ext>
              </a:extLst>
            </p:cNvPr>
            <p:cNvSpPr/>
            <p:nvPr/>
          </p:nvSpPr>
          <p:spPr>
            <a:xfrm flipV="1">
              <a:off x="7682263" y="323176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7F9CD8-4376-496C-B897-8FFDA61E05CF}"/>
                </a:ext>
              </a:extLst>
            </p:cNvPr>
            <p:cNvCxnSpPr>
              <a:cxnSpLocks/>
            </p:cNvCxnSpPr>
            <p:nvPr/>
          </p:nvCxnSpPr>
          <p:spPr>
            <a:xfrm>
              <a:off x="6210928" y="2573467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35DD78A-8B10-483D-A710-0BB70FB2FC1E}"/>
                </a:ext>
              </a:extLst>
            </p:cNvPr>
            <p:cNvCxnSpPr>
              <a:cxnSpLocks/>
            </p:cNvCxnSpPr>
            <p:nvPr/>
          </p:nvCxnSpPr>
          <p:spPr>
            <a:xfrm>
              <a:off x="6356435" y="2632813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02D8155-0A81-47B8-9D07-56E84E585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498" y="2506665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ECD9D04-01F9-44A2-B4FB-FA82FA7C6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658" y="2492273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B189425-2E45-4431-A82E-E59B105D03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782" y="2350659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38749AA-38A5-45E5-B8BA-3B158A751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227" y="2224187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145BF34-1A28-4F71-A7E1-19BBD31D1A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0556" y="2199435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A10AAE-104B-4E1B-85F5-28F7F6750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195" y="22733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A8848EC-FD6E-40C0-886A-C56425BBD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972" y="2427746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EF91F92-E849-4459-A945-CE8018422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9959" y="2420835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BFE819-6D18-4206-9747-387701A18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508" y="2555853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002755-5D7D-48DB-8E5A-80B44AA466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7042" y="2482490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6304345-C738-4C58-AE80-DA78A6726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694" y="2382039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1E6160E-3D3A-4507-89D9-332272F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5369" y="2613800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953D6D-A803-4A86-BA1F-0E6097DB6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0884" y="2677380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E0B03BC-9A3F-4206-97EB-F39805D51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86" y="2829980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BAF0940-67C3-4734-8E61-8CBC0A342433}"/>
                </a:ext>
              </a:extLst>
            </p:cNvPr>
            <p:cNvCxnSpPr>
              <a:cxnSpLocks/>
            </p:cNvCxnSpPr>
            <p:nvPr/>
          </p:nvCxnSpPr>
          <p:spPr>
            <a:xfrm>
              <a:off x="7209390" y="2810656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DB99B38-0964-4CDA-BFA8-1C036B2F5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782" y="275475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1172675-06C3-4EAE-9E12-371750FEBC5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43" y="2875824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6D160EE-6695-48D1-9366-640EE2BC3775}"/>
                </a:ext>
              </a:extLst>
            </p:cNvPr>
            <p:cNvCxnSpPr>
              <a:cxnSpLocks/>
            </p:cNvCxnSpPr>
            <p:nvPr/>
          </p:nvCxnSpPr>
          <p:spPr>
            <a:xfrm>
              <a:off x="7495769" y="2734372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774DA8-89A3-4070-B318-7D52468D512F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69" y="2807682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DAA496-D1BB-43C2-AFBB-8D2DC9C1B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1392" y="2961516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82A4A0C-3CB1-4DFD-80EE-5649B4F708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7457" y="3017283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7B95D5A-E458-48D1-89DC-0B20E1DFA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939" y="2675792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7757B12-31FA-4B4F-B33A-3AFB526CA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1715" y="2656624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3EF145A-B352-404D-B0F6-6FF2F04C21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1311" y="2555555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60BBD47-BA92-47AA-AD57-B281E3023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630" y="2942392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417A829-D251-4E2A-9680-0B8A4151A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2805" y="3091674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B756475-F2F6-44E8-8782-1D485203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554" y="3032343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8189A80-37EA-4F4D-96D2-95D2BF9E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98" y="3247092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F1BFE08-4039-4F86-8177-E3C61B4915B1}"/>
                </a:ext>
              </a:extLst>
            </p:cNvPr>
            <p:cNvCxnSpPr>
              <a:cxnSpLocks/>
            </p:cNvCxnSpPr>
            <p:nvPr/>
          </p:nvCxnSpPr>
          <p:spPr>
            <a:xfrm>
              <a:off x="7624325" y="3231765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2EBE60-3C75-4963-A6BD-8A7546A9F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075" y="2061284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6BA9D4-4E7B-4CDB-A680-EC545763C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422" y="2171796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E5EF9B4-279D-45D6-9F87-899BA35C0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053" y="1930826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3155F9D-7B7A-4A0C-956C-7DD93EAA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400314" y="2001964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7014C4E-5ED0-4A6D-BD27-C351A130105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595" y="2627972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787F6C3-79CA-4CE1-8E4E-D01A17A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3067" y="2284615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48535D2-F577-4076-A295-475834450F88}"/>
              </a:ext>
            </a:extLst>
          </p:cNvPr>
          <p:cNvGrpSpPr/>
          <p:nvPr/>
        </p:nvGrpSpPr>
        <p:grpSpPr>
          <a:xfrm>
            <a:off x="6050077" y="3959358"/>
            <a:ext cx="3246174" cy="2697453"/>
            <a:chOff x="6079762" y="3955598"/>
            <a:chExt cx="3246174" cy="2697453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B189766-F550-4098-BDE9-FEE745B9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9762" y="4310013"/>
              <a:ext cx="3246174" cy="2343038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3D31D82-6EF5-466F-9FDE-A4E8788CB8FA}"/>
                </a:ext>
              </a:extLst>
            </p:cNvPr>
            <p:cNvSpPr txBox="1"/>
            <p:nvPr/>
          </p:nvSpPr>
          <p:spPr>
            <a:xfrm>
              <a:off x="6735034" y="3955598"/>
              <a:ext cx="1876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Molmod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总结好的结果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54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8265C-66A1-4F2D-BC4A-2EC8D65349B8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C5F58-7658-4E33-A1D2-333A3ACBEA6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92257-CA19-4497-A5CB-05774866CC9B}"/>
              </a:ext>
            </a:extLst>
          </p:cNvPr>
          <p:cNvSpPr txBox="1"/>
          <p:nvPr/>
        </p:nvSpPr>
        <p:spPr>
          <a:xfrm>
            <a:off x="2462874" y="1439265"/>
            <a:ext cx="72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Understanding the diversity of the metal-organic framework ecosystem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A5C911-5970-4EEB-8405-472C8DB5C208}"/>
              </a:ext>
            </a:extLst>
          </p:cNvPr>
          <p:cNvSpPr txBox="1"/>
          <p:nvPr/>
        </p:nvSpPr>
        <p:spPr>
          <a:xfrm>
            <a:off x="967557" y="2170505"/>
            <a:ext cx="102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MOF chemists, the chemical design space is a combination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 linkers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at present we do not have a formalism to quantify optimal coverage of chemical design space.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2E539B-B3FC-4791-8A00-F9B13B7C2EE8}"/>
              </a:ext>
            </a:extLst>
          </p:cNvPr>
          <p:cNvSpPr txBox="1"/>
          <p:nvPr/>
        </p:nvSpPr>
        <p:spPr>
          <a:xfrm>
            <a:off x="5552767" y="3088197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/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(GLD)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(PLD)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(LCD)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blipFill>
                <a:blip r:embed="rId3"/>
                <a:stretch>
                  <a:fillRect l="-1210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B5F63F3-9205-4394-8137-51B67983B2F2}"/>
              </a:ext>
            </a:extLst>
          </p:cNvPr>
          <p:cNvSpPr txBox="1"/>
          <p:nvPr/>
        </p:nvSpPr>
        <p:spPr>
          <a:xfrm>
            <a:off x="5552767" y="6366018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Volume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DC8BBD-BA86-405C-9C1B-3CEB05A6E804}"/>
              </a:ext>
            </a:extLst>
          </p:cNvPr>
          <p:cNvSpPr/>
          <p:nvPr/>
        </p:nvSpPr>
        <p:spPr>
          <a:xfrm>
            <a:off x="1022060" y="3088196"/>
            <a:ext cx="10712740" cy="3647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F64A9C-1132-484A-8AD4-13587852F2E9}"/>
              </a:ext>
            </a:extLst>
          </p:cNvPr>
          <p:cNvCxnSpPr/>
          <p:nvPr/>
        </p:nvCxnSpPr>
        <p:spPr>
          <a:xfrm>
            <a:off x="5276850" y="3346450"/>
            <a:ext cx="0" cy="311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94C164B-B57C-4F57-AEF1-716AABCD32F2}"/>
              </a:ext>
            </a:extLst>
          </p:cNvPr>
          <p:cNvSpPr/>
          <p:nvPr/>
        </p:nvSpPr>
        <p:spPr>
          <a:xfrm>
            <a:off x="1943309" y="3764166"/>
            <a:ext cx="2928127" cy="2296274"/>
          </a:xfrm>
          <a:prstGeom prst="rect">
            <a:avLst/>
          </a:prstGeom>
          <a:solidFill>
            <a:srgbClr val="A56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9E76A9-A63B-4630-BA9D-8A5CD098A707}"/>
              </a:ext>
            </a:extLst>
          </p:cNvPr>
          <p:cNvSpPr/>
          <p:nvPr/>
        </p:nvSpPr>
        <p:spPr>
          <a:xfrm>
            <a:off x="1943309" y="5396756"/>
            <a:ext cx="2928126" cy="18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A43CD4D-6738-463B-A5FE-81A8CD208378}"/>
              </a:ext>
            </a:extLst>
          </p:cNvPr>
          <p:cNvSpPr/>
          <p:nvPr/>
        </p:nvSpPr>
        <p:spPr>
          <a:xfrm>
            <a:off x="2847264" y="3884892"/>
            <a:ext cx="1120216" cy="1120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7752FA-BBC0-401A-883E-E4564ADB5B7F}"/>
              </a:ext>
            </a:extLst>
          </p:cNvPr>
          <p:cNvSpPr/>
          <p:nvPr/>
        </p:nvSpPr>
        <p:spPr>
          <a:xfrm>
            <a:off x="3088640" y="5153149"/>
            <a:ext cx="637464" cy="6374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6687D92-C76A-43FE-BF73-DF5D92672D26}"/>
              </a:ext>
            </a:extLst>
          </p:cNvPr>
          <p:cNvCxnSpPr>
            <a:cxnSpLocks/>
            <a:stCxn id="19" idx="0"/>
            <a:endCxn id="19" idx="4"/>
          </p:cNvCxnSpPr>
          <p:nvPr/>
        </p:nvCxnSpPr>
        <p:spPr>
          <a:xfrm>
            <a:off x="3407372" y="5153149"/>
            <a:ext cx="0" cy="6374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0DBDDC8-B9FE-4617-9FBB-B846E8A82D68}"/>
              </a:ext>
            </a:extLst>
          </p:cNvPr>
          <p:cNvCxnSpPr>
            <a:cxnSpLocks/>
          </p:cNvCxnSpPr>
          <p:nvPr/>
        </p:nvCxnSpPr>
        <p:spPr>
          <a:xfrm>
            <a:off x="2701252" y="5396756"/>
            <a:ext cx="0" cy="18619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8338D2B-44C0-4F52-891A-3B32988BD52F}"/>
              </a:ext>
            </a:extLst>
          </p:cNvPr>
          <p:cNvSpPr/>
          <p:nvPr/>
        </p:nvSpPr>
        <p:spPr>
          <a:xfrm>
            <a:off x="1939536" y="4351900"/>
            <a:ext cx="2928126" cy="1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7BDD15F-AEE1-4E3F-B59B-EA384F46011F}"/>
              </a:ext>
            </a:extLst>
          </p:cNvPr>
          <p:cNvCxnSpPr>
            <a:cxnSpLocks/>
            <a:stCxn id="12" idx="0"/>
          </p:cNvCxnSpPr>
          <p:nvPr/>
        </p:nvCxnSpPr>
        <p:spPr>
          <a:xfrm flipH="1">
            <a:off x="3403599" y="3884892"/>
            <a:ext cx="3773" cy="1120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0991556-BA69-4A1D-A0F9-55B3457BE55C}"/>
              </a:ext>
            </a:extLst>
          </p:cNvPr>
          <p:cNvSpPr txBox="1"/>
          <p:nvPr/>
        </p:nvSpPr>
        <p:spPr>
          <a:xfrm>
            <a:off x="3403524" y="4291111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45879C-457A-4C0A-A1B2-69BC2A262F5C}"/>
              </a:ext>
            </a:extLst>
          </p:cNvPr>
          <p:cNvSpPr txBox="1"/>
          <p:nvPr/>
        </p:nvSpPr>
        <p:spPr>
          <a:xfrm>
            <a:off x="3403524" y="5317992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D7F19E8-5CA8-4A7C-82E8-11801409D384}"/>
              </a:ext>
            </a:extLst>
          </p:cNvPr>
          <p:cNvSpPr txBox="1"/>
          <p:nvPr/>
        </p:nvSpPr>
        <p:spPr>
          <a:xfrm>
            <a:off x="2705346" y="5335966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8A1482F-ED5E-4220-B6DA-53FC08B84140}"/>
              </a:ext>
            </a:extLst>
          </p:cNvPr>
          <p:cNvSpPr/>
          <p:nvPr/>
        </p:nvSpPr>
        <p:spPr>
          <a:xfrm>
            <a:off x="1211494" y="4370266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5206F08-F6FE-4DA4-A309-063357C105FA}"/>
              </a:ext>
            </a:extLst>
          </p:cNvPr>
          <p:cNvSpPr/>
          <p:nvPr/>
        </p:nvSpPr>
        <p:spPr>
          <a:xfrm>
            <a:off x="1215021" y="5415713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0A5492A-58E3-4783-820D-71B8F271A382}"/>
              </a:ext>
            </a:extLst>
          </p:cNvPr>
          <p:cNvSpPr/>
          <p:nvPr/>
        </p:nvSpPr>
        <p:spPr>
          <a:xfrm>
            <a:off x="1497532" y="4370266"/>
            <a:ext cx="438230" cy="149466"/>
          </a:xfrm>
          <a:prstGeom prst="rightArrow">
            <a:avLst>
              <a:gd name="adj1" fmla="val 50000"/>
              <a:gd name="adj2" fmla="val 631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CCCF8AB-9E5A-4615-8AD4-4C3C86694493}"/>
              </a:ext>
            </a:extLst>
          </p:cNvPr>
          <p:cNvSpPr/>
          <p:nvPr/>
        </p:nvSpPr>
        <p:spPr>
          <a:xfrm>
            <a:off x="1496440" y="5412526"/>
            <a:ext cx="438230" cy="149466"/>
          </a:xfrm>
          <a:prstGeom prst="rightArrow">
            <a:avLst>
              <a:gd name="adj1" fmla="val 50000"/>
              <a:gd name="adj2" fmla="val 631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CC72C5F-7A5E-4F66-B420-503BC078A4A9}"/>
              </a:ext>
            </a:extLst>
          </p:cNvPr>
          <p:cNvSpPr/>
          <p:nvPr/>
        </p:nvSpPr>
        <p:spPr>
          <a:xfrm>
            <a:off x="2153794" y="5412526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E3B9D2-7F7E-4567-807C-D3DC89101651}"/>
              </a:ext>
            </a:extLst>
          </p:cNvPr>
          <p:cNvSpPr/>
          <p:nvPr/>
        </p:nvSpPr>
        <p:spPr>
          <a:xfrm>
            <a:off x="967558" y="708025"/>
            <a:ext cx="461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| organic linkers |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404D67-8C52-4A07-8470-FF9EB4B4F51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993DD33-7587-4242-A5F3-9CB622B6EC3C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66CE40BF-CAA7-6810-710B-B9329D2C1E0C}"/>
              </a:ext>
            </a:extLst>
          </p:cNvPr>
          <p:cNvSpPr/>
          <p:nvPr/>
        </p:nvSpPr>
        <p:spPr>
          <a:xfrm>
            <a:off x="7609859" y="3238841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12DF894-861F-097D-07C1-1542456EE7C0}"/>
              </a:ext>
            </a:extLst>
          </p:cNvPr>
          <p:cNvSpPr/>
          <p:nvPr/>
        </p:nvSpPr>
        <p:spPr>
          <a:xfrm>
            <a:off x="8478890" y="3445158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55F819F-1611-0EEF-4CD6-0CD9499C7BD6}"/>
              </a:ext>
            </a:extLst>
          </p:cNvPr>
          <p:cNvSpPr/>
          <p:nvPr/>
        </p:nvSpPr>
        <p:spPr>
          <a:xfrm>
            <a:off x="8772735" y="2666782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4AD9998-0977-B084-919A-C3B8D4694E4E}"/>
              </a:ext>
            </a:extLst>
          </p:cNvPr>
          <p:cNvSpPr/>
          <p:nvPr/>
        </p:nvSpPr>
        <p:spPr>
          <a:xfrm>
            <a:off x="7134707" y="2951248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2156601-DAAC-76A4-9B49-ECECD63886DB}"/>
              </a:ext>
            </a:extLst>
          </p:cNvPr>
          <p:cNvCxnSpPr>
            <a:cxnSpLocks/>
          </p:cNvCxnSpPr>
          <p:nvPr/>
        </p:nvCxnSpPr>
        <p:spPr>
          <a:xfrm>
            <a:off x="7272397" y="2189186"/>
            <a:ext cx="760500" cy="948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23136F9-91DC-7D54-B2F2-0ECFDD041FBE}"/>
              </a:ext>
            </a:extLst>
          </p:cNvPr>
          <p:cNvCxnSpPr>
            <a:cxnSpLocks/>
          </p:cNvCxnSpPr>
          <p:nvPr/>
        </p:nvCxnSpPr>
        <p:spPr>
          <a:xfrm>
            <a:off x="7147601" y="2296350"/>
            <a:ext cx="46890" cy="5974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2B2CBDC-C7C6-B9AC-06E8-7004E82D3ACE}"/>
              </a:ext>
            </a:extLst>
          </p:cNvPr>
          <p:cNvCxnSpPr>
            <a:cxnSpLocks/>
          </p:cNvCxnSpPr>
          <p:nvPr/>
        </p:nvCxnSpPr>
        <p:spPr>
          <a:xfrm>
            <a:off x="7272397" y="3073749"/>
            <a:ext cx="317535" cy="18541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8EF55C3-72AB-FE86-1166-F4A71D3CA685}"/>
              </a:ext>
            </a:extLst>
          </p:cNvPr>
          <p:cNvCxnSpPr>
            <a:cxnSpLocks/>
          </p:cNvCxnSpPr>
          <p:nvPr/>
        </p:nvCxnSpPr>
        <p:spPr>
          <a:xfrm flipV="1">
            <a:off x="7774757" y="3083811"/>
            <a:ext cx="394658" cy="19469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D0A6FDB-1775-9B63-7B00-B2CF1D38997C}"/>
              </a:ext>
            </a:extLst>
          </p:cNvPr>
          <p:cNvCxnSpPr>
            <a:cxnSpLocks/>
          </p:cNvCxnSpPr>
          <p:nvPr/>
        </p:nvCxnSpPr>
        <p:spPr>
          <a:xfrm>
            <a:off x="7327737" y="3012498"/>
            <a:ext cx="789317" cy="908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96CC680-ADBF-C3C4-6D24-0CE52B1795F1}"/>
              </a:ext>
            </a:extLst>
          </p:cNvPr>
          <p:cNvCxnSpPr>
            <a:cxnSpLocks/>
          </p:cNvCxnSpPr>
          <p:nvPr/>
        </p:nvCxnSpPr>
        <p:spPr>
          <a:xfrm flipV="1">
            <a:off x="7272397" y="2357281"/>
            <a:ext cx="798939" cy="58942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FB101E9-A22F-5B19-0039-FAFDB35CAAA1}"/>
              </a:ext>
            </a:extLst>
          </p:cNvPr>
          <p:cNvCxnSpPr>
            <a:cxnSpLocks/>
          </p:cNvCxnSpPr>
          <p:nvPr/>
        </p:nvCxnSpPr>
        <p:spPr>
          <a:xfrm flipH="1" flipV="1">
            <a:off x="8183627" y="2408104"/>
            <a:ext cx="38149" cy="494386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42DA13A-4688-7F73-C836-1ABA802AC023}"/>
              </a:ext>
            </a:extLst>
          </p:cNvPr>
          <p:cNvCxnSpPr>
            <a:cxnSpLocks/>
          </p:cNvCxnSpPr>
          <p:nvPr/>
        </p:nvCxnSpPr>
        <p:spPr>
          <a:xfrm flipH="1" flipV="1">
            <a:off x="8256163" y="2328587"/>
            <a:ext cx="492736" cy="33819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7FB0230-B402-99F6-B908-8342B9D565F9}"/>
              </a:ext>
            </a:extLst>
          </p:cNvPr>
          <p:cNvCxnSpPr>
            <a:cxnSpLocks/>
          </p:cNvCxnSpPr>
          <p:nvPr/>
        </p:nvCxnSpPr>
        <p:spPr>
          <a:xfrm flipH="1">
            <a:off x="8362448" y="2773456"/>
            <a:ext cx="386451" cy="22390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C9CF506-3915-4D86-0818-B8E560B3A297}"/>
              </a:ext>
            </a:extLst>
          </p:cNvPr>
          <p:cNvCxnSpPr>
            <a:cxnSpLocks/>
          </p:cNvCxnSpPr>
          <p:nvPr/>
        </p:nvCxnSpPr>
        <p:spPr>
          <a:xfrm flipH="1" flipV="1">
            <a:off x="8310086" y="3104032"/>
            <a:ext cx="168804" cy="30986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CA2F5B8-0B67-BC02-12F1-C09F5E9C6E37}"/>
              </a:ext>
            </a:extLst>
          </p:cNvPr>
          <p:cNvCxnSpPr>
            <a:cxnSpLocks/>
          </p:cNvCxnSpPr>
          <p:nvPr/>
        </p:nvCxnSpPr>
        <p:spPr>
          <a:xfrm flipH="1" flipV="1">
            <a:off x="7774757" y="3355872"/>
            <a:ext cx="676977" cy="15962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67B0A72-40BD-540F-14CA-5705AA24EDAC}"/>
              </a:ext>
            </a:extLst>
          </p:cNvPr>
          <p:cNvCxnSpPr>
            <a:cxnSpLocks/>
          </p:cNvCxnSpPr>
          <p:nvPr/>
        </p:nvCxnSpPr>
        <p:spPr>
          <a:xfrm flipV="1">
            <a:off x="8586934" y="2831484"/>
            <a:ext cx="238749" cy="58241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DEC3C83A-7F49-706C-9BF5-46F1F6E58E37}"/>
              </a:ext>
            </a:extLst>
          </p:cNvPr>
          <p:cNvGrpSpPr/>
          <p:nvPr/>
        </p:nvGrpSpPr>
        <p:grpSpPr>
          <a:xfrm>
            <a:off x="7063385" y="2102554"/>
            <a:ext cx="148450" cy="148450"/>
            <a:chOff x="7093019" y="1453702"/>
            <a:chExt cx="148450" cy="14845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79C1CAA-2FC1-5053-D22E-F4BBCCD82A24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弦形 105">
              <a:extLst>
                <a:ext uri="{FF2B5EF4-FFF2-40B4-BE49-F238E27FC236}">
                  <a16:creationId xmlns:a16="http://schemas.microsoft.com/office/drawing/2014/main" id="{AA320A9A-9D98-C0EC-AE2E-508A12346B53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749C214-48A5-0383-6015-341E27FD8F75}"/>
              </a:ext>
            </a:extLst>
          </p:cNvPr>
          <p:cNvGrpSpPr/>
          <p:nvPr/>
        </p:nvGrpSpPr>
        <p:grpSpPr>
          <a:xfrm>
            <a:off x="8096073" y="2221621"/>
            <a:ext cx="148450" cy="148450"/>
            <a:chOff x="8125707" y="1572769"/>
            <a:chExt cx="148450" cy="148450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F0CEE1E-6E30-3110-64E5-8379690D73AA}"/>
                </a:ext>
              </a:extLst>
            </p:cNvPr>
            <p:cNvSpPr/>
            <p:nvPr/>
          </p:nvSpPr>
          <p:spPr>
            <a:xfrm>
              <a:off x="8128714" y="1577162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弦形 106">
              <a:extLst>
                <a:ext uri="{FF2B5EF4-FFF2-40B4-BE49-F238E27FC236}">
                  <a16:creationId xmlns:a16="http://schemas.microsoft.com/office/drawing/2014/main" id="{0B9C3C61-FC0F-CA46-EEAA-31EB7DE6C517}"/>
                </a:ext>
              </a:extLst>
            </p:cNvPr>
            <p:cNvSpPr/>
            <p:nvPr/>
          </p:nvSpPr>
          <p:spPr>
            <a:xfrm>
              <a:off x="8125707" y="1572769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52D5CDE-2AEF-C696-996D-C8BC9C4E50F0}"/>
              </a:ext>
            </a:extLst>
          </p:cNvPr>
          <p:cNvGrpSpPr/>
          <p:nvPr/>
        </p:nvGrpSpPr>
        <p:grpSpPr>
          <a:xfrm>
            <a:off x="8168919" y="2947357"/>
            <a:ext cx="148450" cy="148450"/>
            <a:chOff x="8198553" y="2298505"/>
            <a:chExt cx="148450" cy="148450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061730A-7D99-70F0-562C-0F53EAD17912}"/>
                </a:ext>
              </a:extLst>
            </p:cNvPr>
            <p:cNvSpPr/>
            <p:nvPr/>
          </p:nvSpPr>
          <p:spPr>
            <a:xfrm>
              <a:off x="8199050" y="2302396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弦形 107">
              <a:extLst>
                <a:ext uri="{FF2B5EF4-FFF2-40B4-BE49-F238E27FC236}">
                  <a16:creationId xmlns:a16="http://schemas.microsoft.com/office/drawing/2014/main" id="{1D113D6C-090D-4F52-852C-BDB1FB6D2C82}"/>
                </a:ext>
              </a:extLst>
            </p:cNvPr>
            <p:cNvSpPr/>
            <p:nvPr/>
          </p:nvSpPr>
          <p:spPr>
            <a:xfrm>
              <a:off x="8198553" y="2298505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720D74AB-001B-1654-8D5C-AB5A4BF10500}"/>
              </a:ext>
            </a:extLst>
          </p:cNvPr>
          <p:cNvSpPr/>
          <p:nvPr/>
        </p:nvSpPr>
        <p:spPr>
          <a:xfrm>
            <a:off x="9839444" y="2581658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B00696C-EFE7-0984-F931-79AF76973318}"/>
              </a:ext>
            </a:extLst>
          </p:cNvPr>
          <p:cNvSpPr/>
          <p:nvPr/>
        </p:nvSpPr>
        <p:spPr>
          <a:xfrm>
            <a:off x="9839444" y="2156744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941FE73-861C-B37A-D11B-FA8030CDD206}"/>
              </a:ext>
            </a:extLst>
          </p:cNvPr>
          <p:cNvGrpSpPr/>
          <p:nvPr/>
        </p:nvGrpSpPr>
        <p:grpSpPr>
          <a:xfrm>
            <a:off x="9835970" y="3012835"/>
            <a:ext cx="148450" cy="148450"/>
            <a:chOff x="7093019" y="1453702"/>
            <a:chExt cx="148450" cy="1484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B9F7831-7FFE-39B9-7A3B-95714BFCACF1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弦形 117">
              <a:extLst>
                <a:ext uri="{FF2B5EF4-FFF2-40B4-BE49-F238E27FC236}">
                  <a16:creationId xmlns:a16="http://schemas.microsoft.com/office/drawing/2014/main" id="{509D638C-6D4E-2561-5C62-6E8DF1F568D2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E30C58-021E-2F6E-1238-83CC2CE6FF8F}"/>
              </a:ext>
            </a:extLst>
          </p:cNvPr>
          <p:cNvSpPr txBox="1"/>
          <p:nvPr/>
        </p:nvSpPr>
        <p:spPr>
          <a:xfrm>
            <a:off x="10217518" y="2004520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07C9F3-062F-0B04-07CD-C1094B42ADF5}"/>
              </a:ext>
            </a:extLst>
          </p:cNvPr>
          <p:cNvSpPr txBox="1"/>
          <p:nvPr/>
        </p:nvSpPr>
        <p:spPr>
          <a:xfrm>
            <a:off x="10217518" y="2448680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FDB396E-44EA-D5B3-1C41-60C816631A2E}"/>
              </a:ext>
            </a:extLst>
          </p:cNvPr>
          <p:cNvSpPr txBox="1"/>
          <p:nvPr/>
        </p:nvSpPr>
        <p:spPr>
          <a:xfrm>
            <a:off x="10217518" y="2869509"/>
            <a:ext cx="162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start/scope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03993AD-7FCF-16F3-879D-C00A1B400C2D}"/>
                  </a:ext>
                </a:extLst>
              </p:cNvPr>
              <p:cNvSpPr txBox="1"/>
              <p:nvPr/>
            </p:nvSpPr>
            <p:spPr>
              <a:xfrm>
                <a:off x="8362448" y="3909556"/>
                <a:ext cx="2085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原子属性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03993AD-7FCF-16F3-879D-C00A1B40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448" y="3909556"/>
                <a:ext cx="2085467" cy="369332"/>
              </a:xfrm>
              <a:prstGeom prst="rect">
                <a:avLst/>
              </a:prstGeom>
              <a:blipFill>
                <a:blip r:embed="rId4"/>
                <a:stretch>
                  <a:fillRect l="-2632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椭圆 122">
            <a:extLst>
              <a:ext uri="{FF2B5EF4-FFF2-40B4-BE49-F238E27FC236}">
                <a16:creationId xmlns:a16="http://schemas.microsoft.com/office/drawing/2014/main" id="{C396873E-DB4A-A4C8-3F7D-94871CAD26E0}"/>
              </a:ext>
            </a:extLst>
          </p:cNvPr>
          <p:cNvSpPr/>
          <p:nvPr/>
        </p:nvSpPr>
        <p:spPr>
          <a:xfrm>
            <a:off x="6986778" y="2015956"/>
            <a:ext cx="321646" cy="32164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93C808E-4B21-9305-C1DD-DAA2C5D3D60B}"/>
              </a:ext>
            </a:extLst>
          </p:cNvPr>
          <p:cNvSpPr txBox="1"/>
          <p:nvPr/>
        </p:nvSpPr>
        <p:spPr>
          <a:xfrm>
            <a:off x="8133185" y="2005185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1570AB8-D1C5-9C8A-BFE7-A57C372B6ECE}"/>
              </a:ext>
            </a:extLst>
          </p:cNvPr>
          <p:cNvSpPr txBox="1"/>
          <p:nvPr/>
        </p:nvSpPr>
        <p:spPr>
          <a:xfrm>
            <a:off x="7174317" y="2722328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C3D25A6-3B04-906F-1D27-F672EBD3AA1B}"/>
              </a:ext>
            </a:extLst>
          </p:cNvPr>
          <p:cNvSpPr txBox="1"/>
          <p:nvPr/>
        </p:nvSpPr>
        <p:spPr>
          <a:xfrm>
            <a:off x="8855651" y="2445329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D0DCAA9-D970-B6B3-5DCF-E868C52A0B71}"/>
              </a:ext>
            </a:extLst>
          </p:cNvPr>
          <p:cNvSpPr txBox="1"/>
          <p:nvPr/>
        </p:nvSpPr>
        <p:spPr>
          <a:xfrm>
            <a:off x="8260941" y="271574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45CE42C-906F-38CB-6E04-FE5095FF14E8}"/>
              </a:ext>
            </a:extLst>
          </p:cNvPr>
          <p:cNvSpPr txBox="1"/>
          <p:nvPr/>
        </p:nvSpPr>
        <p:spPr>
          <a:xfrm>
            <a:off x="7671742" y="301694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3DD3F1-FFBC-436E-A686-40F437029AE7}"/>
                  </a:ext>
                </a:extLst>
              </p:cNvPr>
              <p:cNvSpPr txBox="1"/>
              <p:nvPr/>
            </p:nvSpPr>
            <p:spPr>
              <a:xfrm>
                <a:off x="2450615" y="4508500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∈{0,1,2,3}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3DD3F1-FFBC-436E-A686-40F43702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15" y="4508500"/>
                <a:ext cx="16002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19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E3B576-648F-46AF-BB34-A5FE07D4371E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晶体材料的拓扑：用来描述晶体材料在纳米尺度上的结构。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8DD65E-A187-4C4B-AB87-FC93D9BACA54}"/>
              </a:ext>
            </a:extLst>
          </p:cNvPr>
          <p:cNvSpPr txBox="1"/>
          <p:nvPr/>
        </p:nvSpPr>
        <p:spPr>
          <a:xfrm>
            <a:off x="1692152" y="1802612"/>
            <a:ext cx="993722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构造晶体材料的拓扑：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对晶体中的原子进行聚类，得到的原子簇被称为顶点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构建这些顶点之间的边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最终得到的周期图用来描述材料的拓扑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F56B81-E8AF-4A2E-9A09-18D9B0BB78F6}"/>
                  </a:ext>
                </a:extLst>
              </p:cNvPr>
              <p:cNvSpPr txBox="1"/>
              <p:nvPr/>
            </p:nvSpPr>
            <p:spPr>
              <a:xfrm>
                <a:off x="741680" y="3854932"/>
                <a:ext cx="11130279" cy="1701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对于简单的结构，如氧化物晶体，可以直接将原子映射为顶点，原子间的化学键映射为边；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一些较复杂的结构，如有机沸石，一般将四面体的原子簇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映射为顶点，连接两个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的部分映射为边；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COF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MOF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等复杂结构，一般将出度大于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的第二构建单元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&gt;2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作为顶点，连接这些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&gt;2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的化学键甚至是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被映射为边。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F56B81-E8AF-4A2E-9A09-18D9B0BB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" y="3854932"/>
                <a:ext cx="11130279" cy="1701748"/>
              </a:xfrm>
              <a:prstGeom prst="rect">
                <a:avLst/>
              </a:prstGeom>
              <a:blipFill>
                <a:blip r:embed="rId2"/>
                <a:stretch>
                  <a:fillRect l="-493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50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F62E28-1AA4-F2A6-6482-68B48B4104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91AD71-8E3B-4D0F-D4D6-FB969903FAE0}"/>
              </a:ext>
            </a:extLst>
          </p:cNvPr>
          <p:cNvSpPr/>
          <p:nvPr/>
        </p:nvSpPr>
        <p:spPr>
          <a:xfrm>
            <a:off x="967558" y="708025"/>
            <a:ext cx="456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 organic linkers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33BB18-534B-97CF-1AB8-6359671E0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8" y="1598103"/>
            <a:ext cx="3073168" cy="23089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7F8388-5644-595D-F77D-494395D5F935}"/>
              </a:ext>
            </a:extLst>
          </p:cNvPr>
          <p:cNvSpPr txBox="1"/>
          <p:nvPr/>
        </p:nvSpPr>
        <p:spPr>
          <a:xfrm>
            <a:off x="6614720" y="1598103"/>
            <a:ext cx="442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对原胞内所有原子进行分类，得到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metal center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 linker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linker connecting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group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四个集合。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EFAF77D-EB78-D5EE-6497-C95EF24B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20" y="3270018"/>
            <a:ext cx="4432184" cy="14085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F2BFDDE-E907-4A5D-C3DA-B68FF243EF15}"/>
              </a:ext>
            </a:extLst>
          </p:cNvPr>
          <p:cNvSpPr txBox="1"/>
          <p:nvPr/>
        </p:nvSpPr>
        <p:spPr>
          <a:xfrm>
            <a:off x="8512729" y="2962241"/>
            <a:ext cx="6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RACs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D958C4-117E-53FC-148D-B97CA1E23695}"/>
              </a:ext>
            </a:extLst>
          </p:cNvPr>
          <p:cNvSpPr txBox="1"/>
          <p:nvPr/>
        </p:nvSpPr>
        <p:spPr>
          <a:xfrm>
            <a:off x="6614718" y="4965470"/>
            <a:ext cx="189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Atomic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properites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58FEA4-55B0-17E9-F4AB-A50BB8890ECF}"/>
                  </a:ext>
                </a:extLst>
              </p:cNvPr>
              <p:cNvSpPr txBox="1"/>
              <p:nvPr/>
            </p:nvSpPr>
            <p:spPr>
              <a:xfrm>
                <a:off x="8827315" y="4965470"/>
                <a:ext cx="301374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Identity(I)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(T)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Pauling electronegativity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Covalent radius(S)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Nuclear charge(Z)</a:t>
                </a:r>
              </a:p>
              <a:p>
                <a:r>
                  <a:rPr lang="en-US" altLang="zh-CN" u="sng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Polarizability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u="sng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u="sng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zh-CN" altLang="en-US" u="sng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58FEA4-55B0-17E9-F4AB-A50BB8890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315" y="4965470"/>
                <a:ext cx="3013746" cy="1754326"/>
              </a:xfrm>
              <a:prstGeom prst="rect">
                <a:avLst/>
              </a:prstGeom>
              <a:blipFill>
                <a:blip r:embed="rId4"/>
                <a:stretch>
                  <a:fillRect l="-1619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F039D8E-8AEA-B716-F4BF-33C414C9092C}"/>
              </a:ext>
            </a:extLst>
          </p:cNvPr>
          <p:cNvCxnSpPr>
            <a:cxnSpLocks/>
          </p:cNvCxnSpPr>
          <p:nvPr/>
        </p:nvCxnSpPr>
        <p:spPr>
          <a:xfrm>
            <a:off x="692092" y="4043494"/>
            <a:ext cx="50585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A90C78A0-B1CA-479F-8DC5-C7498B75CFBD}"/>
              </a:ext>
            </a:extLst>
          </p:cNvPr>
          <p:cNvSpPr/>
          <p:nvPr/>
        </p:nvSpPr>
        <p:spPr>
          <a:xfrm flipV="1">
            <a:off x="1083868" y="4261547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B2F4402-085E-4F15-A75E-941C0DB523E1}"/>
              </a:ext>
            </a:extLst>
          </p:cNvPr>
          <p:cNvSpPr/>
          <p:nvPr/>
        </p:nvSpPr>
        <p:spPr>
          <a:xfrm>
            <a:off x="3099146" y="5368446"/>
            <a:ext cx="244450" cy="244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833C991-1580-473A-B54B-B82E272B167A}"/>
              </a:ext>
            </a:extLst>
          </p:cNvPr>
          <p:cNvSpPr/>
          <p:nvPr/>
        </p:nvSpPr>
        <p:spPr>
          <a:xfrm>
            <a:off x="3566742" y="544495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273CEC2-E3BA-443E-8AE1-EA0EED412C81}"/>
              </a:ext>
            </a:extLst>
          </p:cNvPr>
          <p:cNvSpPr/>
          <p:nvPr/>
        </p:nvSpPr>
        <p:spPr>
          <a:xfrm>
            <a:off x="3175651" y="505334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CF4D3F9F-1BC9-459F-B659-A588CE09B2F2}"/>
              </a:ext>
            </a:extLst>
          </p:cNvPr>
          <p:cNvSpPr/>
          <p:nvPr/>
        </p:nvSpPr>
        <p:spPr>
          <a:xfrm>
            <a:off x="2781468" y="54426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458D2B7-7B9F-4B7A-A503-EBE9809767A5}"/>
              </a:ext>
            </a:extLst>
          </p:cNvPr>
          <p:cNvSpPr/>
          <p:nvPr/>
        </p:nvSpPr>
        <p:spPr>
          <a:xfrm>
            <a:off x="3175651" y="583094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99BED99-C1AB-4DA3-88C9-911EB64793B9}"/>
              </a:ext>
            </a:extLst>
          </p:cNvPr>
          <p:cNvSpPr/>
          <p:nvPr/>
        </p:nvSpPr>
        <p:spPr>
          <a:xfrm rot="16897762" flipV="1">
            <a:off x="3933438" y="5668080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0EBB5EB8-7A6F-4780-82FD-7D1CF2B4549E}"/>
              </a:ext>
            </a:extLst>
          </p:cNvPr>
          <p:cNvSpPr/>
          <p:nvPr/>
        </p:nvSpPr>
        <p:spPr>
          <a:xfrm rot="16897762" flipV="1">
            <a:off x="3794329" y="544106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B9303BBA-3F6A-4008-8A5C-CC8DFAB19E2A}"/>
              </a:ext>
            </a:extLst>
          </p:cNvPr>
          <p:cNvSpPr/>
          <p:nvPr/>
        </p:nvSpPr>
        <p:spPr>
          <a:xfrm rot="16897762" flipV="1">
            <a:off x="3913482" y="520311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9584A9C-EFE2-4EAB-A839-95DC04BF2139}"/>
              </a:ext>
            </a:extLst>
          </p:cNvPr>
          <p:cNvSpPr/>
          <p:nvPr/>
        </p:nvSpPr>
        <p:spPr>
          <a:xfrm rot="16897762" flipV="1">
            <a:off x="4178899" y="519991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B182274-C88E-48F5-8F10-6ACBE74F3EC6}"/>
              </a:ext>
            </a:extLst>
          </p:cNvPr>
          <p:cNvSpPr/>
          <p:nvPr/>
        </p:nvSpPr>
        <p:spPr>
          <a:xfrm rot="16897762" flipV="1">
            <a:off x="4324809" y="5418291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81E2479-B1B1-4CE6-B4DE-22A94BE8BB1D}"/>
              </a:ext>
            </a:extLst>
          </p:cNvPr>
          <p:cNvSpPr/>
          <p:nvPr/>
        </p:nvSpPr>
        <p:spPr>
          <a:xfrm rot="16897762" flipV="1">
            <a:off x="4197725" y="565127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AB20082F-13F9-43BF-86B2-C63180497E7F}"/>
              </a:ext>
            </a:extLst>
          </p:cNvPr>
          <p:cNvCxnSpPr>
            <a:cxnSpLocks/>
          </p:cNvCxnSpPr>
          <p:nvPr/>
        </p:nvCxnSpPr>
        <p:spPr>
          <a:xfrm rot="16897762" flipV="1">
            <a:off x="3859183" y="5554648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F864B4C-7EF6-4753-9BCD-E4202543B86B}"/>
              </a:ext>
            </a:extLst>
          </p:cNvPr>
          <p:cNvCxnSpPr>
            <a:cxnSpLocks/>
          </p:cNvCxnSpPr>
          <p:nvPr/>
        </p:nvCxnSpPr>
        <p:spPr>
          <a:xfrm rot="16897762">
            <a:off x="4101150" y="5622136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09736A4-F1E8-4DEB-A25F-FAEC07B54166}"/>
              </a:ext>
            </a:extLst>
          </p:cNvPr>
          <p:cNvCxnSpPr>
            <a:cxnSpLocks/>
          </p:cNvCxnSpPr>
          <p:nvPr/>
        </p:nvCxnSpPr>
        <p:spPr>
          <a:xfrm rot="16897762">
            <a:off x="3829579" y="5348553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DF7A761-3A39-424E-A739-4FD477BB1B71}"/>
              </a:ext>
            </a:extLst>
          </p:cNvPr>
          <p:cNvCxnSpPr>
            <a:cxnSpLocks/>
          </p:cNvCxnSpPr>
          <p:nvPr/>
        </p:nvCxnSpPr>
        <p:spPr>
          <a:xfrm rot="16897762">
            <a:off x="4085241" y="5171774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3EF1A66F-EA04-446B-B3E5-4F4A4589F987}"/>
              </a:ext>
            </a:extLst>
          </p:cNvPr>
          <p:cNvCxnSpPr>
            <a:cxnSpLocks/>
          </p:cNvCxnSpPr>
          <p:nvPr/>
        </p:nvCxnSpPr>
        <p:spPr>
          <a:xfrm rot="16897762" flipH="1">
            <a:off x="4247689" y="5301635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CB1C4F21-578C-42FF-95AD-F57DE16C4F72}"/>
              </a:ext>
            </a:extLst>
          </p:cNvPr>
          <p:cNvCxnSpPr>
            <a:cxnSpLocks/>
          </p:cNvCxnSpPr>
          <p:nvPr/>
        </p:nvCxnSpPr>
        <p:spPr>
          <a:xfrm rot="16897762" flipH="1" flipV="1">
            <a:off x="4238877" y="5561479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C6915319-F171-4F46-A2AB-9663EF596A31}"/>
              </a:ext>
            </a:extLst>
          </p:cNvPr>
          <p:cNvCxnSpPr>
            <a:cxnSpLocks/>
          </p:cNvCxnSpPr>
          <p:nvPr/>
        </p:nvCxnSpPr>
        <p:spPr>
          <a:xfrm rot="16897762">
            <a:off x="3729948" y="5440227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8451BE35-A44A-4D9B-A1C3-070AB48C6BFF}"/>
              </a:ext>
            </a:extLst>
          </p:cNvPr>
          <p:cNvSpPr/>
          <p:nvPr/>
        </p:nvSpPr>
        <p:spPr>
          <a:xfrm rot="11427281" flipV="1">
            <a:off x="3396405" y="467883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C0AFE2DF-D1A6-4662-AB06-EB03652B1E02}"/>
              </a:ext>
            </a:extLst>
          </p:cNvPr>
          <p:cNvSpPr/>
          <p:nvPr/>
        </p:nvSpPr>
        <p:spPr>
          <a:xfrm rot="11427281" flipV="1">
            <a:off x="3172289" y="482256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5A8E948-3E8C-460C-B36D-A2CC3A7A70F7}"/>
              </a:ext>
            </a:extLst>
          </p:cNvPr>
          <p:cNvSpPr/>
          <p:nvPr/>
        </p:nvSpPr>
        <p:spPr>
          <a:xfrm rot="11427281" flipV="1">
            <a:off x="2931949" y="470831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EDCF8B24-2C8B-4AC4-85BF-3DE6688FC712}"/>
              </a:ext>
            </a:extLst>
          </p:cNvPr>
          <p:cNvSpPr/>
          <p:nvPr/>
        </p:nvSpPr>
        <p:spPr>
          <a:xfrm rot="11427281" flipV="1">
            <a:off x="2923309" y="4443023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4C784075-D5F5-425B-A835-6B08B6A3E617}"/>
              </a:ext>
            </a:extLst>
          </p:cNvPr>
          <p:cNvSpPr/>
          <p:nvPr/>
        </p:nvSpPr>
        <p:spPr>
          <a:xfrm rot="11427281" flipV="1">
            <a:off x="3138644" y="4292666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007247B-8961-4E44-BC34-D58194B3AE9F}"/>
              </a:ext>
            </a:extLst>
          </p:cNvPr>
          <p:cNvSpPr/>
          <p:nvPr/>
        </p:nvSpPr>
        <p:spPr>
          <a:xfrm rot="11427281" flipV="1">
            <a:off x="3374184" y="441494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B81DDBF-F4AF-4420-B05D-AAA2F4BF854C}"/>
              </a:ext>
            </a:extLst>
          </p:cNvPr>
          <p:cNvCxnSpPr>
            <a:cxnSpLocks/>
          </p:cNvCxnSpPr>
          <p:nvPr/>
        </p:nvCxnSpPr>
        <p:spPr>
          <a:xfrm rot="11427281" flipV="1">
            <a:off x="3274165" y="4757149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AA2C291F-76BB-4EC7-84C4-6E658C1EE1E9}"/>
              </a:ext>
            </a:extLst>
          </p:cNvPr>
          <p:cNvCxnSpPr>
            <a:cxnSpLocks/>
          </p:cNvCxnSpPr>
          <p:nvPr/>
        </p:nvCxnSpPr>
        <p:spPr>
          <a:xfrm rot="11427281">
            <a:off x="3408239" y="4513614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2A23021-3169-4112-81B6-ABF76B2BED78}"/>
              </a:ext>
            </a:extLst>
          </p:cNvPr>
          <p:cNvCxnSpPr>
            <a:cxnSpLocks/>
          </p:cNvCxnSpPr>
          <p:nvPr/>
        </p:nvCxnSpPr>
        <p:spPr>
          <a:xfrm rot="11427281">
            <a:off x="3024127" y="4794904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D0EBA1A4-7B18-4AA0-9822-F9087F26ED62}"/>
              </a:ext>
            </a:extLst>
          </p:cNvPr>
          <p:cNvCxnSpPr>
            <a:cxnSpLocks/>
          </p:cNvCxnSpPr>
          <p:nvPr/>
        </p:nvCxnSpPr>
        <p:spPr>
          <a:xfrm rot="11427281">
            <a:off x="2956646" y="4547038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D679A401-AA8B-4953-97C4-601974B03C64}"/>
              </a:ext>
            </a:extLst>
          </p:cNvPr>
          <p:cNvCxnSpPr>
            <a:cxnSpLocks/>
          </p:cNvCxnSpPr>
          <p:nvPr/>
        </p:nvCxnSpPr>
        <p:spPr>
          <a:xfrm rot="11427281" flipH="1">
            <a:off x="3024179" y="4368090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44F8E09B-73C6-47F8-ACEC-D8E2FCCBD99F}"/>
              </a:ext>
            </a:extLst>
          </p:cNvPr>
          <p:cNvCxnSpPr>
            <a:cxnSpLocks/>
          </p:cNvCxnSpPr>
          <p:nvPr/>
        </p:nvCxnSpPr>
        <p:spPr>
          <a:xfrm rot="11427281" flipH="1" flipV="1">
            <a:off x="3234292" y="4387194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F97B933-4203-45A8-8238-D05EFB01AEB0}"/>
              </a:ext>
            </a:extLst>
          </p:cNvPr>
          <p:cNvCxnSpPr>
            <a:cxnSpLocks/>
          </p:cNvCxnSpPr>
          <p:nvPr/>
        </p:nvCxnSpPr>
        <p:spPr>
          <a:xfrm rot="11427281">
            <a:off x="3212015" y="4927179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8BD4A1EA-24BF-44FD-A658-F4FE9D501CE6}"/>
              </a:ext>
            </a:extLst>
          </p:cNvPr>
          <p:cNvSpPr/>
          <p:nvPr/>
        </p:nvSpPr>
        <p:spPr>
          <a:xfrm rot="6026986" flipV="1">
            <a:off x="2403797" y="5213293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7963DB9C-1E80-47F2-ABE5-905CD5B249A0}"/>
              </a:ext>
            </a:extLst>
          </p:cNvPr>
          <p:cNvSpPr/>
          <p:nvPr/>
        </p:nvSpPr>
        <p:spPr>
          <a:xfrm rot="6026986" flipV="1">
            <a:off x="2547550" y="543739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17CDC0C-C480-46BD-BC4B-D6DD8B98C396}"/>
              </a:ext>
            </a:extLst>
          </p:cNvPr>
          <p:cNvSpPr/>
          <p:nvPr/>
        </p:nvSpPr>
        <p:spPr>
          <a:xfrm rot="6026986" flipV="1">
            <a:off x="2433321" y="567774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AD3C8ADE-28C5-41F1-8383-D0259970582D}"/>
              </a:ext>
            </a:extLst>
          </p:cNvPr>
          <p:cNvSpPr/>
          <p:nvPr/>
        </p:nvSpPr>
        <p:spPr>
          <a:xfrm rot="6026986" flipV="1">
            <a:off x="2168026" y="5686410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0D53624-8218-4825-8CB1-446C6D9850C6}"/>
              </a:ext>
            </a:extLst>
          </p:cNvPr>
          <p:cNvSpPr/>
          <p:nvPr/>
        </p:nvSpPr>
        <p:spPr>
          <a:xfrm rot="6026986" flipV="1">
            <a:off x="2017651" y="547108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7230510-C5EC-4DD2-813B-9E4090F7357F}"/>
              </a:ext>
            </a:extLst>
          </p:cNvPr>
          <p:cNvSpPr/>
          <p:nvPr/>
        </p:nvSpPr>
        <p:spPr>
          <a:xfrm rot="6026986" flipV="1">
            <a:off x="2139912" y="523553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0AF9D4DC-7D31-43EA-9690-5BC20A6AD986}"/>
              </a:ext>
            </a:extLst>
          </p:cNvPr>
          <p:cNvCxnSpPr>
            <a:cxnSpLocks/>
          </p:cNvCxnSpPr>
          <p:nvPr/>
        </p:nvCxnSpPr>
        <p:spPr>
          <a:xfrm rot="6026986" flipV="1">
            <a:off x="2471855" y="5337155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7EE3857-C990-4E2F-8178-B404A4B487E1}"/>
              </a:ext>
            </a:extLst>
          </p:cNvPr>
          <p:cNvCxnSpPr>
            <a:cxnSpLocks/>
          </p:cNvCxnSpPr>
          <p:nvPr/>
        </p:nvCxnSpPr>
        <p:spPr>
          <a:xfrm rot="6026986">
            <a:off x="2299148" y="5203591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4F8183A4-4574-4053-BB8F-6C7BF48BBDC2}"/>
              </a:ext>
            </a:extLst>
          </p:cNvPr>
          <p:cNvCxnSpPr>
            <a:cxnSpLocks/>
          </p:cNvCxnSpPr>
          <p:nvPr/>
        </p:nvCxnSpPr>
        <p:spPr>
          <a:xfrm rot="6026986">
            <a:off x="2465449" y="5590631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5E5FD67F-9ADE-4B5F-AED3-1DC5ADFC6CA0}"/>
              </a:ext>
            </a:extLst>
          </p:cNvPr>
          <p:cNvCxnSpPr>
            <a:cxnSpLocks/>
          </p:cNvCxnSpPr>
          <p:nvPr/>
        </p:nvCxnSpPr>
        <p:spPr>
          <a:xfrm rot="6026986">
            <a:off x="2330893" y="5663367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6B57388C-A851-4E6E-9C3E-28FA73ABE9A4}"/>
              </a:ext>
            </a:extLst>
          </p:cNvPr>
          <p:cNvCxnSpPr>
            <a:cxnSpLocks/>
          </p:cNvCxnSpPr>
          <p:nvPr/>
        </p:nvCxnSpPr>
        <p:spPr>
          <a:xfrm rot="6026986" flipH="1">
            <a:off x="2093705" y="5581521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02A2BD6-8FEE-4FA5-BDD8-2B250088EA75}"/>
              </a:ext>
            </a:extLst>
          </p:cNvPr>
          <p:cNvCxnSpPr>
            <a:cxnSpLocks/>
          </p:cNvCxnSpPr>
          <p:nvPr/>
        </p:nvCxnSpPr>
        <p:spPr>
          <a:xfrm rot="6026986" flipH="1" flipV="1">
            <a:off x="2063280" y="5386366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A2774FE0-19BD-4927-AF25-D79287752976}"/>
              </a:ext>
            </a:extLst>
          </p:cNvPr>
          <p:cNvCxnSpPr>
            <a:cxnSpLocks/>
          </p:cNvCxnSpPr>
          <p:nvPr/>
        </p:nvCxnSpPr>
        <p:spPr>
          <a:xfrm rot="6026986">
            <a:off x="2690598" y="5437880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D41C83FE-D93E-4E55-BEB8-40843368DA20}"/>
              </a:ext>
            </a:extLst>
          </p:cNvPr>
          <p:cNvSpPr/>
          <p:nvPr/>
        </p:nvSpPr>
        <p:spPr>
          <a:xfrm rot="641577" flipV="1">
            <a:off x="2953937" y="618289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1CFFF98B-5E47-4B56-9169-B3FB74C6FBA4}"/>
              </a:ext>
            </a:extLst>
          </p:cNvPr>
          <p:cNvSpPr/>
          <p:nvPr/>
        </p:nvSpPr>
        <p:spPr>
          <a:xfrm rot="641577" flipV="1">
            <a:off x="3178649" y="604009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C2EE1B1-83A6-41C2-B31D-F2208CCBF17E}"/>
              </a:ext>
            </a:extLst>
          </p:cNvPr>
          <p:cNvSpPr/>
          <p:nvPr/>
        </p:nvSpPr>
        <p:spPr>
          <a:xfrm rot="641577" flipV="1">
            <a:off x="3418512" y="6155346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CA308BB7-3014-49A2-889E-381A5868493C}"/>
              </a:ext>
            </a:extLst>
          </p:cNvPr>
          <p:cNvSpPr/>
          <p:nvPr/>
        </p:nvSpPr>
        <p:spPr>
          <a:xfrm rot="641577" flipV="1">
            <a:off x="3426049" y="642067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7C8A4B3F-1EA5-47AD-A656-3F82B0C5FAD5}"/>
              </a:ext>
            </a:extLst>
          </p:cNvPr>
          <p:cNvSpPr/>
          <p:nvPr/>
        </p:nvSpPr>
        <p:spPr>
          <a:xfrm rot="641577" flipV="1">
            <a:off x="3210090" y="657013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3BE3BCAF-154B-46CA-8C38-D7A774926DFB}"/>
              </a:ext>
            </a:extLst>
          </p:cNvPr>
          <p:cNvSpPr/>
          <p:nvPr/>
        </p:nvSpPr>
        <p:spPr>
          <a:xfrm rot="641577" flipV="1">
            <a:off x="2975060" y="644687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557458D6-9FE3-4289-9E9E-15161EC0A340}"/>
              </a:ext>
            </a:extLst>
          </p:cNvPr>
          <p:cNvCxnSpPr>
            <a:cxnSpLocks/>
          </p:cNvCxnSpPr>
          <p:nvPr/>
        </p:nvCxnSpPr>
        <p:spPr>
          <a:xfrm rot="641577" flipV="1">
            <a:off x="3067838" y="6116969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56280BF3-686A-4C8C-B71D-FD649F75C427}"/>
              </a:ext>
            </a:extLst>
          </p:cNvPr>
          <p:cNvCxnSpPr>
            <a:cxnSpLocks/>
          </p:cNvCxnSpPr>
          <p:nvPr/>
        </p:nvCxnSpPr>
        <p:spPr>
          <a:xfrm rot="641577">
            <a:off x="3004228" y="6289749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C6152561-FF27-4F35-BB27-FFB246665C48}"/>
              </a:ext>
            </a:extLst>
          </p:cNvPr>
          <p:cNvCxnSpPr>
            <a:cxnSpLocks/>
          </p:cNvCxnSpPr>
          <p:nvPr/>
        </p:nvCxnSpPr>
        <p:spPr>
          <a:xfrm rot="641577">
            <a:off x="3277190" y="6127789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B93BB8A-51F9-431D-92EC-06CB0A9729F1}"/>
              </a:ext>
            </a:extLst>
          </p:cNvPr>
          <p:cNvCxnSpPr>
            <a:cxnSpLocks/>
          </p:cNvCxnSpPr>
          <p:nvPr/>
        </p:nvCxnSpPr>
        <p:spPr>
          <a:xfrm rot="641577">
            <a:off x="3462401" y="6268119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10EB9EA-6C1D-41B3-8F94-CE6118332B07}"/>
              </a:ext>
            </a:extLst>
          </p:cNvPr>
          <p:cNvCxnSpPr>
            <a:cxnSpLocks/>
          </p:cNvCxnSpPr>
          <p:nvPr/>
        </p:nvCxnSpPr>
        <p:spPr>
          <a:xfrm rot="641577" flipH="1">
            <a:off x="3321473" y="6490535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31D9BC2C-5B4F-44AC-BA8F-46C352735FC5}"/>
              </a:ext>
            </a:extLst>
          </p:cNvPr>
          <p:cNvCxnSpPr>
            <a:cxnSpLocks/>
          </p:cNvCxnSpPr>
          <p:nvPr/>
        </p:nvCxnSpPr>
        <p:spPr>
          <a:xfrm rot="641577" flipH="1" flipV="1">
            <a:off x="3076754" y="6534952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9E0A1EB0-427D-45E1-95E7-5D1F64F84D45}"/>
              </a:ext>
            </a:extLst>
          </p:cNvPr>
          <p:cNvCxnSpPr>
            <a:cxnSpLocks/>
          </p:cNvCxnSpPr>
          <p:nvPr/>
        </p:nvCxnSpPr>
        <p:spPr>
          <a:xfrm rot="641577">
            <a:off x="3218009" y="5937266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2EF23036-CDFE-4D5B-83EA-9254CA030D20}"/>
              </a:ext>
            </a:extLst>
          </p:cNvPr>
          <p:cNvCxnSpPr>
            <a:cxnSpLocks/>
          </p:cNvCxnSpPr>
          <p:nvPr/>
        </p:nvCxnSpPr>
        <p:spPr>
          <a:xfrm flipV="1">
            <a:off x="3219743" y="5167022"/>
            <a:ext cx="0" cy="181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60EF36DB-04F5-4726-9843-FE79E1D11994}"/>
              </a:ext>
            </a:extLst>
          </p:cNvPr>
          <p:cNvCxnSpPr>
            <a:cxnSpLocks/>
          </p:cNvCxnSpPr>
          <p:nvPr/>
        </p:nvCxnSpPr>
        <p:spPr>
          <a:xfrm>
            <a:off x="3351136" y="5504782"/>
            <a:ext cx="206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22ADB2FA-D135-4F4E-9585-F9BE5789944A}"/>
              </a:ext>
            </a:extLst>
          </p:cNvPr>
          <p:cNvCxnSpPr>
            <a:cxnSpLocks/>
          </p:cNvCxnSpPr>
          <p:nvPr/>
        </p:nvCxnSpPr>
        <p:spPr>
          <a:xfrm flipV="1">
            <a:off x="3217139" y="5626783"/>
            <a:ext cx="0" cy="181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186C23E3-2740-414E-9781-8EDDD107FDE5}"/>
              </a:ext>
            </a:extLst>
          </p:cNvPr>
          <p:cNvCxnSpPr>
            <a:cxnSpLocks/>
          </p:cNvCxnSpPr>
          <p:nvPr/>
        </p:nvCxnSpPr>
        <p:spPr>
          <a:xfrm>
            <a:off x="2895744" y="5487021"/>
            <a:ext cx="186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232A5A6-0760-42DC-A06B-2B780D751423}"/>
              </a:ext>
            </a:extLst>
          </p:cNvPr>
          <p:cNvSpPr txBox="1"/>
          <p:nvPr/>
        </p:nvSpPr>
        <p:spPr>
          <a:xfrm>
            <a:off x="3197121" y="491815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E00EAAF9-505B-4229-A1AB-D7A418FC7DB5}"/>
              </a:ext>
            </a:extLst>
          </p:cNvPr>
          <p:cNvSpPr txBox="1"/>
          <p:nvPr/>
        </p:nvSpPr>
        <p:spPr>
          <a:xfrm>
            <a:off x="3531804" y="521471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0A06EF49-C8F7-4668-AB0A-A016499CC1E2}"/>
              </a:ext>
            </a:extLst>
          </p:cNvPr>
          <p:cNvSpPr txBox="1"/>
          <p:nvPr/>
        </p:nvSpPr>
        <p:spPr>
          <a:xfrm>
            <a:off x="3189247" y="5633521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57D0B5B-186E-49ED-BFBD-716A7396E525}"/>
              </a:ext>
            </a:extLst>
          </p:cNvPr>
          <p:cNvSpPr txBox="1"/>
          <p:nvPr/>
        </p:nvSpPr>
        <p:spPr>
          <a:xfrm>
            <a:off x="2756626" y="520924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ECC74B85-B460-4A43-A87E-9953BC51F2F8}"/>
              </a:ext>
            </a:extLst>
          </p:cNvPr>
          <p:cNvSpPr txBox="1"/>
          <p:nvPr/>
        </p:nvSpPr>
        <p:spPr>
          <a:xfrm>
            <a:off x="3144988" y="4594825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2152B86-7C8F-41E4-81E0-282B359828CB}"/>
              </a:ext>
            </a:extLst>
          </p:cNvPr>
          <p:cNvSpPr txBox="1"/>
          <p:nvPr/>
        </p:nvSpPr>
        <p:spPr>
          <a:xfrm>
            <a:off x="3810028" y="526438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F972689D-1B2D-42BF-AE6F-B50ABA8E1ABB}"/>
              </a:ext>
            </a:extLst>
          </p:cNvPr>
          <p:cNvSpPr txBox="1"/>
          <p:nvPr/>
        </p:nvSpPr>
        <p:spPr>
          <a:xfrm>
            <a:off x="3195691" y="585129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6E96B8F1-923A-49E8-8FD0-DC7D8B0EDC33}"/>
              </a:ext>
            </a:extLst>
          </p:cNvPr>
          <p:cNvSpPr txBox="1"/>
          <p:nvPr/>
        </p:nvSpPr>
        <p:spPr>
          <a:xfrm>
            <a:off x="2527324" y="5212521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38E0C21-7C39-48C1-91F7-B3182817685A}"/>
              </a:ext>
            </a:extLst>
          </p:cNvPr>
          <p:cNvSpPr txBox="1"/>
          <p:nvPr/>
        </p:nvSpPr>
        <p:spPr>
          <a:xfrm>
            <a:off x="3429199" y="4475430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D966DE5-54C7-4C26-B977-39B77465457F}"/>
              </a:ext>
            </a:extLst>
          </p:cNvPr>
          <p:cNvSpPr txBox="1"/>
          <p:nvPr/>
        </p:nvSpPr>
        <p:spPr>
          <a:xfrm>
            <a:off x="2942834" y="451783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6BF1466E-FE02-4724-8FC4-E9C89C5AAF13}"/>
              </a:ext>
            </a:extLst>
          </p:cNvPr>
          <p:cNvSpPr txBox="1"/>
          <p:nvPr/>
        </p:nvSpPr>
        <p:spPr>
          <a:xfrm>
            <a:off x="3912758" y="499276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7C5AA3BE-EE8F-4E77-9A14-E8F79CCAD1CD}"/>
              </a:ext>
            </a:extLst>
          </p:cNvPr>
          <p:cNvSpPr txBox="1"/>
          <p:nvPr/>
        </p:nvSpPr>
        <p:spPr>
          <a:xfrm>
            <a:off x="3932521" y="5454168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6A9E7FD0-9CB4-48B0-A224-254F3E6FCBA7}"/>
              </a:ext>
            </a:extLst>
          </p:cNvPr>
          <p:cNvSpPr txBox="1"/>
          <p:nvPr/>
        </p:nvSpPr>
        <p:spPr>
          <a:xfrm>
            <a:off x="3442787" y="596361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B86390A2-708D-4285-BE3B-98D552493F6B}"/>
              </a:ext>
            </a:extLst>
          </p:cNvPr>
          <p:cNvSpPr txBox="1"/>
          <p:nvPr/>
        </p:nvSpPr>
        <p:spPr>
          <a:xfrm>
            <a:off x="2930633" y="5975922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7834F7A-F7BF-47E4-A7C7-C6C6ADBF3293}"/>
              </a:ext>
            </a:extLst>
          </p:cNvPr>
          <p:cNvSpPr txBox="1"/>
          <p:nvPr/>
        </p:nvSpPr>
        <p:spPr>
          <a:xfrm>
            <a:off x="2408034" y="501585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AB4FC97A-7322-466D-AF7C-208C6036C3D5}"/>
              </a:ext>
            </a:extLst>
          </p:cNvPr>
          <p:cNvSpPr txBox="1"/>
          <p:nvPr/>
        </p:nvSpPr>
        <p:spPr>
          <a:xfrm>
            <a:off x="2472710" y="5516040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B56E2EF-87E7-474A-A1FD-596280D77E1B}"/>
              </a:ext>
            </a:extLst>
          </p:cNvPr>
          <p:cNvSpPr/>
          <p:nvPr/>
        </p:nvSpPr>
        <p:spPr>
          <a:xfrm>
            <a:off x="7364526" y="3778021"/>
            <a:ext cx="1606753" cy="265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4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8BFB1-EA69-F745-E81D-7BD7854A60E9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CF654D-2E1E-174B-B4F2-987B883E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1" y="1372925"/>
            <a:ext cx="9541078" cy="287057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FB10E69-3053-F851-C2E5-798F2FBB280E}"/>
              </a:ext>
            </a:extLst>
          </p:cNvPr>
          <p:cNvSpPr/>
          <p:nvPr/>
        </p:nvSpPr>
        <p:spPr>
          <a:xfrm>
            <a:off x="2455266" y="2143383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F54530-1BF0-2DE3-1ACC-597DB06E6EBA}"/>
              </a:ext>
            </a:extLst>
          </p:cNvPr>
          <p:cNvSpPr/>
          <p:nvPr/>
        </p:nvSpPr>
        <p:spPr>
          <a:xfrm>
            <a:off x="2455266" y="3124895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234DA04-53AA-762F-396E-D4B82FDE0617}"/>
              </a:ext>
            </a:extLst>
          </p:cNvPr>
          <p:cNvSpPr/>
          <p:nvPr/>
        </p:nvSpPr>
        <p:spPr>
          <a:xfrm>
            <a:off x="6807666" y="2143382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84E0F98-47FD-0707-8CC3-115D71C72D9E}"/>
              </a:ext>
            </a:extLst>
          </p:cNvPr>
          <p:cNvSpPr/>
          <p:nvPr/>
        </p:nvSpPr>
        <p:spPr>
          <a:xfrm>
            <a:off x="10157713" y="2143382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4256FDB-220A-D4CE-14FE-0C9CB8A38EEA}"/>
              </a:ext>
            </a:extLst>
          </p:cNvPr>
          <p:cNvSpPr/>
          <p:nvPr/>
        </p:nvSpPr>
        <p:spPr>
          <a:xfrm>
            <a:off x="6807666" y="31206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6550DE0-046A-7B35-98B6-B430AAF24021}"/>
              </a:ext>
            </a:extLst>
          </p:cNvPr>
          <p:cNvSpPr/>
          <p:nvPr/>
        </p:nvSpPr>
        <p:spPr>
          <a:xfrm>
            <a:off x="10157713" y="31206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EBD2B40-1C0F-B52D-289D-BE787CDC3B6E}"/>
              </a:ext>
            </a:extLst>
          </p:cNvPr>
          <p:cNvSpPr/>
          <p:nvPr/>
        </p:nvSpPr>
        <p:spPr>
          <a:xfrm>
            <a:off x="2455266" y="3597618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5F0A398-B6D1-599C-2C72-9B48C2D55211}"/>
              </a:ext>
            </a:extLst>
          </p:cNvPr>
          <p:cNvSpPr/>
          <p:nvPr/>
        </p:nvSpPr>
        <p:spPr>
          <a:xfrm>
            <a:off x="2455266" y="3836846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22CC136-EC86-3FB2-D1F1-BDA1698CEC73}"/>
              </a:ext>
            </a:extLst>
          </p:cNvPr>
          <p:cNvSpPr/>
          <p:nvPr/>
        </p:nvSpPr>
        <p:spPr>
          <a:xfrm>
            <a:off x="6807666" y="3610199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812F1DC-E040-9AB8-433D-2ABA008D3752}"/>
              </a:ext>
            </a:extLst>
          </p:cNvPr>
          <p:cNvSpPr/>
          <p:nvPr/>
        </p:nvSpPr>
        <p:spPr>
          <a:xfrm>
            <a:off x="6807666" y="3877395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A9EBC29-899B-8686-1214-87567AC65CC6}"/>
              </a:ext>
            </a:extLst>
          </p:cNvPr>
          <p:cNvSpPr/>
          <p:nvPr/>
        </p:nvSpPr>
        <p:spPr>
          <a:xfrm>
            <a:off x="10157713" y="3863129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D3DBD68-8863-A5D5-6B09-CB9DD545850E}"/>
              </a:ext>
            </a:extLst>
          </p:cNvPr>
          <p:cNvSpPr/>
          <p:nvPr/>
        </p:nvSpPr>
        <p:spPr>
          <a:xfrm>
            <a:off x="10157713" y="36101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D6262F-72AD-455F-69EA-D2C8B91C1195}"/>
              </a:ext>
            </a:extLst>
          </p:cNvPr>
          <p:cNvSpPr txBox="1"/>
          <p:nvPr/>
        </p:nvSpPr>
        <p:spPr>
          <a:xfrm>
            <a:off x="3417837" y="977280"/>
            <a:ext cx="677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模型在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CoreMOF-2019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数据集上的预测效果（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~7,000 training data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~2,500 test data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A17F0A-DB1E-3E68-B4CE-AD470ACFBED3}"/>
              </a:ext>
            </a:extLst>
          </p:cNvPr>
          <p:cNvSpPr txBox="1"/>
          <p:nvPr/>
        </p:nvSpPr>
        <p:spPr>
          <a:xfrm>
            <a:off x="1388378" y="4660084"/>
            <a:ext cx="93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对于气体吸附预测任务，尤其是低压下的气体吸附预测，局部原子特征很重要，高压条件下孔道的几何特征很重要。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74FBB4-BF03-64B4-A9E9-245740BC064C}"/>
              </a:ext>
            </a:extLst>
          </p:cNvPr>
          <p:cNvSpPr txBox="1"/>
          <p:nvPr/>
        </p:nvSpPr>
        <p:spPr>
          <a:xfrm>
            <a:off x="1388378" y="5557554"/>
            <a:ext cx="939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为了提升气体吸附预测任务的精度，就同时需要包含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几何特征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局部原子特征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425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6EF04D-E254-7761-DAE7-2D2C2B3E06D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E59A8-5CF4-52F1-B0C4-CB1D75F09980}"/>
              </a:ext>
            </a:extLst>
          </p:cNvPr>
          <p:cNvSpPr txBox="1"/>
          <p:nvPr/>
        </p:nvSpPr>
        <p:spPr>
          <a:xfrm>
            <a:off x="1256316" y="858956"/>
            <a:ext cx="99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关于局部特征：使用一个作用于原子图上的图神经网络来提取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图神经网络的表达能力更强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06D89-FC16-F438-C64E-1E4AFCF4A043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06D89-FC16-F438-C64E-1E4AFCF4A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1EE5EE-5F4E-D07D-7009-3999549D66CC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1EE5EE-5F4E-D07D-7009-3999549D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9B7849F-FF2A-1EBD-E900-B08BA9AB95AD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495567-A58C-EC73-250F-284FF8C904FC}"/>
                  </a:ext>
                </a:extLst>
              </p:cNvPr>
              <p:cNvSpPr txBox="1"/>
              <p:nvPr/>
            </p:nvSpPr>
            <p:spPr>
              <a:xfrm>
                <a:off x="7644025" y="2169160"/>
                <a:ext cx="4119584" cy="139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495567-A58C-EC73-250F-284FF8C9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25" y="2169160"/>
                <a:ext cx="4119584" cy="1397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9EE0EF0-EC15-9949-7FF8-3C0AC3B3F428}"/>
              </a:ext>
            </a:extLst>
          </p:cNvPr>
          <p:cNvSpPr txBox="1"/>
          <p:nvPr/>
        </p:nvSpPr>
        <p:spPr>
          <a:xfrm>
            <a:off x="6096000" y="2366993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6E2B71-71F5-0F41-F68C-90F07362E7A8}"/>
              </a:ext>
            </a:extLst>
          </p:cNvPr>
          <p:cNvSpPr txBox="1"/>
          <p:nvPr/>
        </p:nvSpPr>
        <p:spPr>
          <a:xfrm>
            <a:off x="6096931" y="2972815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461153-46E6-2584-9032-90D3946AF00B}"/>
              </a:ext>
            </a:extLst>
          </p:cNvPr>
          <p:cNvSpPr txBox="1"/>
          <p:nvPr/>
        </p:nvSpPr>
        <p:spPr>
          <a:xfrm>
            <a:off x="5998642" y="1635188"/>
            <a:ext cx="153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图神经网络：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D9BD528-98FB-BB7F-ED7E-FEC4BC022C94}"/>
              </a:ext>
            </a:extLst>
          </p:cNvPr>
          <p:cNvCxnSpPr>
            <a:cxnSpLocks/>
          </p:cNvCxnSpPr>
          <p:nvPr/>
        </p:nvCxnSpPr>
        <p:spPr>
          <a:xfrm>
            <a:off x="5603846" y="1543574"/>
            <a:ext cx="0" cy="311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F6F756D8-E47F-4634-B69C-ADED8A8FF961}"/>
              </a:ext>
            </a:extLst>
          </p:cNvPr>
          <p:cNvSpPr/>
          <p:nvPr/>
        </p:nvSpPr>
        <p:spPr>
          <a:xfrm>
            <a:off x="2906833" y="4372572"/>
            <a:ext cx="5651394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BA2224-D68A-4F06-A775-2B08C0FE98F0}"/>
                  </a:ext>
                </a:extLst>
              </p:cNvPr>
              <p:cNvSpPr txBox="1"/>
              <p:nvPr/>
            </p:nvSpPr>
            <p:spPr>
              <a:xfrm>
                <a:off x="4456497" y="5122107"/>
                <a:ext cx="272876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BA2224-D68A-4F06-A775-2B08C0FE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97" y="5122107"/>
                <a:ext cx="272876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800E216-E7EB-40C2-9CBE-5CDF3A291831}"/>
                  </a:ext>
                </a:extLst>
              </p:cNvPr>
              <p:cNvSpPr txBox="1"/>
              <p:nvPr/>
            </p:nvSpPr>
            <p:spPr>
              <a:xfrm>
                <a:off x="4456497" y="5993365"/>
                <a:ext cx="2728762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800E216-E7EB-40C2-9CBE-5CDF3A29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97" y="5993365"/>
                <a:ext cx="2728762" cy="411395"/>
              </a:xfrm>
              <a:prstGeom prst="rect">
                <a:avLst/>
              </a:prstGeom>
              <a:blipFill>
                <a:blip r:embed="rId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9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DA434B-7BD3-FAF0-83E3-EB8D0CFD1C0A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28D96C-01EF-1C07-C984-6E957B3D3713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关于全局特征（几何特征）：使用一个作用于底层网络上的图神经网络来提取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2ACE16-1EAF-723C-709D-9085B28DB073}"/>
              </a:ext>
            </a:extLst>
          </p:cNvPr>
          <p:cNvGrpSpPr/>
          <p:nvPr/>
        </p:nvGrpSpPr>
        <p:grpSpPr>
          <a:xfrm>
            <a:off x="4783045" y="3061382"/>
            <a:ext cx="2747434" cy="1581150"/>
            <a:chOff x="5390929" y="2391837"/>
            <a:chExt cx="2747434" cy="158115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B6ABEBD-5A56-5E48-CBC1-3CDEBE10F22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307E88F-D2B3-A615-35EB-8204E4BC6DD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C90DC23D-DF61-5E34-34F3-CB3A3F414E8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4FD145-D428-E7F2-30E6-B17E18C66BAB}"/>
              </a:ext>
            </a:extLst>
          </p:cNvPr>
          <p:cNvGrpSpPr/>
          <p:nvPr/>
        </p:nvGrpSpPr>
        <p:grpSpPr>
          <a:xfrm>
            <a:off x="6607018" y="3061417"/>
            <a:ext cx="2747434" cy="1581150"/>
            <a:chOff x="5390929" y="2391837"/>
            <a:chExt cx="2747434" cy="158115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2410D1D-A31C-94B9-DC93-8E422BCAA7F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7AC4506-E013-6EB0-6FCF-949E754B8F3B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876A6756-EFC4-3692-1236-523D966F67A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DE52BD-5083-A529-649A-DD474D43D37B}"/>
              </a:ext>
            </a:extLst>
          </p:cNvPr>
          <p:cNvGrpSpPr/>
          <p:nvPr/>
        </p:nvGrpSpPr>
        <p:grpSpPr>
          <a:xfrm>
            <a:off x="8432643" y="3061417"/>
            <a:ext cx="2747434" cy="1581150"/>
            <a:chOff x="5390929" y="2391837"/>
            <a:chExt cx="2747434" cy="158115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FC6A76E-FE51-DCA0-FB41-CA1DCDEABB0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7BA4798-D006-3556-7316-8DD164B9E06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C076C5D8-6B1A-38FC-C00A-27AB51D6AD1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A57D43-7CD4-1B5C-8E80-19C04BDF0C5E}"/>
              </a:ext>
            </a:extLst>
          </p:cNvPr>
          <p:cNvGrpSpPr/>
          <p:nvPr/>
        </p:nvGrpSpPr>
        <p:grpSpPr>
          <a:xfrm>
            <a:off x="5705913" y="4643379"/>
            <a:ext cx="2747434" cy="1581150"/>
            <a:chOff x="5390929" y="2391837"/>
            <a:chExt cx="2747434" cy="158115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796E3D5-C149-443B-FEDA-615F69A48ACD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C4A8CBF-B90E-97DD-1631-3B664A134604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D1F94753-E2DE-8864-9C91-88E63E163E2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DB7C06-048A-5399-5256-11C789E0BC97}"/>
              </a:ext>
            </a:extLst>
          </p:cNvPr>
          <p:cNvGrpSpPr/>
          <p:nvPr/>
        </p:nvGrpSpPr>
        <p:grpSpPr>
          <a:xfrm>
            <a:off x="7529886" y="4643414"/>
            <a:ext cx="2747434" cy="1581150"/>
            <a:chOff x="5390929" y="2391837"/>
            <a:chExt cx="2747434" cy="158115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A2F421A-5D62-97B5-2D5F-AA348FB9A9C3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64FE643-3AB2-37EF-7658-A4F3D68A94F0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6C8E8768-8E74-4801-76B9-593E604CAC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A9B513F-5FF8-CDA1-A4C9-49102DED672B}"/>
              </a:ext>
            </a:extLst>
          </p:cNvPr>
          <p:cNvGrpSpPr/>
          <p:nvPr/>
        </p:nvGrpSpPr>
        <p:grpSpPr>
          <a:xfrm>
            <a:off x="9355511" y="4643414"/>
            <a:ext cx="2747434" cy="1581150"/>
            <a:chOff x="5390929" y="2391837"/>
            <a:chExt cx="2747434" cy="158115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27D3AC3-8305-834E-F583-CF3D3A23BDB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99CFD2E-45DC-1FC3-70C6-15B0572B1BB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AA50AFD9-3D08-73B7-A13A-56F73444BC2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079E61D-571B-06CB-3C4A-E55027D0FE3B}"/>
              </a:ext>
            </a:extLst>
          </p:cNvPr>
          <p:cNvGrpSpPr/>
          <p:nvPr/>
        </p:nvGrpSpPr>
        <p:grpSpPr>
          <a:xfrm>
            <a:off x="3857158" y="1479087"/>
            <a:ext cx="2747434" cy="1581150"/>
            <a:chOff x="5390929" y="2391837"/>
            <a:chExt cx="2747434" cy="158115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227B578-A26A-7A21-E9B0-E84B39AF78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36A6F53-8AA8-DF34-3B75-95D2879824A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CEE6B7A-A6DE-F395-A2A7-AA24FF5C53F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78482B-B355-F208-295F-8B0C4392ADBD}"/>
              </a:ext>
            </a:extLst>
          </p:cNvPr>
          <p:cNvGrpSpPr/>
          <p:nvPr/>
        </p:nvGrpSpPr>
        <p:grpSpPr>
          <a:xfrm>
            <a:off x="5681131" y="1479122"/>
            <a:ext cx="2747434" cy="1581150"/>
            <a:chOff x="5390929" y="2391837"/>
            <a:chExt cx="2747434" cy="158115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7F7440A-3E91-CC80-295F-20772DA58414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63F9721-3723-AC9F-7A25-55EB7215DF0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610F1CBD-8223-8F9E-4EBA-2676A3665925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21292A1-447A-C1C6-4BE9-BCE3661FA447}"/>
              </a:ext>
            </a:extLst>
          </p:cNvPr>
          <p:cNvGrpSpPr/>
          <p:nvPr/>
        </p:nvGrpSpPr>
        <p:grpSpPr>
          <a:xfrm>
            <a:off x="7506756" y="1479122"/>
            <a:ext cx="2747434" cy="1581150"/>
            <a:chOff x="5390929" y="2391837"/>
            <a:chExt cx="2747434" cy="158115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FEF6F46-5D5F-8D20-6C77-2F0D25C1895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DCC64B8-242D-3EE4-56CC-9258055E479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02D1F443-6FC3-77A4-4403-D152DCEE06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E9D2283-5B4E-F78B-7BA6-439E648A7F5D}"/>
              </a:ext>
            </a:extLst>
          </p:cNvPr>
          <p:cNvCxnSpPr>
            <a:cxnSpLocks/>
          </p:cNvCxnSpPr>
          <p:nvPr/>
        </p:nvCxnSpPr>
        <p:spPr>
          <a:xfrm>
            <a:off x="5955530" y="371578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2806569-42DD-707F-B38F-1BEB649B6AB9}"/>
              </a:ext>
            </a:extLst>
          </p:cNvPr>
          <p:cNvCxnSpPr>
            <a:cxnSpLocks/>
          </p:cNvCxnSpPr>
          <p:nvPr/>
        </p:nvCxnSpPr>
        <p:spPr>
          <a:xfrm>
            <a:off x="7781084" y="371254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8D77D61-50D6-DA11-2C13-96A03564D5C5}"/>
              </a:ext>
            </a:extLst>
          </p:cNvPr>
          <p:cNvCxnSpPr>
            <a:cxnSpLocks/>
          </p:cNvCxnSpPr>
          <p:nvPr/>
        </p:nvCxnSpPr>
        <p:spPr>
          <a:xfrm>
            <a:off x="9606635" y="370443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0F3C4F3-1CAB-A848-DD00-70B55C790A53}"/>
              </a:ext>
            </a:extLst>
          </p:cNvPr>
          <p:cNvCxnSpPr>
            <a:cxnSpLocks/>
          </p:cNvCxnSpPr>
          <p:nvPr/>
        </p:nvCxnSpPr>
        <p:spPr>
          <a:xfrm>
            <a:off x="5037891" y="213667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91AC3ED-FA52-2D9E-9CC5-31CB1F8BB18D}"/>
              </a:ext>
            </a:extLst>
          </p:cNvPr>
          <p:cNvCxnSpPr>
            <a:cxnSpLocks/>
          </p:cNvCxnSpPr>
          <p:nvPr/>
        </p:nvCxnSpPr>
        <p:spPr>
          <a:xfrm>
            <a:off x="6863445" y="213342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749C7F1-AAF8-C2D5-A002-F08E52BBF863}"/>
              </a:ext>
            </a:extLst>
          </p:cNvPr>
          <p:cNvCxnSpPr>
            <a:cxnSpLocks/>
          </p:cNvCxnSpPr>
          <p:nvPr/>
        </p:nvCxnSpPr>
        <p:spPr>
          <a:xfrm>
            <a:off x="8688996" y="212532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6AEB548-8C7E-1592-1DBD-55733EA785E6}"/>
              </a:ext>
            </a:extLst>
          </p:cNvPr>
          <p:cNvCxnSpPr>
            <a:cxnSpLocks/>
          </p:cNvCxnSpPr>
          <p:nvPr/>
        </p:nvCxnSpPr>
        <p:spPr>
          <a:xfrm>
            <a:off x="6878030" y="53192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F52D955-0100-7788-2E0A-5C4AE42FFC69}"/>
              </a:ext>
            </a:extLst>
          </p:cNvPr>
          <p:cNvCxnSpPr>
            <a:cxnSpLocks/>
          </p:cNvCxnSpPr>
          <p:nvPr/>
        </p:nvCxnSpPr>
        <p:spPr>
          <a:xfrm>
            <a:off x="8703584" y="531598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498B04-8E79-F40F-7F86-84AD07D1AC8F}"/>
              </a:ext>
            </a:extLst>
          </p:cNvPr>
          <p:cNvCxnSpPr>
            <a:cxnSpLocks/>
          </p:cNvCxnSpPr>
          <p:nvPr/>
        </p:nvCxnSpPr>
        <p:spPr>
          <a:xfrm>
            <a:off x="10529135" y="53078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852502D-5CCD-1D1E-A3C0-491D7AE8A071}"/>
              </a:ext>
            </a:extLst>
          </p:cNvPr>
          <p:cNvCxnSpPr>
            <a:cxnSpLocks/>
          </p:cNvCxnSpPr>
          <p:nvPr/>
        </p:nvCxnSpPr>
        <p:spPr>
          <a:xfrm>
            <a:off x="5681131" y="2853425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AEF10F0-9435-7F9D-2E12-57231781FAD0}"/>
              </a:ext>
            </a:extLst>
          </p:cNvPr>
          <p:cNvCxnSpPr>
            <a:cxnSpLocks/>
          </p:cNvCxnSpPr>
          <p:nvPr/>
        </p:nvCxnSpPr>
        <p:spPr>
          <a:xfrm>
            <a:off x="7526135" y="2845317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200D509-54D6-073C-7362-2D31B81B6955}"/>
              </a:ext>
            </a:extLst>
          </p:cNvPr>
          <p:cNvCxnSpPr>
            <a:cxnSpLocks/>
          </p:cNvCxnSpPr>
          <p:nvPr/>
        </p:nvCxnSpPr>
        <p:spPr>
          <a:xfrm>
            <a:off x="9346824" y="2842073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27C138C-B392-0503-B7A5-D18551700638}"/>
              </a:ext>
            </a:extLst>
          </p:cNvPr>
          <p:cNvCxnSpPr>
            <a:cxnSpLocks/>
          </p:cNvCxnSpPr>
          <p:nvPr/>
        </p:nvCxnSpPr>
        <p:spPr>
          <a:xfrm>
            <a:off x="6597149" y="4430923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3BDD233-4BF0-F26B-5392-1790E1B5499F}"/>
              </a:ext>
            </a:extLst>
          </p:cNvPr>
          <p:cNvCxnSpPr>
            <a:cxnSpLocks/>
          </p:cNvCxnSpPr>
          <p:nvPr/>
        </p:nvCxnSpPr>
        <p:spPr>
          <a:xfrm>
            <a:off x="8442153" y="4422815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1D58DE7-5DA6-93EA-0746-F2B36A4BED6C}"/>
              </a:ext>
            </a:extLst>
          </p:cNvPr>
          <p:cNvCxnSpPr>
            <a:cxnSpLocks/>
          </p:cNvCxnSpPr>
          <p:nvPr/>
        </p:nvCxnSpPr>
        <p:spPr>
          <a:xfrm>
            <a:off x="10262842" y="4419571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7813EBC-D54B-70F9-63FE-6AF9CD4D04C5}"/>
              </a:ext>
            </a:extLst>
          </p:cNvPr>
          <p:cNvCxnSpPr>
            <a:cxnSpLocks/>
          </p:cNvCxnSpPr>
          <p:nvPr/>
        </p:nvCxnSpPr>
        <p:spPr>
          <a:xfrm flipH="1">
            <a:off x="5945284" y="2143418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5AAB1CD-E76D-42AA-5F27-EDB7E0F4761F}"/>
              </a:ext>
            </a:extLst>
          </p:cNvPr>
          <p:cNvCxnSpPr>
            <a:cxnSpLocks/>
          </p:cNvCxnSpPr>
          <p:nvPr/>
        </p:nvCxnSpPr>
        <p:spPr>
          <a:xfrm flipH="1">
            <a:off x="6871029" y="3730642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990480-3003-07FA-CDE1-3FD338153A59}"/>
              </a:ext>
            </a:extLst>
          </p:cNvPr>
          <p:cNvCxnSpPr>
            <a:cxnSpLocks/>
          </p:cNvCxnSpPr>
          <p:nvPr/>
        </p:nvCxnSpPr>
        <p:spPr>
          <a:xfrm flipH="1">
            <a:off x="7806504" y="5337322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78E076F-72FB-761A-C354-251D9743F563}"/>
              </a:ext>
            </a:extLst>
          </p:cNvPr>
          <p:cNvCxnSpPr>
            <a:cxnSpLocks/>
          </p:cNvCxnSpPr>
          <p:nvPr/>
        </p:nvCxnSpPr>
        <p:spPr>
          <a:xfrm flipH="1">
            <a:off x="7756244" y="2125585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8722FB3-3FAD-AA0B-C62B-C504A19647C3}"/>
              </a:ext>
            </a:extLst>
          </p:cNvPr>
          <p:cNvCxnSpPr>
            <a:cxnSpLocks/>
          </p:cNvCxnSpPr>
          <p:nvPr/>
        </p:nvCxnSpPr>
        <p:spPr>
          <a:xfrm flipH="1">
            <a:off x="8681989" y="3712809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E6D3D17-2536-6042-0E82-7EA9A80D7579}"/>
              </a:ext>
            </a:extLst>
          </p:cNvPr>
          <p:cNvCxnSpPr>
            <a:cxnSpLocks/>
          </p:cNvCxnSpPr>
          <p:nvPr/>
        </p:nvCxnSpPr>
        <p:spPr>
          <a:xfrm flipH="1">
            <a:off x="9617464" y="5319489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A86F97A-334E-73E8-A50F-40C53587EDCE}"/>
              </a:ext>
            </a:extLst>
          </p:cNvPr>
          <p:cNvSpPr txBox="1"/>
          <p:nvPr/>
        </p:nvSpPr>
        <p:spPr>
          <a:xfrm>
            <a:off x="8877387" y="6352973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FD4498-84AB-5110-0AA1-9FDECE5B9BF6}"/>
                  </a:ext>
                </a:extLst>
              </p:cNvPr>
              <p:cNvSpPr txBox="1"/>
              <p:nvPr/>
            </p:nvSpPr>
            <p:spPr>
              <a:xfrm>
                <a:off x="374143" y="2279182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(Di)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(Df)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FD4498-84AB-5110-0AA1-9FDECE5B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3" y="2279182"/>
                <a:ext cx="4538445" cy="3366563"/>
              </a:xfrm>
              <a:prstGeom prst="rect">
                <a:avLst/>
              </a:prstGeom>
              <a:blipFill>
                <a:blip r:embed="rId2"/>
                <a:stretch>
                  <a:fillRect l="-1074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椭圆 66">
            <a:extLst>
              <a:ext uri="{FF2B5EF4-FFF2-40B4-BE49-F238E27FC236}">
                <a16:creationId xmlns:a16="http://schemas.microsoft.com/office/drawing/2014/main" id="{F2A9BE8B-0D4C-EB04-63FE-6972992AA586}"/>
              </a:ext>
            </a:extLst>
          </p:cNvPr>
          <p:cNvSpPr/>
          <p:nvPr/>
        </p:nvSpPr>
        <p:spPr>
          <a:xfrm>
            <a:off x="5878208" y="2322781"/>
            <a:ext cx="1474948" cy="14749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52FAE23-5E08-C851-3906-26ACD331892B}"/>
              </a:ext>
            </a:extLst>
          </p:cNvPr>
          <p:cNvCxnSpPr>
            <a:cxnSpLocks/>
          </p:cNvCxnSpPr>
          <p:nvPr/>
        </p:nvCxnSpPr>
        <p:spPr>
          <a:xfrm>
            <a:off x="3066176" y="2558642"/>
            <a:ext cx="3522321" cy="50159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44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43F996-1036-F11B-94BE-197CEF4AA53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862D84-23D0-40A9-62D4-9B4E34BEB24B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关于局部特征和全局特征的整合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9A67B4-E827-2586-1A16-1A34921FF9D7}"/>
              </a:ext>
            </a:extLst>
          </p:cNvPr>
          <p:cNvGrpSpPr/>
          <p:nvPr/>
        </p:nvGrpSpPr>
        <p:grpSpPr>
          <a:xfrm>
            <a:off x="3468312" y="2227601"/>
            <a:ext cx="2747434" cy="1581150"/>
            <a:chOff x="723934" y="1929016"/>
            <a:chExt cx="2747434" cy="158115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7D37E58-C577-1C7C-6394-A2B93653E374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1C04790A-C750-8BC3-058D-EF9DF4815711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FC3FD7E-07C6-4981-A82B-62F05C32449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7B9E923-8D02-1128-389C-06E160E15AF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87A6E97E-55D1-302D-9CDF-3493A3AAD408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0D3145D4-A166-F6AF-1486-4FB1977D8B11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A8D5C7C-92FA-6AC7-6871-B37604F13A37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CD8A7C5D-0C76-72C5-A60D-96FE33891396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51BD6E68-914A-78F8-FC8F-A031298B2911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C5E364C4-7804-4F9D-E8C5-8958E17A40D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D8A511A-5C16-5851-97FE-45F16672B63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7FB1DA9-791F-3FB9-168F-94E79A6455A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DF124DC-C02B-4104-4735-D8C2F9ACA57D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19C5DF4-BE79-4425-FFA3-12DD389C30A8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0C478AC-C858-9F34-75E7-38CC011794A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2CB45B3F-6956-AF2E-4CDF-9701FC0C3FD3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C4DB9F1-5FC0-61D5-CC9B-E6F49D0FA3F4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70A87E4A-C0AE-2178-07A8-07F07736241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4C209DF-7C35-30B5-C75C-76DCAD662CC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5E256ABB-CD74-E7A4-8CFD-FD842693823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A040520-05F7-5A53-5207-31DBCE5D994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9DD4786-6C5A-44E8-54F7-A02917E87B53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F8D8E222-E987-B303-C9B1-9FAA84F12C32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26F78180-2CD9-2B50-B3C3-070F9C0CAF7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17AC51D9-66AD-119C-9F5B-B23F13D46925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0324069-9D5D-9C7A-7287-387665C3D63B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3B348D6D-6E76-BCFB-6B34-E6B1FC4B396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AC9289E0-DF05-AC7B-C94C-24BFF095DED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24A8F71-1496-5B14-702F-EF14AD12BA48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1A0A4C9-E87D-0ACB-FDAE-622F1A9B024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72EC275-6DF8-9079-A9A1-89402339E90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291569D3-0224-F9F3-45F1-182A15994E1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7999FEA3-4624-4BFC-C2AC-58AC3631490A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C2226E7-AA52-F795-E465-48409E6D43B7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94DD15C9-8F52-0551-D849-878A7E1414B7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D139E84-10D1-4D65-7AB6-CE9A75D1A569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4C2D8F-422E-31FB-DCAD-BC0A056ADC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B3901BC-5550-9DDC-7C8E-83A88A05ED0A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87DAFED-FEEA-237E-B0C3-3DAC401C231E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374CDA-F644-F618-930F-A913FF3920C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E2306B5-2C3A-F1B8-BC12-2AB4B3658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02C65A4-8DC3-E2B9-5515-846501C3D8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75D05E4-85AA-EAB0-36B0-CC60D4C009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7D73E58-DF1C-63B7-5864-CFA5EE200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FFD991E-3AE2-4BBF-60E4-F858E6C03F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2275D74-D5FC-850E-EAC1-6868D3DB8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803AC66-4F95-DC67-85A5-E35592A30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882A0B1-FA72-3EFF-0FBC-B4765B3694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0EA5A1-A370-BC34-9D2A-DED5ED37F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127A051-7BF8-9DF5-F963-936E3C80E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6B7A435-6FCC-C928-DD23-4615438B5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FCD868F-1FC8-8552-F1FD-CAB2B5557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6F863FD-C22A-E71E-0CD7-3B432B11E5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A80DFD8-E816-A3C7-B930-75C031B51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0697384-4A86-0B2E-33DC-2198931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DD1ADFD-063D-DE1C-BE85-BBAF6BBBA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0F9CF2-8DB8-B35D-4AD9-A9B2BE53705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548C6D2-CF2B-1159-B745-0F44B2FC1F9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8E8FB3-4058-097D-0A5C-CA8D9ADE40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472FA5D-D95C-1787-7AE1-CDBDA19AA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83D71ED-10FA-8F68-8691-3B58C95CC6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8FB5305-EBBF-8AAF-58FB-67279E920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B350EB-6B26-0538-F4E6-A56A6D708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5C5563-62D8-893D-C4ED-E1B8D1281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D541CE4-4C70-4507-A729-33F4C60A3B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08BEBAB-8A83-3969-2774-8CEBE4A3A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A5B4DB7-19D6-F7B0-4421-5C9DB915F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E8C2CB4-B7E9-25A2-3286-D6B40D492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EC69F28-F72A-462E-1F28-0E90A42249A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A1CA805-882B-0B5C-2DB9-57D9226AA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A8A1512-DF5C-8924-9E6D-F59B81DAD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CB99AFD-F8A7-DF10-3A55-67E439F8F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DC5EFC3-3E67-B1DA-351F-1368F1C45B5A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B579998-8B1F-1A49-4AFE-254E7ACD8845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84E1957-6C83-2A8C-7A48-15AB3414DA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EA957A0-1C4F-5583-1F70-3D333F5EC1C6}"/>
              </a:ext>
            </a:extLst>
          </p:cNvPr>
          <p:cNvGrpSpPr/>
          <p:nvPr/>
        </p:nvGrpSpPr>
        <p:grpSpPr>
          <a:xfrm>
            <a:off x="6149919" y="2232875"/>
            <a:ext cx="2747434" cy="1581150"/>
            <a:chOff x="5390929" y="2391837"/>
            <a:chExt cx="2747434" cy="158115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3CCF145-A866-1637-68C9-0CDEB1509DA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2F17B040-36E9-A478-E4C8-0BB1994133F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64B6C925-3EDE-6CF0-9109-AC830C9A3BC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9E162D3-C208-F23B-D405-6CCAFE4925FC}"/>
              </a:ext>
            </a:extLst>
          </p:cNvPr>
          <p:cNvCxnSpPr>
            <a:cxnSpLocks/>
          </p:cNvCxnSpPr>
          <p:nvPr/>
        </p:nvCxnSpPr>
        <p:spPr>
          <a:xfrm>
            <a:off x="7326287" y="291518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1A9225EA-D81E-C964-1DA2-9530D0AA66FC}"/>
              </a:ext>
            </a:extLst>
          </p:cNvPr>
          <p:cNvSpPr/>
          <p:nvPr/>
        </p:nvSpPr>
        <p:spPr>
          <a:xfrm>
            <a:off x="3845125" y="222232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168FC3C-1B0D-464C-F1EF-A3B91A61F899}"/>
              </a:ext>
            </a:extLst>
          </p:cNvPr>
          <p:cNvSpPr/>
          <p:nvPr/>
        </p:nvSpPr>
        <p:spPr>
          <a:xfrm>
            <a:off x="4773081" y="2752873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B3EDFCE-C1A8-C04F-53B8-1AEF00D531D7}"/>
              </a:ext>
            </a:extLst>
          </p:cNvPr>
          <p:cNvCxnSpPr>
            <a:cxnSpLocks/>
          </p:cNvCxnSpPr>
          <p:nvPr/>
        </p:nvCxnSpPr>
        <p:spPr>
          <a:xfrm>
            <a:off x="4373643" y="2732803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C49D87-F7F7-AE27-1507-6145B75264C0}"/>
              </a:ext>
            </a:extLst>
          </p:cNvPr>
          <p:cNvCxnSpPr>
            <a:cxnSpLocks/>
          </p:cNvCxnSpPr>
          <p:nvPr/>
        </p:nvCxnSpPr>
        <p:spPr>
          <a:xfrm>
            <a:off x="5299209" y="3275585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25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99230C-93A5-466B-A5F4-BF615AAC727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07" name="组合 706">
            <a:extLst>
              <a:ext uri="{FF2B5EF4-FFF2-40B4-BE49-F238E27FC236}">
                <a16:creationId xmlns:a16="http://schemas.microsoft.com/office/drawing/2014/main" id="{A68DF3A3-0F1C-4FEB-AE37-F2A9017D75C9}"/>
              </a:ext>
            </a:extLst>
          </p:cNvPr>
          <p:cNvGrpSpPr/>
          <p:nvPr/>
        </p:nvGrpSpPr>
        <p:grpSpPr>
          <a:xfrm>
            <a:off x="454495" y="1192988"/>
            <a:ext cx="8245994" cy="5279398"/>
            <a:chOff x="2557615" y="1121868"/>
            <a:chExt cx="8245994" cy="5279398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2A367862-F140-4CB7-A369-9280993C531D}"/>
                </a:ext>
              </a:extLst>
            </p:cNvPr>
            <p:cNvSpPr/>
            <p:nvPr/>
          </p:nvSpPr>
          <p:spPr>
            <a:xfrm flipV="1">
              <a:off x="3483878" y="2703315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0A4F5F0-244C-42B6-8601-9C51812C7115}"/>
                </a:ext>
              </a:extLst>
            </p:cNvPr>
            <p:cNvSpPr/>
            <p:nvPr/>
          </p:nvSpPr>
          <p:spPr>
            <a:xfrm flipV="1">
              <a:off x="3965380" y="340653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86261EF-8342-4770-810C-FB60534F2C4B}"/>
                </a:ext>
              </a:extLst>
            </p:cNvPr>
            <p:cNvSpPr/>
            <p:nvPr/>
          </p:nvSpPr>
          <p:spPr>
            <a:xfrm flipV="1">
              <a:off x="4124950" y="343832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D9432E8-B347-4DE2-8828-5EC37BE21483}"/>
                </a:ext>
              </a:extLst>
            </p:cNvPr>
            <p:cNvSpPr/>
            <p:nvPr/>
          </p:nvSpPr>
          <p:spPr>
            <a:xfrm flipV="1">
              <a:off x="4245600" y="33176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0300A2C-769D-4EAA-96E0-1A0D6F4B0D01}"/>
                </a:ext>
              </a:extLst>
            </p:cNvPr>
            <p:cNvSpPr/>
            <p:nvPr/>
          </p:nvSpPr>
          <p:spPr>
            <a:xfrm flipV="1">
              <a:off x="4203679" y="314876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C48F420-DDBB-4F4E-8D3B-708EF881B432}"/>
                </a:ext>
              </a:extLst>
            </p:cNvPr>
            <p:cNvSpPr/>
            <p:nvPr/>
          </p:nvSpPr>
          <p:spPr>
            <a:xfrm flipV="1">
              <a:off x="4325916" y="30297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5A1CE18-959F-4627-99ED-6DE8BF77B7EC}"/>
                </a:ext>
              </a:extLst>
            </p:cNvPr>
            <p:cNvSpPr/>
            <p:nvPr/>
          </p:nvSpPr>
          <p:spPr>
            <a:xfrm flipV="1">
              <a:off x="4488874" y="30788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AEBD581-A33F-41F5-AF11-2580FA8CF8C2}"/>
                </a:ext>
              </a:extLst>
            </p:cNvPr>
            <p:cNvSpPr/>
            <p:nvPr/>
          </p:nvSpPr>
          <p:spPr>
            <a:xfrm flipV="1">
              <a:off x="4533322" y="324393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75A3-3C52-465B-935E-41722D3D17EE}"/>
                </a:ext>
              </a:extLst>
            </p:cNvPr>
            <p:cNvSpPr/>
            <p:nvPr/>
          </p:nvSpPr>
          <p:spPr>
            <a:xfrm flipV="1">
              <a:off x="4409934" y="33613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F600F72-ECA9-4301-9506-21150BDDFC7C}"/>
                </a:ext>
              </a:extLst>
            </p:cNvPr>
            <p:cNvSpPr/>
            <p:nvPr/>
          </p:nvSpPr>
          <p:spPr>
            <a:xfrm flipV="1">
              <a:off x="4700447" y="328992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2A72FE7-8392-45EC-B68E-414812E2A1C7}"/>
                </a:ext>
              </a:extLst>
            </p:cNvPr>
            <p:cNvSpPr/>
            <p:nvPr/>
          </p:nvSpPr>
          <p:spPr>
            <a:xfrm flipV="1">
              <a:off x="4751425" y="343832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9075B4D-C864-414E-85B4-66E44CBCD3AA}"/>
                </a:ext>
              </a:extLst>
            </p:cNvPr>
            <p:cNvSpPr/>
            <p:nvPr/>
          </p:nvSpPr>
          <p:spPr>
            <a:xfrm flipV="1">
              <a:off x="4899063" y="347650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E0F26ED-90A2-48BD-90E4-67FBF97A6FEB}"/>
                </a:ext>
              </a:extLst>
            </p:cNvPr>
            <p:cNvSpPr/>
            <p:nvPr/>
          </p:nvSpPr>
          <p:spPr>
            <a:xfrm flipV="1">
              <a:off x="4954627" y="363684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DCB8A04-CC9C-4DF2-A8EE-985737CD90FB}"/>
                </a:ext>
              </a:extLst>
            </p:cNvPr>
            <p:cNvSpPr/>
            <p:nvPr/>
          </p:nvSpPr>
          <p:spPr>
            <a:xfrm flipV="1">
              <a:off x="5119234" y="3679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F68519A-440A-4E64-A735-026F3AB40E5B}"/>
                </a:ext>
              </a:extLst>
            </p:cNvPr>
            <p:cNvSpPr/>
            <p:nvPr/>
          </p:nvSpPr>
          <p:spPr>
            <a:xfrm flipV="1">
              <a:off x="5244645" y="356227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FE6DF9A-0BA1-4692-8E4A-4CFDCD95D1E1}"/>
                </a:ext>
              </a:extLst>
            </p:cNvPr>
            <p:cNvSpPr/>
            <p:nvPr/>
          </p:nvSpPr>
          <p:spPr>
            <a:xfrm flipV="1">
              <a:off x="5410567" y="360664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9938DC0-AEA1-48FF-8B1A-1C096371D57F}"/>
                </a:ext>
              </a:extLst>
            </p:cNvPr>
            <p:cNvSpPr/>
            <p:nvPr/>
          </p:nvSpPr>
          <p:spPr>
            <a:xfrm flipV="1">
              <a:off x="5447121" y="377401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C6AFE7D-9139-4FED-8471-47824F8B3A05}"/>
                </a:ext>
              </a:extLst>
            </p:cNvPr>
            <p:cNvSpPr/>
            <p:nvPr/>
          </p:nvSpPr>
          <p:spPr>
            <a:xfrm flipV="1">
              <a:off x="5328058" y="389466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09CFC4F-B57E-490B-91E1-0F2B73CE1B5E}"/>
                </a:ext>
              </a:extLst>
            </p:cNvPr>
            <p:cNvSpPr/>
            <p:nvPr/>
          </p:nvSpPr>
          <p:spPr>
            <a:xfrm flipV="1">
              <a:off x="5164242" y="384463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5F18CD5-1D05-4E7E-BDF0-A358064F80DF}"/>
                </a:ext>
              </a:extLst>
            </p:cNvPr>
            <p:cNvSpPr/>
            <p:nvPr/>
          </p:nvSpPr>
          <p:spPr>
            <a:xfrm flipV="1">
              <a:off x="5529316" y="34859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57F63BC-084C-4A96-BA6A-0AD5AA7DD0D4}"/>
                </a:ext>
              </a:extLst>
            </p:cNvPr>
            <p:cNvSpPr/>
            <p:nvPr/>
          </p:nvSpPr>
          <p:spPr>
            <a:xfrm flipV="1">
              <a:off x="5688886" y="35209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51FA3BA-9F8E-45FC-930A-754714932F60}"/>
                </a:ext>
              </a:extLst>
            </p:cNvPr>
            <p:cNvSpPr/>
            <p:nvPr/>
          </p:nvSpPr>
          <p:spPr>
            <a:xfrm flipV="1">
              <a:off x="5370837" y="405757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040B743-FDF1-4A4C-B316-4211215F4CFA}"/>
                </a:ext>
              </a:extLst>
            </p:cNvPr>
            <p:cNvSpPr/>
            <p:nvPr/>
          </p:nvSpPr>
          <p:spPr>
            <a:xfrm flipV="1">
              <a:off x="5264478" y="418775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24A2C56-025A-4A24-8602-79CC0479CED2}"/>
                </a:ext>
              </a:extLst>
            </p:cNvPr>
            <p:cNvSpPr/>
            <p:nvPr/>
          </p:nvSpPr>
          <p:spPr>
            <a:xfrm flipV="1">
              <a:off x="4283012" y="286261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5558F66-1297-42C3-9DAB-BA4CBEE682D9}"/>
                </a:ext>
              </a:extLst>
            </p:cNvPr>
            <p:cNvSpPr/>
            <p:nvPr/>
          </p:nvSpPr>
          <p:spPr>
            <a:xfrm flipV="1">
              <a:off x="4389496" y="274154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A53332-9FB9-4DC9-A9C7-909FFC359A88}"/>
                </a:ext>
              </a:extLst>
            </p:cNvPr>
            <p:cNvSpPr/>
            <p:nvPr/>
          </p:nvSpPr>
          <p:spPr>
            <a:xfrm flipV="1">
              <a:off x="4165670" y="356346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BD79635-4785-493A-838C-989B7D8D6621}"/>
                </a:ext>
              </a:extLst>
            </p:cNvPr>
            <p:cNvSpPr/>
            <p:nvPr/>
          </p:nvSpPr>
          <p:spPr>
            <a:xfrm flipV="1">
              <a:off x="4448503" y="348769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2FFF9C8-13B1-4061-A350-E553BCFB169B}"/>
                </a:ext>
              </a:extLst>
            </p:cNvPr>
            <p:cNvSpPr/>
            <p:nvPr/>
          </p:nvSpPr>
          <p:spPr>
            <a:xfrm flipV="1">
              <a:off x="4102090" y="312590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BC9B83-78B0-4803-8E1A-39F3898FFED2}"/>
                </a:ext>
              </a:extLst>
            </p:cNvPr>
            <p:cNvSpPr/>
            <p:nvPr/>
          </p:nvSpPr>
          <p:spPr>
            <a:xfrm flipV="1">
              <a:off x="4174467" y="284563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7F10A11-DD05-4275-A096-D195F684DE1D}"/>
                </a:ext>
              </a:extLst>
            </p:cNvPr>
            <p:cNvSpPr/>
            <p:nvPr/>
          </p:nvSpPr>
          <p:spPr>
            <a:xfrm flipV="1">
              <a:off x="4587374" y="300207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67F45BF-35FD-4912-9EC7-23BB96420091}"/>
                </a:ext>
              </a:extLst>
            </p:cNvPr>
            <p:cNvSpPr/>
            <p:nvPr/>
          </p:nvSpPr>
          <p:spPr>
            <a:xfrm flipV="1">
              <a:off x="4793733" y="320758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29A39D8-34FD-4C54-9D1C-469D52E7E49A}"/>
                </a:ext>
              </a:extLst>
            </p:cNvPr>
            <p:cNvSpPr/>
            <p:nvPr/>
          </p:nvSpPr>
          <p:spPr>
            <a:xfrm flipV="1">
              <a:off x="4876203" y="37299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AFAEB62-0AF2-4D97-9C3D-4E7C20077BB4}"/>
                </a:ext>
              </a:extLst>
            </p:cNvPr>
            <p:cNvSpPr/>
            <p:nvPr/>
          </p:nvSpPr>
          <p:spPr>
            <a:xfrm flipV="1">
              <a:off x="5079866" y="39401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B5E54D6-B773-47F3-8F80-D35CBA0D7D08}"/>
                </a:ext>
              </a:extLst>
            </p:cNvPr>
            <p:cNvSpPr/>
            <p:nvPr/>
          </p:nvSpPr>
          <p:spPr>
            <a:xfrm flipV="1">
              <a:off x="5223716" y="345134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A91EBF7-7868-4469-BB4B-57497C557567}"/>
                </a:ext>
              </a:extLst>
            </p:cNvPr>
            <p:cNvSpPr/>
            <p:nvPr/>
          </p:nvSpPr>
          <p:spPr>
            <a:xfrm flipV="1">
              <a:off x="5504730" y="337922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AE021DF-EFC2-421B-8003-1539A954CF68}"/>
                </a:ext>
              </a:extLst>
            </p:cNvPr>
            <p:cNvSpPr/>
            <p:nvPr/>
          </p:nvSpPr>
          <p:spPr>
            <a:xfrm flipV="1">
              <a:off x="5574800" y="381466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7791889-1BE1-4B6F-AA63-DD030214E1CB}"/>
                </a:ext>
              </a:extLst>
            </p:cNvPr>
            <p:cNvSpPr/>
            <p:nvPr/>
          </p:nvSpPr>
          <p:spPr>
            <a:xfrm flipV="1">
              <a:off x="5500295" y="410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7EE4497-B78A-41E7-8B0D-133F43EF65EB}"/>
                </a:ext>
              </a:extLst>
            </p:cNvPr>
            <p:cNvCxnSpPr>
              <a:cxnSpLocks/>
            </p:cNvCxnSpPr>
            <p:nvPr/>
          </p:nvCxnSpPr>
          <p:spPr>
            <a:xfrm>
              <a:off x="4028960" y="3442561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3793CB2-0992-4BF1-8753-978415F0DD20}"/>
                </a:ext>
              </a:extLst>
            </p:cNvPr>
            <p:cNvCxnSpPr>
              <a:cxnSpLocks/>
            </p:cNvCxnSpPr>
            <p:nvPr/>
          </p:nvCxnSpPr>
          <p:spPr>
            <a:xfrm>
              <a:off x="4174467" y="3501907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33DFE71-5D56-4233-BB16-CB50BDB60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530" y="3375759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1A74491-EC69-4ACA-AA96-8A641D945D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5690" y="3361367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A9A2683-DF7A-43E2-8D08-2220EF8E57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7814" y="3219753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E8CE615-86F0-4E90-A84A-AFC1197CC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259" y="3093281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854A68A-CA9E-4D0E-BD72-DE6AD6619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8588" y="3068529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FFB5337-B704-461D-ADE9-10307E8FD9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227" y="314241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7067D6D-9FED-46F6-AD2B-264A4F508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7004" y="3296840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2483CB9-8F25-46EC-B306-E958D00E54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7991" y="3289929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AECFCB7-3B77-4335-97B5-F641541D2E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5540" y="3424947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3DEDD43-5665-4928-A2EB-F9AAD4235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5074" y="3351584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89C6635-22F9-4C06-BAAD-08994C015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726" y="3251133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9B540B-D832-4FC8-A85C-AE831F572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3401" y="3482894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70AD00C-28BB-4507-9EF3-9754B87CE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8916" y="3546474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4DE5BFB-8509-466E-9386-A62F0A735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318" y="3699074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708DAD7-169E-402F-82D7-49D0C7BB33C9}"/>
                </a:ext>
              </a:extLst>
            </p:cNvPr>
            <p:cNvCxnSpPr>
              <a:cxnSpLocks/>
            </p:cNvCxnSpPr>
            <p:nvPr/>
          </p:nvCxnSpPr>
          <p:spPr>
            <a:xfrm>
              <a:off x="5027422" y="3679750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0B537AD-7D05-456D-BC65-CC8649713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814" y="3623847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2E7617D-B5A0-4B95-82BA-FECA99D954D5}"/>
                </a:ext>
              </a:extLst>
            </p:cNvPr>
            <p:cNvCxnSpPr>
              <a:cxnSpLocks/>
            </p:cNvCxnSpPr>
            <p:nvPr/>
          </p:nvCxnSpPr>
          <p:spPr>
            <a:xfrm>
              <a:off x="5167775" y="374491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FD76FFC-A80C-4DD6-A81B-ACB79B8B4F29}"/>
                </a:ext>
              </a:extLst>
            </p:cNvPr>
            <p:cNvCxnSpPr>
              <a:cxnSpLocks/>
            </p:cNvCxnSpPr>
            <p:nvPr/>
          </p:nvCxnSpPr>
          <p:spPr>
            <a:xfrm>
              <a:off x="5313801" y="3603466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1AEB854-0B1E-4AC6-97F2-EE8A55D04B0F}"/>
                </a:ext>
              </a:extLst>
            </p:cNvPr>
            <p:cNvCxnSpPr>
              <a:cxnSpLocks/>
            </p:cNvCxnSpPr>
            <p:nvPr/>
          </p:nvCxnSpPr>
          <p:spPr>
            <a:xfrm>
              <a:off x="5455201" y="3676776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F8C3E76-F85F-4C8F-BC00-9D5B84A4B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9424" y="3830610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95A167A-FAAC-4A96-A7A1-615B7C75B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5489" y="3886377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F3C20F-9743-445E-B435-26B03C975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971" y="3544886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661BBD0-A60E-48BD-99E3-F906830E2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9747" y="3525718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1C58AA2-DF1C-49C5-A9BD-15A7E1CE5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9343" y="3424649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34780E1-6BC3-4011-A961-92CE2F43CD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2662" y="3811486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528C5D8-65BA-4589-8FDD-A3BFF3DDC3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0837" y="3960768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3312C66-06FF-4D80-A1CC-7BF0411BA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586" y="3901437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1622D8C-4DD1-46F1-B4E2-A820F6749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0930" y="4116186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7D61DC8-43FC-4D67-A25B-A86BC58ACED8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57" y="4100859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D765736-5081-4D2C-804D-6163C74D4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107" y="293037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457905B-FC33-4F39-A0D2-C9D1E72BC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454" y="3040890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3CC81A1-F60E-4677-A89E-210E4656D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1085" y="2799920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DD9E5CD-327C-405F-976D-18BD3DD7FCB5}"/>
                </a:ext>
              </a:extLst>
            </p:cNvPr>
            <p:cNvCxnSpPr>
              <a:cxnSpLocks/>
            </p:cNvCxnSpPr>
            <p:nvPr/>
          </p:nvCxnSpPr>
          <p:spPr>
            <a:xfrm>
              <a:off x="4218346" y="2871058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57BF5A1-B843-4CC2-9D0D-0520B44A522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627" y="3497066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763AA8-A07A-413F-BB42-F9A19CCE5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1099" y="3153709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平行四边形 120">
              <a:extLst>
                <a:ext uri="{FF2B5EF4-FFF2-40B4-BE49-F238E27FC236}">
                  <a16:creationId xmlns:a16="http://schemas.microsoft.com/office/drawing/2014/main" id="{020C6860-A6EC-425C-8D88-301644FDF877}"/>
                </a:ext>
              </a:extLst>
            </p:cNvPr>
            <p:cNvSpPr/>
            <p:nvPr/>
          </p:nvSpPr>
          <p:spPr>
            <a:xfrm flipV="1">
              <a:off x="5307808" y="2703140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F5FB55FD-9827-450E-9E66-BE07B2167338}"/>
                </a:ext>
              </a:extLst>
            </p:cNvPr>
            <p:cNvSpPr/>
            <p:nvPr/>
          </p:nvSpPr>
          <p:spPr>
            <a:xfrm flipV="1">
              <a:off x="5789310" y="340636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B524A550-AF4B-4701-B542-5F24B9241FA4}"/>
                </a:ext>
              </a:extLst>
            </p:cNvPr>
            <p:cNvSpPr/>
            <p:nvPr/>
          </p:nvSpPr>
          <p:spPr>
            <a:xfrm flipV="1">
              <a:off x="5948880" y="343815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C8CA72D-AD7A-480C-9264-9F756316FBB9}"/>
                </a:ext>
              </a:extLst>
            </p:cNvPr>
            <p:cNvSpPr/>
            <p:nvPr/>
          </p:nvSpPr>
          <p:spPr>
            <a:xfrm flipV="1">
              <a:off x="6069530" y="33175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BBE2F7A-6250-48D5-B753-4DFDAC4D2960}"/>
                </a:ext>
              </a:extLst>
            </p:cNvPr>
            <p:cNvSpPr/>
            <p:nvPr/>
          </p:nvSpPr>
          <p:spPr>
            <a:xfrm flipV="1">
              <a:off x="6027609" y="314858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B4DD68A3-70A8-4268-AEB5-9F76B4B5356D}"/>
                </a:ext>
              </a:extLst>
            </p:cNvPr>
            <p:cNvSpPr/>
            <p:nvPr/>
          </p:nvSpPr>
          <p:spPr>
            <a:xfrm flipV="1">
              <a:off x="6149846" y="302952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E6E52154-8213-4002-BAF3-7ECB58DF88DD}"/>
                </a:ext>
              </a:extLst>
            </p:cNvPr>
            <p:cNvSpPr/>
            <p:nvPr/>
          </p:nvSpPr>
          <p:spPr>
            <a:xfrm flipV="1">
              <a:off x="6312804" y="307865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5B0B4DD7-705C-44B2-912E-B41557A07CF5}"/>
                </a:ext>
              </a:extLst>
            </p:cNvPr>
            <p:cNvSpPr/>
            <p:nvPr/>
          </p:nvSpPr>
          <p:spPr>
            <a:xfrm flipV="1">
              <a:off x="6357252" y="32437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19680688-CD9B-40C1-AE64-39A5B86DD8B0}"/>
                </a:ext>
              </a:extLst>
            </p:cNvPr>
            <p:cNvSpPr/>
            <p:nvPr/>
          </p:nvSpPr>
          <p:spPr>
            <a:xfrm flipV="1">
              <a:off x="6233864" y="336119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04E2463D-6597-46F8-9C4E-491C4FF1035A}"/>
                </a:ext>
              </a:extLst>
            </p:cNvPr>
            <p:cNvSpPr/>
            <p:nvPr/>
          </p:nvSpPr>
          <p:spPr>
            <a:xfrm flipV="1">
              <a:off x="6524377" y="32897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2B404E8E-EB21-4FAF-AD28-4EFB3192C810}"/>
                </a:ext>
              </a:extLst>
            </p:cNvPr>
            <p:cNvSpPr/>
            <p:nvPr/>
          </p:nvSpPr>
          <p:spPr>
            <a:xfrm flipV="1">
              <a:off x="6575355" y="34381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E668167B-5EE5-4535-BD43-A8609B90C27F}"/>
                </a:ext>
              </a:extLst>
            </p:cNvPr>
            <p:cNvSpPr/>
            <p:nvPr/>
          </p:nvSpPr>
          <p:spPr>
            <a:xfrm flipV="1">
              <a:off x="6722993" y="347633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82B07CED-F13A-41DC-82C7-D24D0B195817}"/>
                </a:ext>
              </a:extLst>
            </p:cNvPr>
            <p:cNvSpPr/>
            <p:nvPr/>
          </p:nvSpPr>
          <p:spPr>
            <a:xfrm flipV="1">
              <a:off x="6778557" y="363666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CEE2323-BA07-4EC0-AF94-09C97CA30FC1}"/>
                </a:ext>
              </a:extLst>
            </p:cNvPr>
            <p:cNvSpPr/>
            <p:nvPr/>
          </p:nvSpPr>
          <p:spPr>
            <a:xfrm flipV="1">
              <a:off x="6943164" y="36795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E0AE0E58-EA0E-4A2F-9C27-DF19635C8474}"/>
                </a:ext>
              </a:extLst>
            </p:cNvPr>
            <p:cNvSpPr/>
            <p:nvPr/>
          </p:nvSpPr>
          <p:spPr>
            <a:xfrm flipV="1">
              <a:off x="7068575" y="35621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C208AED5-9329-4D91-8B6A-9F6652843E7C}"/>
                </a:ext>
              </a:extLst>
            </p:cNvPr>
            <p:cNvSpPr/>
            <p:nvPr/>
          </p:nvSpPr>
          <p:spPr>
            <a:xfrm flipV="1">
              <a:off x="7234497" y="36064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58450A99-3C65-4F74-AD5A-501FA9D7ADEC}"/>
                </a:ext>
              </a:extLst>
            </p:cNvPr>
            <p:cNvSpPr/>
            <p:nvPr/>
          </p:nvSpPr>
          <p:spPr>
            <a:xfrm flipV="1">
              <a:off x="7271051" y="377383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D8099BE3-A2A9-4EB0-B30D-71D76FB3DE78}"/>
                </a:ext>
              </a:extLst>
            </p:cNvPr>
            <p:cNvSpPr/>
            <p:nvPr/>
          </p:nvSpPr>
          <p:spPr>
            <a:xfrm flipV="1">
              <a:off x="7151988" y="389448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7DFDC016-71FA-438F-A083-F06113A4A858}"/>
                </a:ext>
              </a:extLst>
            </p:cNvPr>
            <p:cNvSpPr/>
            <p:nvPr/>
          </p:nvSpPr>
          <p:spPr>
            <a:xfrm flipV="1">
              <a:off x="6988172" y="38444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E290181-FFD4-4E36-9A2E-87DE8BB14C54}"/>
                </a:ext>
              </a:extLst>
            </p:cNvPr>
            <p:cNvSpPr/>
            <p:nvPr/>
          </p:nvSpPr>
          <p:spPr>
            <a:xfrm flipV="1">
              <a:off x="7353246" y="34857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C82ECC99-E411-4BC4-86B3-B98B885602B7}"/>
                </a:ext>
              </a:extLst>
            </p:cNvPr>
            <p:cNvSpPr/>
            <p:nvPr/>
          </p:nvSpPr>
          <p:spPr>
            <a:xfrm flipV="1">
              <a:off x="7512816" y="352077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55D9A340-4A76-4CC9-8087-F5CC499E8B74}"/>
                </a:ext>
              </a:extLst>
            </p:cNvPr>
            <p:cNvSpPr/>
            <p:nvPr/>
          </p:nvSpPr>
          <p:spPr>
            <a:xfrm flipV="1">
              <a:off x="7194767" y="40574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B196445-F593-4E9A-801C-299F9B3492CC}"/>
                </a:ext>
              </a:extLst>
            </p:cNvPr>
            <p:cNvSpPr/>
            <p:nvPr/>
          </p:nvSpPr>
          <p:spPr>
            <a:xfrm flipV="1">
              <a:off x="7088408" y="418757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BEA0080-1A6D-474A-9834-2616886B520F}"/>
                </a:ext>
              </a:extLst>
            </p:cNvPr>
            <p:cNvSpPr/>
            <p:nvPr/>
          </p:nvSpPr>
          <p:spPr>
            <a:xfrm flipV="1">
              <a:off x="6106942" y="28624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5C6CA0B5-5099-4167-A342-DA4CE1BCC4C2}"/>
                </a:ext>
              </a:extLst>
            </p:cNvPr>
            <p:cNvSpPr/>
            <p:nvPr/>
          </p:nvSpPr>
          <p:spPr>
            <a:xfrm flipV="1">
              <a:off x="6213426" y="274137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FC0199D-B850-48D4-9175-99EB8215E635}"/>
                </a:ext>
              </a:extLst>
            </p:cNvPr>
            <p:cNvSpPr/>
            <p:nvPr/>
          </p:nvSpPr>
          <p:spPr>
            <a:xfrm flipV="1">
              <a:off x="5989600" y="356328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EF8553A-DBAA-41D3-8831-F8C1B5841BA7}"/>
                </a:ext>
              </a:extLst>
            </p:cNvPr>
            <p:cNvSpPr/>
            <p:nvPr/>
          </p:nvSpPr>
          <p:spPr>
            <a:xfrm flipV="1">
              <a:off x="6272433" y="34875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B477460A-4C48-4CE4-BF77-6A8767D91A8E}"/>
                </a:ext>
              </a:extLst>
            </p:cNvPr>
            <p:cNvSpPr/>
            <p:nvPr/>
          </p:nvSpPr>
          <p:spPr>
            <a:xfrm flipV="1">
              <a:off x="5926020" y="312572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0FF2674F-37D3-45C5-A235-8E98917759CD}"/>
                </a:ext>
              </a:extLst>
            </p:cNvPr>
            <p:cNvSpPr/>
            <p:nvPr/>
          </p:nvSpPr>
          <p:spPr>
            <a:xfrm flipV="1">
              <a:off x="5998397" y="284546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F450896C-E59F-4238-82C2-AFFBF49D8DA6}"/>
                </a:ext>
              </a:extLst>
            </p:cNvPr>
            <p:cNvSpPr/>
            <p:nvPr/>
          </p:nvSpPr>
          <p:spPr>
            <a:xfrm flipV="1">
              <a:off x="6411304" y="300190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848978ED-DFA3-4DF2-9E9F-E8E80953D971}"/>
                </a:ext>
              </a:extLst>
            </p:cNvPr>
            <p:cNvSpPr/>
            <p:nvPr/>
          </p:nvSpPr>
          <p:spPr>
            <a:xfrm flipV="1">
              <a:off x="6617663" y="320740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5958569-0CF0-453C-9A54-EC6F10E7EA63}"/>
                </a:ext>
              </a:extLst>
            </p:cNvPr>
            <p:cNvSpPr/>
            <p:nvPr/>
          </p:nvSpPr>
          <p:spPr>
            <a:xfrm flipV="1">
              <a:off x="6700133" y="372977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00FDACE1-3944-497B-8EE5-31455D2B3C2E}"/>
                </a:ext>
              </a:extLst>
            </p:cNvPr>
            <p:cNvSpPr/>
            <p:nvPr/>
          </p:nvSpPr>
          <p:spPr>
            <a:xfrm flipV="1">
              <a:off x="6903796" y="39399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13977830-8696-4BBA-94FC-F28254374DEF}"/>
                </a:ext>
              </a:extLst>
            </p:cNvPr>
            <p:cNvSpPr/>
            <p:nvPr/>
          </p:nvSpPr>
          <p:spPr>
            <a:xfrm flipV="1">
              <a:off x="7047646" y="345117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434A82D7-F6E1-48D3-8E74-6A0D04AB371F}"/>
                </a:ext>
              </a:extLst>
            </p:cNvPr>
            <p:cNvSpPr/>
            <p:nvPr/>
          </p:nvSpPr>
          <p:spPr>
            <a:xfrm flipV="1">
              <a:off x="7328660" y="33790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B643ADAE-9C6A-4958-A8E7-E29F93498FA1}"/>
                </a:ext>
              </a:extLst>
            </p:cNvPr>
            <p:cNvSpPr/>
            <p:nvPr/>
          </p:nvSpPr>
          <p:spPr>
            <a:xfrm flipV="1">
              <a:off x="7398730" y="381448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701F9832-CA59-418F-BA17-840804983AB9}"/>
                </a:ext>
              </a:extLst>
            </p:cNvPr>
            <p:cNvSpPr/>
            <p:nvPr/>
          </p:nvSpPr>
          <p:spPr>
            <a:xfrm flipV="1">
              <a:off x="7324225" y="41006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BAC26EF-D326-46CB-BB01-284F69E5004E}"/>
                </a:ext>
              </a:extLst>
            </p:cNvPr>
            <p:cNvCxnSpPr>
              <a:cxnSpLocks/>
            </p:cNvCxnSpPr>
            <p:nvPr/>
          </p:nvCxnSpPr>
          <p:spPr>
            <a:xfrm>
              <a:off x="5852890" y="3442386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292B3C3-4C97-46B3-90EA-4C1785B3E61E}"/>
                </a:ext>
              </a:extLst>
            </p:cNvPr>
            <p:cNvCxnSpPr>
              <a:cxnSpLocks/>
            </p:cNvCxnSpPr>
            <p:nvPr/>
          </p:nvCxnSpPr>
          <p:spPr>
            <a:xfrm>
              <a:off x="5998397" y="3501732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9A04E2A-C7F6-47B9-A9F3-C16FC768B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460" y="3375584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D43F8C8-B10F-4097-B40A-F657A4185D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9620" y="3361192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42CC450-DDF2-4430-BBDC-AAA81AF045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1744" y="3219578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123926A-D74C-4C2D-B5D1-7BE7D63E8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189" y="3093106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0961577-0816-4112-9A71-172D53383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2518" y="3068354"/>
              <a:ext cx="90286" cy="247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AFC16A4-3C2C-43ED-BACB-AC0F50512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8157" y="3142237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B577836-1F25-4B81-9015-9AE609607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0934" y="3296665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C6344920-3BFB-4E2C-B856-F076F3CA57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1921" y="3289754"/>
              <a:ext cx="92456" cy="175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D42E2407-ADA4-4A9F-8AF3-58DD38A714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9470" y="3424772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E82A499-56A5-456C-98E8-899EAD5E0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9004" y="3351409"/>
              <a:ext cx="30840" cy="888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B3C7FA1-65E2-4B5D-A9FD-10029054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656" y="3250958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52F4F9A-A572-49D5-B7D4-22ADA4C2C9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7331" y="3482719"/>
              <a:ext cx="75662" cy="174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52108D3-5B50-4D8D-85C3-6E4B129E57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2846" y="3546299"/>
              <a:ext cx="26930" cy="79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A61BF32A-17DB-4FCA-827E-A557A0775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248" y="3698899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FE5B2D6-C1D0-4E16-BC1B-101F6C51980A}"/>
                </a:ext>
              </a:extLst>
            </p:cNvPr>
            <p:cNvCxnSpPr>
              <a:cxnSpLocks/>
            </p:cNvCxnSpPr>
            <p:nvPr/>
          </p:nvCxnSpPr>
          <p:spPr>
            <a:xfrm>
              <a:off x="6851352" y="3679575"/>
              <a:ext cx="84058" cy="206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8CE54A8-71C1-404C-88B9-F20AD047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6744" y="3623672"/>
              <a:ext cx="69156" cy="5590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FBA3EEC-B190-4B46-BC6D-8BDAAAC8B2A7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05" y="3744743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50F92495-1848-478B-9C90-7845D72E60E9}"/>
                </a:ext>
              </a:extLst>
            </p:cNvPr>
            <p:cNvCxnSpPr>
              <a:cxnSpLocks/>
            </p:cNvCxnSpPr>
            <p:nvPr/>
          </p:nvCxnSpPr>
          <p:spPr>
            <a:xfrm>
              <a:off x="7137731" y="3603291"/>
              <a:ext cx="95451" cy="251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BF91D02-B0AD-4B84-811C-EF18BB5D8E4E}"/>
                </a:ext>
              </a:extLst>
            </p:cNvPr>
            <p:cNvCxnSpPr>
              <a:cxnSpLocks/>
            </p:cNvCxnSpPr>
            <p:nvPr/>
          </p:nvCxnSpPr>
          <p:spPr>
            <a:xfrm>
              <a:off x="7279131" y="367660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EFB23DD6-0B87-4B0C-BA76-60FA563A6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3354" y="3830435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672D070-3189-4F80-9DAA-D451DA68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9419" y="3886202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50487EC-ED2F-4AA9-BD70-A9954C8069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4901" y="3544711"/>
              <a:ext cx="68372" cy="672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11440E8-F1A6-4B6E-B93C-D3CF95C54D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3677" y="3525543"/>
              <a:ext cx="83174" cy="143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C5E610F-A716-4382-8FAB-41CE31DCD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3273" y="3424474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41FACBD0-39C2-4DDD-AF43-CA02B75F74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6592" y="3811311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95A4E9B-E6A4-493C-B4A5-B72AB123C5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4767" y="3960593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E6C937-A3B4-4158-8D90-40F86C3D5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516" y="3901262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DE3B8AF-9FFE-413E-A85B-A8A89E22F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860" y="4116011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ACDC43C-8B5A-46E2-951C-3E597BA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7266287" y="4100684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C98A724-E1EE-4EC7-85FA-23004CD133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037" y="2930203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F92FC9A-A646-4962-AD17-0606C7CB1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6384" y="3040715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B61E63A-45CE-4849-8F29-590381BC5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5015" y="2799745"/>
              <a:ext cx="63580" cy="71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97D8F3FC-BCC6-4B3C-A21E-95D5251EC80F}"/>
                </a:ext>
              </a:extLst>
            </p:cNvPr>
            <p:cNvCxnSpPr>
              <a:cxnSpLocks/>
            </p:cNvCxnSpPr>
            <p:nvPr/>
          </p:nvCxnSpPr>
          <p:spPr>
            <a:xfrm>
              <a:off x="6042276" y="2870883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0941D583-C796-4F2C-814C-481BCFE3FC74}"/>
                </a:ext>
              </a:extLst>
            </p:cNvPr>
            <p:cNvCxnSpPr>
              <a:cxnSpLocks/>
            </p:cNvCxnSpPr>
            <p:nvPr/>
          </p:nvCxnSpPr>
          <p:spPr>
            <a:xfrm>
              <a:off x="7081557" y="3496891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75F264D-3123-40F5-B99E-AA299EB895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5029" y="3153534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平行四边形 196">
              <a:extLst>
                <a:ext uri="{FF2B5EF4-FFF2-40B4-BE49-F238E27FC236}">
                  <a16:creationId xmlns:a16="http://schemas.microsoft.com/office/drawing/2014/main" id="{6B65CFD1-C635-43B9-A6C8-69639230481E}"/>
                </a:ext>
              </a:extLst>
            </p:cNvPr>
            <p:cNvSpPr/>
            <p:nvPr/>
          </p:nvSpPr>
          <p:spPr>
            <a:xfrm flipV="1">
              <a:off x="7130416" y="2702904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9E9EB4CB-D880-4219-BE6A-D9614CFE1BE4}"/>
                </a:ext>
              </a:extLst>
            </p:cNvPr>
            <p:cNvSpPr/>
            <p:nvPr/>
          </p:nvSpPr>
          <p:spPr>
            <a:xfrm flipV="1">
              <a:off x="7611918" y="340612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C4B110D7-B756-43C7-9C92-2654A54A41D7}"/>
                </a:ext>
              </a:extLst>
            </p:cNvPr>
            <p:cNvSpPr/>
            <p:nvPr/>
          </p:nvSpPr>
          <p:spPr>
            <a:xfrm flipV="1">
              <a:off x="7771488" y="34379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C08900CC-8DA2-4CDF-ABAC-A9F54E92C0A2}"/>
                </a:ext>
              </a:extLst>
            </p:cNvPr>
            <p:cNvSpPr/>
            <p:nvPr/>
          </p:nvSpPr>
          <p:spPr>
            <a:xfrm flipV="1">
              <a:off x="7892138" y="33172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26D2C197-8449-4AE9-AA85-83F34CB8D046}"/>
                </a:ext>
              </a:extLst>
            </p:cNvPr>
            <p:cNvSpPr/>
            <p:nvPr/>
          </p:nvSpPr>
          <p:spPr>
            <a:xfrm flipV="1">
              <a:off x="7850217" y="31483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B2FA90E7-63B7-4606-AF21-9F979309F501}"/>
                </a:ext>
              </a:extLst>
            </p:cNvPr>
            <p:cNvSpPr/>
            <p:nvPr/>
          </p:nvSpPr>
          <p:spPr>
            <a:xfrm flipV="1">
              <a:off x="7972454" y="30292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C105AB73-2E07-4D10-AEB2-4A30F7B09C9C}"/>
                </a:ext>
              </a:extLst>
            </p:cNvPr>
            <p:cNvSpPr/>
            <p:nvPr/>
          </p:nvSpPr>
          <p:spPr>
            <a:xfrm flipV="1">
              <a:off x="8135412" y="30784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3AF6B4F1-47ED-4B6D-A091-7C204C7D67CB}"/>
                </a:ext>
              </a:extLst>
            </p:cNvPr>
            <p:cNvSpPr/>
            <p:nvPr/>
          </p:nvSpPr>
          <p:spPr>
            <a:xfrm flipV="1">
              <a:off x="8179860" y="32435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86034EDE-A6F5-4505-9A47-95C78C2FAA2A}"/>
                </a:ext>
              </a:extLst>
            </p:cNvPr>
            <p:cNvSpPr/>
            <p:nvPr/>
          </p:nvSpPr>
          <p:spPr>
            <a:xfrm flipV="1">
              <a:off x="8056472" y="3360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8EC5C57-874F-4FD4-BA80-2DB4FA881822}"/>
                </a:ext>
              </a:extLst>
            </p:cNvPr>
            <p:cNvSpPr/>
            <p:nvPr/>
          </p:nvSpPr>
          <p:spPr>
            <a:xfrm flipV="1">
              <a:off x="8346985" y="328951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B550B065-0135-45E2-A7B4-4267BF8D231D}"/>
                </a:ext>
              </a:extLst>
            </p:cNvPr>
            <p:cNvSpPr/>
            <p:nvPr/>
          </p:nvSpPr>
          <p:spPr>
            <a:xfrm flipV="1">
              <a:off x="8397963" y="34379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E41B18BF-873C-4F6D-A6F0-EF02CFDDC9DD}"/>
                </a:ext>
              </a:extLst>
            </p:cNvPr>
            <p:cNvSpPr/>
            <p:nvPr/>
          </p:nvSpPr>
          <p:spPr>
            <a:xfrm flipV="1">
              <a:off x="8545601" y="347609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5D768FB8-BA69-42B2-97A0-456BB7CB42C4}"/>
                </a:ext>
              </a:extLst>
            </p:cNvPr>
            <p:cNvSpPr/>
            <p:nvPr/>
          </p:nvSpPr>
          <p:spPr>
            <a:xfrm flipV="1">
              <a:off x="8601165" y="36364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DBD86F7A-8427-4464-800E-0A97ED765EA8}"/>
                </a:ext>
              </a:extLst>
            </p:cNvPr>
            <p:cNvSpPr/>
            <p:nvPr/>
          </p:nvSpPr>
          <p:spPr>
            <a:xfrm flipV="1">
              <a:off x="8765772" y="36793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65BA69D9-1E1A-4B17-AF28-49B72BD3DEA7}"/>
                </a:ext>
              </a:extLst>
            </p:cNvPr>
            <p:cNvSpPr/>
            <p:nvPr/>
          </p:nvSpPr>
          <p:spPr>
            <a:xfrm flipV="1">
              <a:off x="8891183" y="35618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66189455-43E2-4771-B7F8-9C9A92A78F3A}"/>
                </a:ext>
              </a:extLst>
            </p:cNvPr>
            <p:cNvSpPr/>
            <p:nvPr/>
          </p:nvSpPr>
          <p:spPr>
            <a:xfrm flipV="1">
              <a:off x="9057105" y="36062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282FE194-CC4E-4A60-B628-3149B8536E68}"/>
                </a:ext>
              </a:extLst>
            </p:cNvPr>
            <p:cNvSpPr/>
            <p:nvPr/>
          </p:nvSpPr>
          <p:spPr>
            <a:xfrm flipV="1">
              <a:off x="9093659" y="37736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7B8AC060-5CC6-4D9C-AF65-7F46E7792767}"/>
                </a:ext>
              </a:extLst>
            </p:cNvPr>
            <p:cNvSpPr/>
            <p:nvPr/>
          </p:nvSpPr>
          <p:spPr>
            <a:xfrm flipV="1">
              <a:off x="8974596" y="38942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1607ED5F-1C57-4415-8C3E-FE92671BCDC4}"/>
                </a:ext>
              </a:extLst>
            </p:cNvPr>
            <p:cNvSpPr/>
            <p:nvPr/>
          </p:nvSpPr>
          <p:spPr>
            <a:xfrm flipV="1">
              <a:off x="8810780" y="38442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7B21661D-AE92-4338-8A02-074FCE2FCD4C}"/>
                </a:ext>
              </a:extLst>
            </p:cNvPr>
            <p:cNvSpPr/>
            <p:nvPr/>
          </p:nvSpPr>
          <p:spPr>
            <a:xfrm flipV="1">
              <a:off x="9175854" y="3485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4FA283E8-8287-4562-ABBD-F835E1E79A4A}"/>
                </a:ext>
              </a:extLst>
            </p:cNvPr>
            <p:cNvSpPr/>
            <p:nvPr/>
          </p:nvSpPr>
          <p:spPr>
            <a:xfrm flipV="1">
              <a:off x="9335424" y="35205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6818344E-1034-447D-BBF7-7D387C4285E2}"/>
                </a:ext>
              </a:extLst>
            </p:cNvPr>
            <p:cNvSpPr/>
            <p:nvPr/>
          </p:nvSpPr>
          <p:spPr>
            <a:xfrm flipV="1">
              <a:off x="9017375" y="40571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334C7256-26A6-4F91-B904-4F446F89706A}"/>
                </a:ext>
              </a:extLst>
            </p:cNvPr>
            <p:cNvSpPr/>
            <p:nvPr/>
          </p:nvSpPr>
          <p:spPr>
            <a:xfrm flipV="1">
              <a:off x="8911016" y="418734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DCC999BD-A6E7-413D-82FA-B254A9FE0D6B}"/>
                </a:ext>
              </a:extLst>
            </p:cNvPr>
            <p:cNvSpPr/>
            <p:nvPr/>
          </p:nvSpPr>
          <p:spPr>
            <a:xfrm flipV="1">
              <a:off x="7929550" y="28622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B34AA93D-AA1F-479E-90AB-C22B75719318}"/>
                </a:ext>
              </a:extLst>
            </p:cNvPr>
            <p:cNvSpPr/>
            <p:nvPr/>
          </p:nvSpPr>
          <p:spPr>
            <a:xfrm flipV="1">
              <a:off x="8036034" y="274113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89ED4001-5548-4BFB-9759-C76B90D5C4CF}"/>
                </a:ext>
              </a:extLst>
            </p:cNvPr>
            <p:cNvSpPr/>
            <p:nvPr/>
          </p:nvSpPr>
          <p:spPr>
            <a:xfrm flipV="1">
              <a:off x="7812208" y="35630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BEA0D334-5107-4BF0-B5DF-9E2A4398DECD}"/>
                </a:ext>
              </a:extLst>
            </p:cNvPr>
            <p:cNvSpPr/>
            <p:nvPr/>
          </p:nvSpPr>
          <p:spPr>
            <a:xfrm flipV="1">
              <a:off x="8095041" y="34872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859C41D7-A07E-4D6A-84D5-D6CF88246C73}"/>
                </a:ext>
              </a:extLst>
            </p:cNvPr>
            <p:cNvSpPr/>
            <p:nvPr/>
          </p:nvSpPr>
          <p:spPr>
            <a:xfrm flipV="1">
              <a:off x="7748628" y="31254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336C85E7-1CCF-4C7D-AE63-0888DD9C27C8}"/>
                </a:ext>
              </a:extLst>
            </p:cNvPr>
            <p:cNvSpPr/>
            <p:nvPr/>
          </p:nvSpPr>
          <p:spPr>
            <a:xfrm flipV="1">
              <a:off x="7821005" y="28452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1820495C-B183-4EAC-BFBD-B3C8DAFDF474}"/>
                </a:ext>
              </a:extLst>
            </p:cNvPr>
            <p:cNvSpPr/>
            <p:nvPr/>
          </p:nvSpPr>
          <p:spPr>
            <a:xfrm flipV="1">
              <a:off x="8233912" y="30016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90F42176-D699-494A-97F1-A4B9C0F2740A}"/>
                </a:ext>
              </a:extLst>
            </p:cNvPr>
            <p:cNvSpPr/>
            <p:nvPr/>
          </p:nvSpPr>
          <p:spPr>
            <a:xfrm flipV="1">
              <a:off x="8440271" y="32071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2253396C-17E3-4218-B223-6C538E9B969A}"/>
                </a:ext>
              </a:extLst>
            </p:cNvPr>
            <p:cNvSpPr/>
            <p:nvPr/>
          </p:nvSpPr>
          <p:spPr>
            <a:xfrm flipV="1">
              <a:off x="8522741" y="37295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7494F174-CB5A-45AE-A66C-08A62A8A7043}"/>
                </a:ext>
              </a:extLst>
            </p:cNvPr>
            <p:cNvSpPr/>
            <p:nvPr/>
          </p:nvSpPr>
          <p:spPr>
            <a:xfrm flipV="1">
              <a:off x="8726404" y="39397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A19EA99E-67B2-43B0-AE4D-669D65D50A3E}"/>
                </a:ext>
              </a:extLst>
            </p:cNvPr>
            <p:cNvSpPr/>
            <p:nvPr/>
          </p:nvSpPr>
          <p:spPr>
            <a:xfrm flipV="1">
              <a:off x="8870254" y="345093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643E3A99-675F-45EC-A3E5-AE12019BEBE3}"/>
                </a:ext>
              </a:extLst>
            </p:cNvPr>
            <p:cNvSpPr/>
            <p:nvPr/>
          </p:nvSpPr>
          <p:spPr>
            <a:xfrm flipV="1">
              <a:off x="9151268" y="337881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9547958F-CBCC-4806-BD47-EBD9F2B5C02E}"/>
                </a:ext>
              </a:extLst>
            </p:cNvPr>
            <p:cNvSpPr/>
            <p:nvPr/>
          </p:nvSpPr>
          <p:spPr>
            <a:xfrm flipV="1">
              <a:off x="9221338" y="381425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F9E9A59C-B39D-46D3-9EE9-CE629711BE6C}"/>
                </a:ext>
              </a:extLst>
            </p:cNvPr>
            <p:cNvSpPr/>
            <p:nvPr/>
          </p:nvSpPr>
          <p:spPr>
            <a:xfrm flipV="1">
              <a:off x="9146833" y="41004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DB95B7A1-E9F4-43FE-8F13-1676F2F3E154}"/>
                </a:ext>
              </a:extLst>
            </p:cNvPr>
            <p:cNvCxnSpPr>
              <a:cxnSpLocks/>
            </p:cNvCxnSpPr>
            <p:nvPr/>
          </p:nvCxnSpPr>
          <p:spPr>
            <a:xfrm>
              <a:off x="7675498" y="3442150"/>
              <a:ext cx="89884" cy="156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A711D31-F100-40F4-83C5-2FEF8A448B04}"/>
                </a:ext>
              </a:extLst>
            </p:cNvPr>
            <p:cNvCxnSpPr>
              <a:cxnSpLocks/>
            </p:cNvCxnSpPr>
            <p:nvPr/>
          </p:nvCxnSpPr>
          <p:spPr>
            <a:xfrm>
              <a:off x="7821005" y="3501496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0CA3856E-C2B1-4435-9BFE-29C741EB5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5068" y="3375348"/>
              <a:ext cx="63580" cy="625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741E5104-6C1B-45B6-96DE-DF70504B7B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2228" y="3360956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A3842E44-BD4A-4533-B75D-FF0EDB0E9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4352" y="3219342"/>
              <a:ext cx="19445" cy="96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1C890A8B-8D3A-4C8B-A58A-576BC4060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3797" y="3092870"/>
              <a:ext cx="67749" cy="554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71955B7-B86D-4703-B0EA-5651722F8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5126" y="3068118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B93CA9B6-1C49-42CC-A892-513A9F09C7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65" y="314200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2A819946-25DD-48DB-B366-9CE5AD560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542" y="3296429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7718BFE-1BE9-43A1-A930-3519EB5BE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4529" y="3289518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B29CD5EC-563A-4302-9479-9503244C0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078" y="3424536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D3CD28C6-845F-4566-9698-71A3A3DBCA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1612" y="3351173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4AACC1BB-A2F9-4925-8F26-19A5F8D41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4264" y="3250722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48607E24-3832-4A78-AFF2-41EF76500C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9939" y="3482483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B6E856B-2346-41A2-AF46-F5C832A88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5454" y="3546063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202B3328-B8AB-4936-8EE8-B446F6106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856" y="3698663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7C99F024-54FA-4F5C-9043-15AF37862C75}"/>
                </a:ext>
              </a:extLst>
            </p:cNvPr>
            <p:cNvCxnSpPr>
              <a:cxnSpLocks/>
            </p:cNvCxnSpPr>
            <p:nvPr/>
          </p:nvCxnSpPr>
          <p:spPr>
            <a:xfrm>
              <a:off x="8673960" y="3679339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777CC2EF-E02D-441C-A7CC-56D47C974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352" y="3623436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640696AD-3E3A-48CA-9654-A578DAB35B01}"/>
                </a:ext>
              </a:extLst>
            </p:cNvPr>
            <p:cNvCxnSpPr>
              <a:cxnSpLocks/>
            </p:cNvCxnSpPr>
            <p:nvPr/>
          </p:nvCxnSpPr>
          <p:spPr>
            <a:xfrm>
              <a:off x="8814313" y="3744507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A4D41C25-EACF-42E8-B3ED-A4E7E4A8292E}"/>
                </a:ext>
              </a:extLst>
            </p:cNvPr>
            <p:cNvCxnSpPr>
              <a:cxnSpLocks/>
            </p:cNvCxnSpPr>
            <p:nvPr/>
          </p:nvCxnSpPr>
          <p:spPr>
            <a:xfrm>
              <a:off x="8960339" y="3603055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F38D6A92-1CB9-4F20-A78F-DB4428E8F43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39" y="3676365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1D0358E8-D201-42C0-BB20-578097C53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5962" y="3830199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B9625F22-23B5-45F4-95BB-25F5001FA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2027" y="3885966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6EC90A57-DF7E-4950-B059-F1B07B04C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7509" y="3544475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989A23FA-855B-456B-AF2B-39B559289F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6285" y="3525307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8B922968-5F37-4BD9-BA9C-E92FC62273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5881" y="3424238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36ECCB34-FFEF-4401-BF26-0D0147FE49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9200" y="3811075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D2FDAA32-7987-4F94-A61B-89600F331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7375" y="3960357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BE9D7A31-1D9E-479C-BBFF-40AD20307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124" y="3901026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E364FF2-66D9-47C8-A514-DAC719F03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7468" y="4115775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5788AAFD-EF9D-46CA-AF15-4D88914335E6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95" y="4100448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9F664869-80C3-43F8-9FA1-F4A635868A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4645" y="2929967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BA9D25F8-8927-49E9-B1A3-64D39F7FB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8992" y="3040479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FBAC630-8709-4C3C-8326-32D83847C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7623" y="2799509"/>
              <a:ext cx="63580" cy="71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D5A340F6-6F70-4B0E-A66D-B3625727DACA}"/>
                </a:ext>
              </a:extLst>
            </p:cNvPr>
            <p:cNvCxnSpPr>
              <a:cxnSpLocks/>
            </p:cNvCxnSpPr>
            <p:nvPr/>
          </p:nvCxnSpPr>
          <p:spPr>
            <a:xfrm>
              <a:off x="7864884" y="2870647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EB6BB2AD-45B3-4D1A-9FC2-CC695B8F9842}"/>
                </a:ext>
              </a:extLst>
            </p:cNvPr>
            <p:cNvCxnSpPr>
              <a:cxnSpLocks/>
            </p:cNvCxnSpPr>
            <p:nvPr/>
          </p:nvCxnSpPr>
          <p:spPr>
            <a:xfrm>
              <a:off x="8904165" y="3496655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E3F9058-551F-4A60-86B5-36C40F0552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637" y="3153298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平行四边形 272">
              <a:extLst>
                <a:ext uri="{FF2B5EF4-FFF2-40B4-BE49-F238E27FC236}">
                  <a16:creationId xmlns:a16="http://schemas.microsoft.com/office/drawing/2014/main" id="{47F6FBFE-A34C-4B04-A5B3-4C49B0BCCB33}"/>
                </a:ext>
              </a:extLst>
            </p:cNvPr>
            <p:cNvSpPr/>
            <p:nvPr/>
          </p:nvSpPr>
          <p:spPr>
            <a:xfrm flipV="1">
              <a:off x="4408049" y="4283930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CD06A968-151F-4E57-AD2C-D1F6EEF11249}"/>
                </a:ext>
              </a:extLst>
            </p:cNvPr>
            <p:cNvSpPr/>
            <p:nvPr/>
          </p:nvSpPr>
          <p:spPr>
            <a:xfrm flipV="1">
              <a:off x="4889551" y="49871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5486DA32-44D1-47D1-9EA6-6A4BEA019793}"/>
                </a:ext>
              </a:extLst>
            </p:cNvPr>
            <p:cNvSpPr/>
            <p:nvPr/>
          </p:nvSpPr>
          <p:spPr>
            <a:xfrm flipV="1">
              <a:off x="5049121" y="501894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5C3954B8-D5DD-4868-893B-E5F0479645B2}"/>
                </a:ext>
              </a:extLst>
            </p:cNvPr>
            <p:cNvSpPr/>
            <p:nvPr/>
          </p:nvSpPr>
          <p:spPr>
            <a:xfrm flipV="1">
              <a:off x="5169771" y="489829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E3C9F8AA-81DA-47FD-B64D-CC84A3ACC684}"/>
                </a:ext>
              </a:extLst>
            </p:cNvPr>
            <p:cNvSpPr/>
            <p:nvPr/>
          </p:nvSpPr>
          <p:spPr>
            <a:xfrm flipV="1">
              <a:off x="5127850" y="472937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D330226B-E6BE-48A8-A982-1142FB37C2DD}"/>
                </a:ext>
              </a:extLst>
            </p:cNvPr>
            <p:cNvSpPr/>
            <p:nvPr/>
          </p:nvSpPr>
          <p:spPr>
            <a:xfrm flipV="1">
              <a:off x="5250087" y="46103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ABFA9722-5B24-4BC1-8280-C07AE47C4B55}"/>
                </a:ext>
              </a:extLst>
            </p:cNvPr>
            <p:cNvSpPr/>
            <p:nvPr/>
          </p:nvSpPr>
          <p:spPr>
            <a:xfrm flipV="1">
              <a:off x="5413045" y="465944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1837F485-A41D-44E1-AD32-BB7AB64E47B8}"/>
                </a:ext>
              </a:extLst>
            </p:cNvPr>
            <p:cNvSpPr/>
            <p:nvPr/>
          </p:nvSpPr>
          <p:spPr>
            <a:xfrm flipV="1">
              <a:off x="5457493" y="48245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E13F33F5-D5CF-43FC-A946-5A67CD97CE9A}"/>
                </a:ext>
              </a:extLst>
            </p:cNvPr>
            <p:cNvSpPr/>
            <p:nvPr/>
          </p:nvSpPr>
          <p:spPr>
            <a:xfrm flipV="1">
              <a:off x="5334105" y="49419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310D1E7D-0612-4852-BDD3-DD56E1ED64D5}"/>
                </a:ext>
              </a:extLst>
            </p:cNvPr>
            <p:cNvSpPr/>
            <p:nvPr/>
          </p:nvSpPr>
          <p:spPr>
            <a:xfrm flipV="1">
              <a:off x="5624618" y="487054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924F3B7A-A34A-4257-A50C-BB781AF0BE9D}"/>
                </a:ext>
              </a:extLst>
            </p:cNvPr>
            <p:cNvSpPr/>
            <p:nvPr/>
          </p:nvSpPr>
          <p:spPr>
            <a:xfrm flipV="1">
              <a:off x="5675596" y="501894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9D704D9E-A671-41ED-BB85-EAAE071B2B2F}"/>
                </a:ext>
              </a:extLst>
            </p:cNvPr>
            <p:cNvSpPr/>
            <p:nvPr/>
          </p:nvSpPr>
          <p:spPr>
            <a:xfrm flipV="1">
              <a:off x="5823234" y="505712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2D22A478-1987-42C0-B438-C3ADE8D92D71}"/>
                </a:ext>
              </a:extLst>
            </p:cNvPr>
            <p:cNvSpPr/>
            <p:nvPr/>
          </p:nvSpPr>
          <p:spPr>
            <a:xfrm flipV="1">
              <a:off x="5878798" y="52174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>
              <a:extLst>
                <a:ext uri="{FF2B5EF4-FFF2-40B4-BE49-F238E27FC236}">
                  <a16:creationId xmlns:a16="http://schemas.microsoft.com/office/drawing/2014/main" id="{0FEE67D9-4D1C-4358-ACE7-8836A7DCB1E3}"/>
                </a:ext>
              </a:extLst>
            </p:cNvPr>
            <p:cNvSpPr/>
            <p:nvPr/>
          </p:nvSpPr>
          <p:spPr>
            <a:xfrm flipV="1">
              <a:off x="6043405" y="52603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0547068C-AED7-48D6-ADB2-DC025A85B2B0}"/>
                </a:ext>
              </a:extLst>
            </p:cNvPr>
            <p:cNvSpPr/>
            <p:nvPr/>
          </p:nvSpPr>
          <p:spPr>
            <a:xfrm flipV="1">
              <a:off x="6168816" y="51428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A0CC40A1-DC2A-48B6-BD8F-8B185A12518A}"/>
                </a:ext>
              </a:extLst>
            </p:cNvPr>
            <p:cNvSpPr/>
            <p:nvPr/>
          </p:nvSpPr>
          <p:spPr>
            <a:xfrm flipV="1">
              <a:off x="6334738" y="518725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1B1D3DB9-776E-4CC3-AE0A-93A226BB0C73}"/>
                </a:ext>
              </a:extLst>
            </p:cNvPr>
            <p:cNvSpPr/>
            <p:nvPr/>
          </p:nvSpPr>
          <p:spPr>
            <a:xfrm flipV="1">
              <a:off x="6371292" y="535462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7768C775-3E54-44D4-93F9-8D38641F55FC}"/>
                </a:ext>
              </a:extLst>
            </p:cNvPr>
            <p:cNvSpPr/>
            <p:nvPr/>
          </p:nvSpPr>
          <p:spPr>
            <a:xfrm flipV="1">
              <a:off x="6252229" y="54752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AF8F8B5B-5316-4EB6-B737-82CFF7F98036}"/>
                </a:ext>
              </a:extLst>
            </p:cNvPr>
            <p:cNvSpPr/>
            <p:nvPr/>
          </p:nvSpPr>
          <p:spPr>
            <a:xfrm flipV="1">
              <a:off x="6088413" y="54252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>
              <a:extLst>
                <a:ext uri="{FF2B5EF4-FFF2-40B4-BE49-F238E27FC236}">
                  <a16:creationId xmlns:a16="http://schemas.microsoft.com/office/drawing/2014/main" id="{866B81C9-3848-4089-9293-22856D4D7605}"/>
                </a:ext>
              </a:extLst>
            </p:cNvPr>
            <p:cNvSpPr/>
            <p:nvPr/>
          </p:nvSpPr>
          <p:spPr>
            <a:xfrm flipV="1">
              <a:off x="6453487" y="50665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4E522E11-9C8D-45C0-A3C0-8DFBB91BEC22}"/>
                </a:ext>
              </a:extLst>
            </p:cNvPr>
            <p:cNvSpPr/>
            <p:nvPr/>
          </p:nvSpPr>
          <p:spPr>
            <a:xfrm flipV="1">
              <a:off x="6613057" y="510156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F31EB14E-BF5A-4876-BB0A-95B4BE6B66AD}"/>
                </a:ext>
              </a:extLst>
            </p:cNvPr>
            <p:cNvSpPr/>
            <p:nvPr/>
          </p:nvSpPr>
          <p:spPr>
            <a:xfrm flipV="1">
              <a:off x="6295008" y="56381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E744CB3D-C5F1-4597-8C66-2AA225535496}"/>
                </a:ext>
              </a:extLst>
            </p:cNvPr>
            <p:cNvSpPr/>
            <p:nvPr/>
          </p:nvSpPr>
          <p:spPr>
            <a:xfrm flipV="1">
              <a:off x="6188649" y="576836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18BA3D0D-7CC4-43A5-B404-AD690ED58443}"/>
                </a:ext>
              </a:extLst>
            </p:cNvPr>
            <p:cNvSpPr/>
            <p:nvPr/>
          </p:nvSpPr>
          <p:spPr>
            <a:xfrm flipV="1">
              <a:off x="5207183" y="444322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44DFEBB0-82DC-4452-9563-4DD5E51A3D6A}"/>
                </a:ext>
              </a:extLst>
            </p:cNvPr>
            <p:cNvSpPr/>
            <p:nvPr/>
          </p:nvSpPr>
          <p:spPr>
            <a:xfrm flipV="1">
              <a:off x="5313667" y="432216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96DF7031-D219-499F-9C45-B0C992D4005C}"/>
                </a:ext>
              </a:extLst>
            </p:cNvPr>
            <p:cNvSpPr/>
            <p:nvPr/>
          </p:nvSpPr>
          <p:spPr>
            <a:xfrm flipV="1">
              <a:off x="5089841" y="514407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2A8C36BC-F1FB-4FDD-88F0-2E4CD450A940}"/>
                </a:ext>
              </a:extLst>
            </p:cNvPr>
            <p:cNvSpPr/>
            <p:nvPr/>
          </p:nvSpPr>
          <p:spPr>
            <a:xfrm flipV="1">
              <a:off x="5372674" y="506830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4EE21845-2ACD-44E2-B710-AD2C144D052B}"/>
                </a:ext>
              </a:extLst>
            </p:cNvPr>
            <p:cNvSpPr/>
            <p:nvPr/>
          </p:nvSpPr>
          <p:spPr>
            <a:xfrm flipV="1">
              <a:off x="5026261" y="470651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790664A9-AAB3-405D-8315-75310A51F6EB}"/>
                </a:ext>
              </a:extLst>
            </p:cNvPr>
            <p:cNvSpPr/>
            <p:nvPr/>
          </p:nvSpPr>
          <p:spPr>
            <a:xfrm flipV="1">
              <a:off x="5098638" y="442625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84DA840A-EC1A-45B8-B980-B993FAD51C31}"/>
                </a:ext>
              </a:extLst>
            </p:cNvPr>
            <p:cNvSpPr/>
            <p:nvPr/>
          </p:nvSpPr>
          <p:spPr>
            <a:xfrm flipV="1">
              <a:off x="5511545" y="458269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753CA236-EF34-4838-A0F2-7E22693D049B}"/>
                </a:ext>
              </a:extLst>
            </p:cNvPr>
            <p:cNvSpPr/>
            <p:nvPr/>
          </p:nvSpPr>
          <p:spPr>
            <a:xfrm flipV="1">
              <a:off x="5717904" y="478819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7D22DC8B-D8C9-45CE-BA97-278DEFCF6464}"/>
                </a:ext>
              </a:extLst>
            </p:cNvPr>
            <p:cNvSpPr/>
            <p:nvPr/>
          </p:nvSpPr>
          <p:spPr>
            <a:xfrm flipV="1">
              <a:off x="5800374" y="5310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6CDF9CAA-19DE-4A06-AED3-5CC9869FFDA4}"/>
                </a:ext>
              </a:extLst>
            </p:cNvPr>
            <p:cNvSpPr/>
            <p:nvPr/>
          </p:nvSpPr>
          <p:spPr>
            <a:xfrm flipV="1">
              <a:off x="6004037" y="55207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EECC1220-6AE0-49A7-BCCC-D566D59C92BA}"/>
                </a:ext>
              </a:extLst>
            </p:cNvPr>
            <p:cNvSpPr/>
            <p:nvPr/>
          </p:nvSpPr>
          <p:spPr>
            <a:xfrm flipV="1">
              <a:off x="6147887" y="503196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F820C43A-1C78-4B35-97A8-00E3CD0D3AAD}"/>
                </a:ext>
              </a:extLst>
            </p:cNvPr>
            <p:cNvSpPr/>
            <p:nvPr/>
          </p:nvSpPr>
          <p:spPr>
            <a:xfrm flipV="1">
              <a:off x="6428901" y="49598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93554505-7AC5-4441-A11E-E7336076127D}"/>
                </a:ext>
              </a:extLst>
            </p:cNvPr>
            <p:cNvSpPr/>
            <p:nvPr/>
          </p:nvSpPr>
          <p:spPr>
            <a:xfrm flipV="1">
              <a:off x="6498971" y="539527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B3B8431C-F77E-4C8F-97B1-C021CC52F2AB}"/>
                </a:ext>
              </a:extLst>
            </p:cNvPr>
            <p:cNvSpPr/>
            <p:nvPr/>
          </p:nvSpPr>
          <p:spPr>
            <a:xfrm flipV="1">
              <a:off x="6424466" y="568147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D266D8BA-858F-447E-962F-E400391C24DD}"/>
                </a:ext>
              </a:extLst>
            </p:cNvPr>
            <p:cNvCxnSpPr>
              <a:cxnSpLocks/>
            </p:cNvCxnSpPr>
            <p:nvPr/>
          </p:nvCxnSpPr>
          <p:spPr>
            <a:xfrm>
              <a:off x="4953131" y="5023176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BA38EA73-9147-436A-987F-8A7B512E533F}"/>
                </a:ext>
              </a:extLst>
            </p:cNvPr>
            <p:cNvCxnSpPr>
              <a:cxnSpLocks/>
            </p:cNvCxnSpPr>
            <p:nvPr/>
          </p:nvCxnSpPr>
          <p:spPr>
            <a:xfrm>
              <a:off x="5098638" y="5082522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93782C48-2F68-41BB-B01A-28E3EBB4E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701" y="4956374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0B8E748F-ECE1-4A93-8B94-A2AB070C99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861" y="4941982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1CB6B83D-5E78-40D2-A98B-E3289F56F9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1985" y="4800368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F395F669-DD72-40C5-8632-90B057370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1430" y="4673896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5646609C-55E2-4363-8155-2E7723FDE1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2759" y="4649144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CD494345-231D-42C9-A767-33D1802192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8398" y="4723027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41533407-FACF-4E54-843D-6BA8DD532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175" y="4877455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E3944B0F-D264-49EC-B6B5-9566B8776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2162" y="4870544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11551B24-3EE9-4048-B52F-D5CC989E9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9711" y="5005562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E17FE377-84D9-4217-8685-432138C359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9245" y="4932199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B34536EB-736C-4005-9542-9A13AED0B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897" y="4831748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ACCB0855-73F0-4B98-8B43-596899FB42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7572" y="5063509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3513C6E8-4C47-43EC-9E5F-C3D6AAF33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3087" y="5127089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C7DD1574-7098-42F4-80CA-A34649EB3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5489" y="5279689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C7704999-009B-4D26-8051-09A794A6C63B}"/>
                </a:ext>
              </a:extLst>
            </p:cNvPr>
            <p:cNvCxnSpPr>
              <a:cxnSpLocks/>
            </p:cNvCxnSpPr>
            <p:nvPr/>
          </p:nvCxnSpPr>
          <p:spPr>
            <a:xfrm>
              <a:off x="5951593" y="5260365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1D85DE10-D653-43C5-98C2-7C1D1F7E9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6985" y="5204462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89AE46A1-3896-457B-B984-186B4477F301}"/>
                </a:ext>
              </a:extLst>
            </p:cNvPr>
            <p:cNvCxnSpPr>
              <a:cxnSpLocks/>
            </p:cNvCxnSpPr>
            <p:nvPr/>
          </p:nvCxnSpPr>
          <p:spPr>
            <a:xfrm>
              <a:off x="6091946" y="5325533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6C913F6B-9248-464D-9C2B-F24306C1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972" y="5184081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17230529-E38A-4201-BDAC-BB788085FF6C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72" y="525739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78E3F6B6-B09C-4B25-A922-D0422B80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595" y="5411225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C03606A8-9FB1-485E-B8B6-921C22E0E1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9660" y="5466992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CB3BB006-F88F-4C56-80CD-FAEBD607B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5142" y="5125501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0E7C3189-A552-455C-9CFE-6672C4A2BC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3918" y="5106333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02CFE5FD-2B2B-4E17-9A98-6988CC8BFA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3514" y="5005264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3FB2DF27-A1B9-4635-B303-CD7DFE3F06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6833" y="5392101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E12442BB-C0C5-4C18-BBEC-C8D1BF5E53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5008" y="5541383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A6674D08-CB3B-42D7-9892-E849F56C7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757" y="5482052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2747114F-A222-40D0-9D2D-3E1D4D941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101" y="5696801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A4433B30-8739-43DF-94C1-666BA6846C83}"/>
                </a:ext>
              </a:extLst>
            </p:cNvPr>
            <p:cNvCxnSpPr>
              <a:cxnSpLocks/>
            </p:cNvCxnSpPr>
            <p:nvPr/>
          </p:nvCxnSpPr>
          <p:spPr>
            <a:xfrm>
              <a:off x="6366528" y="5681474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130B374B-E729-46AE-89FE-B68FAD769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2278" y="451099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B2011209-A020-49E4-8BA4-FD0B18B7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625" y="4621505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072025C2-5A77-4509-A31D-6DE194E7E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5256" y="4380535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71B7381A-99D6-41A5-8567-1D0FE880A71B}"/>
                </a:ext>
              </a:extLst>
            </p:cNvPr>
            <p:cNvCxnSpPr>
              <a:cxnSpLocks/>
            </p:cNvCxnSpPr>
            <p:nvPr/>
          </p:nvCxnSpPr>
          <p:spPr>
            <a:xfrm>
              <a:off x="5142517" y="4451673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20E8341C-0720-48A8-9F7C-98C9EC15CCCB}"/>
                </a:ext>
              </a:extLst>
            </p:cNvPr>
            <p:cNvCxnSpPr>
              <a:cxnSpLocks/>
            </p:cNvCxnSpPr>
            <p:nvPr/>
          </p:nvCxnSpPr>
          <p:spPr>
            <a:xfrm>
              <a:off x="6181798" y="5077681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43F5FCC6-9971-45D1-BD73-D0543EF930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5270" y="4734324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平行四边形 348">
              <a:extLst>
                <a:ext uri="{FF2B5EF4-FFF2-40B4-BE49-F238E27FC236}">
                  <a16:creationId xmlns:a16="http://schemas.microsoft.com/office/drawing/2014/main" id="{1922502E-26BF-4CE5-8CB5-1116FD51BFD8}"/>
                </a:ext>
              </a:extLst>
            </p:cNvPr>
            <p:cNvSpPr/>
            <p:nvPr/>
          </p:nvSpPr>
          <p:spPr>
            <a:xfrm flipV="1">
              <a:off x="6231979" y="4283755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B0254596-E22C-4CBE-B34A-A793CC80C649}"/>
                </a:ext>
              </a:extLst>
            </p:cNvPr>
            <p:cNvSpPr/>
            <p:nvPr/>
          </p:nvSpPr>
          <p:spPr>
            <a:xfrm flipV="1">
              <a:off x="6713481" y="498697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33B19BF4-5CE6-47BA-90F0-BC151A5A5267}"/>
                </a:ext>
              </a:extLst>
            </p:cNvPr>
            <p:cNvSpPr/>
            <p:nvPr/>
          </p:nvSpPr>
          <p:spPr>
            <a:xfrm flipV="1">
              <a:off x="6873051" y="50187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BDB4B7B4-F514-4329-841A-AB81F3191F89}"/>
                </a:ext>
              </a:extLst>
            </p:cNvPr>
            <p:cNvSpPr/>
            <p:nvPr/>
          </p:nvSpPr>
          <p:spPr>
            <a:xfrm flipV="1">
              <a:off x="6993701" y="48981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0D5C26D6-3583-46C0-89BC-EFE7D02AE4E2}"/>
                </a:ext>
              </a:extLst>
            </p:cNvPr>
            <p:cNvSpPr/>
            <p:nvPr/>
          </p:nvSpPr>
          <p:spPr>
            <a:xfrm flipV="1">
              <a:off x="6951780" y="472920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1320D239-F2C0-4CB0-82BC-AF6BCD49077C}"/>
                </a:ext>
              </a:extLst>
            </p:cNvPr>
            <p:cNvSpPr/>
            <p:nvPr/>
          </p:nvSpPr>
          <p:spPr>
            <a:xfrm flipV="1">
              <a:off x="7074017" y="46101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2827454E-6DF5-4E86-9C4A-1B678EBD3AEC}"/>
                </a:ext>
              </a:extLst>
            </p:cNvPr>
            <p:cNvSpPr/>
            <p:nvPr/>
          </p:nvSpPr>
          <p:spPr>
            <a:xfrm flipV="1">
              <a:off x="7236975" y="465927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A03F986B-D4AC-405E-94B9-F5D434CCADFF}"/>
                </a:ext>
              </a:extLst>
            </p:cNvPr>
            <p:cNvSpPr/>
            <p:nvPr/>
          </p:nvSpPr>
          <p:spPr>
            <a:xfrm flipV="1">
              <a:off x="7281423" y="482437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29FB3D2A-2948-4177-95FB-EC2769E579CD}"/>
                </a:ext>
              </a:extLst>
            </p:cNvPr>
            <p:cNvSpPr/>
            <p:nvPr/>
          </p:nvSpPr>
          <p:spPr>
            <a:xfrm flipV="1">
              <a:off x="7158035" y="49418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F923B9A7-A594-4B96-A2C2-B700A28E58E4}"/>
                </a:ext>
              </a:extLst>
            </p:cNvPr>
            <p:cNvSpPr/>
            <p:nvPr/>
          </p:nvSpPr>
          <p:spPr>
            <a:xfrm flipV="1">
              <a:off x="7448548" y="487036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193A3E04-EF02-4519-82A4-D6602957713B}"/>
                </a:ext>
              </a:extLst>
            </p:cNvPr>
            <p:cNvSpPr/>
            <p:nvPr/>
          </p:nvSpPr>
          <p:spPr>
            <a:xfrm flipV="1">
              <a:off x="7499526" y="501876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71F5B504-52D2-4A9D-99B9-D90FC03B3560}"/>
                </a:ext>
              </a:extLst>
            </p:cNvPr>
            <p:cNvSpPr/>
            <p:nvPr/>
          </p:nvSpPr>
          <p:spPr>
            <a:xfrm flipV="1">
              <a:off x="7647164" y="505694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3EB704E4-02C8-491C-964E-182E0F28CE1A}"/>
                </a:ext>
              </a:extLst>
            </p:cNvPr>
            <p:cNvSpPr/>
            <p:nvPr/>
          </p:nvSpPr>
          <p:spPr>
            <a:xfrm flipV="1">
              <a:off x="7702728" y="521728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7901B7F6-CD52-4D17-82D8-A78F1A143CA2}"/>
                </a:ext>
              </a:extLst>
            </p:cNvPr>
            <p:cNvSpPr/>
            <p:nvPr/>
          </p:nvSpPr>
          <p:spPr>
            <a:xfrm flipV="1">
              <a:off x="7867335" y="52601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DE01C26E-B5EF-4F96-809B-8FF2C51B70FC}"/>
                </a:ext>
              </a:extLst>
            </p:cNvPr>
            <p:cNvSpPr/>
            <p:nvPr/>
          </p:nvSpPr>
          <p:spPr>
            <a:xfrm flipV="1">
              <a:off x="7992746" y="51427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3AF4CD7A-4578-42B7-9B95-EEC5A948AE56}"/>
                </a:ext>
              </a:extLst>
            </p:cNvPr>
            <p:cNvSpPr/>
            <p:nvPr/>
          </p:nvSpPr>
          <p:spPr>
            <a:xfrm flipV="1">
              <a:off x="8158668" y="51870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12CF530F-0DA2-4F09-A2FD-31AA32ECCFEA}"/>
                </a:ext>
              </a:extLst>
            </p:cNvPr>
            <p:cNvSpPr/>
            <p:nvPr/>
          </p:nvSpPr>
          <p:spPr>
            <a:xfrm flipV="1">
              <a:off x="8195222" y="535445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>
              <a:extLst>
                <a:ext uri="{FF2B5EF4-FFF2-40B4-BE49-F238E27FC236}">
                  <a16:creationId xmlns:a16="http://schemas.microsoft.com/office/drawing/2014/main" id="{A55D0F68-9B66-47DF-9E9A-4BE4FBC17C7C}"/>
                </a:ext>
              </a:extLst>
            </p:cNvPr>
            <p:cNvSpPr/>
            <p:nvPr/>
          </p:nvSpPr>
          <p:spPr>
            <a:xfrm flipV="1">
              <a:off x="8076159" y="54751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BC6C1728-750C-4397-94C6-4F691D6E9F28}"/>
                </a:ext>
              </a:extLst>
            </p:cNvPr>
            <p:cNvSpPr/>
            <p:nvPr/>
          </p:nvSpPr>
          <p:spPr>
            <a:xfrm flipV="1">
              <a:off x="7912343" y="542507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A12066A6-2FA9-4E19-9B26-3D8F254944BA}"/>
                </a:ext>
              </a:extLst>
            </p:cNvPr>
            <p:cNvSpPr/>
            <p:nvPr/>
          </p:nvSpPr>
          <p:spPr>
            <a:xfrm flipV="1">
              <a:off x="8277417" y="50663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885103D5-F99D-491F-AE69-7DC61A89E040}"/>
                </a:ext>
              </a:extLst>
            </p:cNvPr>
            <p:cNvSpPr/>
            <p:nvPr/>
          </p:nvSpPr>
          <p:spPr>
            <a:xfrm flipV="1">
              <a:off x="8436987" y="510139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71F3351E-E10F-4447-83BE-CB7AB5ABFDE7}"/>
                </a:ext>
              </a:extLst>
            </p:cNvPr>
            <p:cNvSpPr/>
            <p:nvPr/>
          </p:nvSpPr>
          <p:spPr>
            <a:xfrm flipV="1">
              <a:off x="8118938" y="56380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D55D5B66-901E-4FBA-90A4-1978FF9B9F93}"/>
                </a:ext>
              </a:extLst>
            </p:cNvPr>
            <p:cNvSpPr/>
            <p:nvPr/>
          </p:nvSpPr>
          <p:spPr>
            <a:xfrm flipV="1">
              <a:off x="8012579" y="576819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BB2F44D7-E128-4CC7-B167-786627F04881}"/>
                </a:ext>
              </a:extLst>
            </p:cNvPr>
            <p:cNvSpPr/>
            <p:nvPr/>
          </p:nvSpPr>
          <p:spPr>
            <a:xfrm flipV="1">
              <a:off x="7031113" y="44430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BBC552D1-7285-4F6C-A6A4-B2C57A7634E8}"/>
                </a:ext>
              </a:extLst>
            </p:cNvPr>
            <p:cNvSpPr/>
            <p:nvPr/>
          </p:nvSpPr>
          <p:spPr>
            <a:xfrm flipV="1">
              <a:off x="7137597" y="432198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2D505263-DAB9-4846-B776-DEFACBF2D573}"/>
                </a:ext>
              </a:extLst>
            </p:cNvPr>
            <p:cNvSpPr/>
            <p:nvPr/>
          </p:nvSpPr>
          <p:spPr>
            <a:xfrm flipV="1">
              <a:off x="6913771" y="514390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D26E996E-C360-4151-819D-86EBC66944FB}"/>
                </a:ext>
              </a:extLst>
            </p:cNvPr>
            <p:cNvSpPr/>
            <p:nvPr/>
          </p:nvSpPr>
          <p:spPr>
            <a:xfrm flipV="1">
              <a:off x="7196604" y="506813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630C041B-2083-49AB-B6BC-1280755BBC7D}"/>
                </a:ext>
              </a:extLst>
            </p:cNvPr>
            <p:cNvSpPr/>
            <p:nvPr/>
          </p:nvSpPr>
          <p:spPr>
            <a:xfrm flipV="1">
              <a:off x="6850191" y="47063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57048A7D-BAA4-48FB-9AA1-63ADF895C0CB}"/>
                </a:ext>
              </a:extLst>
            </p:cNvPr>
            <p:cNvSpPr/>
            <p:nvPr/>
          </p:nvSpPr>
          <p:spPr>
            <a:xfrm flipV="1">
              <a:off x="6922568" y="442607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2E97C1D1-28A0-45F9-8776-67BAF6C0AF0A}"/>
                </a:ext>
              </a:extLst>
            </p:cNvPr>
            <p:cNvSpPr/>
            <p:nvPr/>
          </p:nvSpPr>
          <p:spPr>
            <a:xfrm flipV="1">
              <a:off x="7335475" y="45825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72444637-A130-41A0-99D4-A15B3471A454}"/>
                </a:ext>
              </a:extLst>
            </p:cNvPr>
            <p:cNvSpPr/>
            <p:nvPr/>
          </p:nvSpPr>
          <p:spPr>
            <a:xfrm flipV="1">
              <a:off x="7541834" y="478802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3A0D1A1-5BF1-4E57-8813-A2F0C5B510DF}"/>
                </a:ext>
              </a:extLst>
            </p:cNvPr>
            <p:cNvSpPr/>
            <p:nvPr/>
          </p:nvSpPr>
          <p:spPr>
            <a:xfrm flipV="1">
              <a:off x="7624304" y="53103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>
              <a:extLst>
                <a:ext uri="{FF2B5EF4-FFF2-40B4-BE49-F238E27FC236}">
                  <a16:creationId xmlns:a16="http://schemas.microsoft.com/office/drawing/2014/main" id="{D2F07B68-67ED-4049-B017-BAC961729415}"/>
                </a:ext>
              </a:extLst>
            </p:cNvPr>
            <p:cNvSpPr/>
            <p:nvPr/>
          </p:nvSpPr>
          <p:spPr>
            <a:xfrm flipV="1">
              <a:off x="7827967" y="55205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>
              <a:extLst>
                <a:ext uri="{FF2B5EF4-FFF2-40B4-BE49-F238E27FC236}">
                  <a16:creationId xmlns:a16="http://schemas.microsoft.com/office/drawing/2014/main" id="{24B6874A-AC67-42EE-B31B-7EF9CD7610F8}"/>
                </a:ext>
              </a:extLst>
            </p:cNvPr>
            <p:cNvSpPr/>
            <p:nvPr/>
          </p:nvSpPr>
          <p:spPr>
            <a:xfrm flipV="1">
              <a:off x="7971817" y="50317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A5B13CD4-F98E-4BDE-B335-CC7A34FED1C7}"/>
                </a:ext>
              </a:extLst>
            </p:cNvPr>
            <p:cNvSpPr/>
            <p:nvPr/>
          </p:nvSpPr>
          <p:spPr>
            <a:xfrm flipV="1">
              <a:off x="8252831" y="495966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>
              <a:extLst>
                <a:ext uri="{FF2B5EF4-FFF2-40B4-BE49-F238E27FC236}">
                  <a16:creationId xmlns:a16="http://schemas.microsoft.com/office/drawing/2014/main" id="{948CE39F-07A7-4BB9-8168-76469AF32273}"/>
                </a:ext>
              </a:extLst>
            </p:cNvPr>
            <p:cNvSpPr/>
            <p:nvPr/>
          </p:nvSpPr>
          <p:spPr>
            <a:xfrm flipV="1">
              <a:off x="8322901" y="539510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64473AE2-52C9-4EC1-B150-C14DCADD4EFD}"/>
                </a:ext>
              </a:extLst>
            </p:cNvPr>
            <p:cNvSpPr/>
            <p:nvPr/>
          </p:nvSpPr>
          <p:spPr>
            <a:xfrm flipV="1">
              <a:off x="8248396" y="568129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A6FB551A-9BFA-4EBD-A41B-AF8AFBCE1A10}"/>
                </a:ext>
              </a:extLst>
            </p:cNvPr>
            <p:cNvCxnSpPr>
              <a:cxnSpLocks/>
            </p:cNvCxnSpPr>
            <p:nvPr/>
          </p:nvCxnSpPr>
          <p:spPr>
            <a:xfrm>
              <a:off x="6777061" y="5023001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1F5C5BD5-C3C1-4BCD-A252-5B3EC018CA15}"/>
                </a:ext>
              </a:extLst>
            </p:cNvPr>
            <p:cNvCxnSpPr>
              <a:cxnSpLocks/>
            </p:cNvCxnSpPr>
            <p:nvPr/>
          </p:nvCxnSpPr>
          <p:spPr>
            <a:xfrm>
              <a:off x="6922568" y="5082347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427BA91C-233E-401F-8224-59054E0E9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6631" y="4956199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E6F3F7BB-C3ED-40DB-8789-1202342831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91" y="4941807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FDD56478-4749-4D89-A1C7-0EB44A6A8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915" y="4800193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3314797A-64F5-48C1-9FBF-68D585F99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5360" y="4673721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4C219EA8-4DFA-403C-AE55-CB29D05FD6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6689" y="4648969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7F5E3218-C8FE-4D20-87DC-06B74F224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328" y="472285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1DF7EE6E-0FA2-42CD-ABEB-FDE7E3D05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105" y="4877280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191270A-505F-412F-8613-2F021FF38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6092" y="4870369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58BB19F9-81CD-49F7-A286-D6518162DE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641" y="5005387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5467E9C5-CECC-498D-96FB-D5559EF90D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3175" y="4932024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16FF8090-D785-4833-833A-B956F6388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5827" y="4831573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B9938103-D98A-4E03-AE69-818005402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502" y="5063334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D4343CA1-F343-43CE-BD34-48979452EB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7017" y="5126914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F90A71EB-7FA2-488B-AC14-AE60C7E2F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419" y="5279514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766DD17-0B85-4477-B7AF-C2D35DC2C699}"/>
                </a:ext>
              </a:extLst>
            </p:cNvPr>
            <p:cNvCxnSpPr>
              <a:cxnSpLocks/>
            </p:cNvCxnSpPr>
            <p:nvPr/>
          </p:nvCxnSpPr>
          <p:spPr>
            <a:xfrm>
              <a:off x="7775523" y="5260190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DC7B9643-4583-498D-8741-39BD73D96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0915" y="5204287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7A2DC1E4-38BB-4A5A-AB0F-5CC9FC6506DD}"/>
                </a:ext>
              </a:extLst>
            </p:cNvPr>
            <p:cNvCxnSpPr>
              <a:cxnSpLocks/>
            </p:cNvCxnSpPr>
            <p:nvPr/>
          </p:nvCxnSpPr>
          <p:spPr>
            <a:xfrm>
              <a:off x="7915876" y="532535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8CE97F09-95D5-40EF-95EE-8AE66918C74C}"/>
                </a:ext>
              </a:extLst>
            </p:cNvPr>
            <p:cNvCxnSpPr>
              <a:cxnSpLocks/>
            </p:cNvCxnSpPr>
            <p:nvPr/>
          </p:nvCxnSpPr>
          <p:spPr>
            <a:xfrm>
              <a:off x="8061902" y="5183906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23538BC1-F95E-475B-B234-663610419E98}"/>
                </a:ext>
              </a:extLst>
            </p:cNvPr>
            <p:cNvCxnSpPr>
              <a:cxnSpLocks/>
            </p:cNvCxnSpPr>
            <p:nvPr/>
          </p:nvCxnSpPr>
          <p:spPr>
            <a:xfrm>
              <a:off x="8203302" y="5257216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5D89DAB3-6668-49E2-AF6B-DDB4DC2AD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7525" y="5411050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DC2B49FF-D9B4-4278-A30D-61D9F663D5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83590" y="5466817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AD8F84C8-CB65-437E-8A8C-AA800B384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072" y="5125326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67361FB-EB3F-457A-AD18-3C7DD03BA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47848" y="5106158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9938B773-EADE-40CA-B0E7-A218506CF0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7444" y="5005089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020B26D4-07B4-455C-9642-E12BE72364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0763" y="5391926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C2F6241B-C7BF-49DE-BB3B-CD82F784D4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8938" y="5541208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8DF762F8-3B68-42A1-82BD-5B8196112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3687" y="5481877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E8721634-A324-4523-9BE9-BB8D538CB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9031" y="5696626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8ED95D94-B09D-4FC6-9D08-6A0E2F2458DF}"/>
                </a:ext>
              </a:extLst>
            </p:cNvPr>
            <p:cNvCxnSpPr>
              <a:cxnSpLocks/>
            </p:cNvCxnSpPr>
            <p:nvPr/>
          </p:nvCxnSpPr>
          <p:spPr>
            <a:xfrm>
              <a:off x="8190458" y="5681299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422D136-B0C2-496B-8A6A-BDEA9DABEE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6208" y="45108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F8F16DA-BE65-4C1B-894E-F1AF968BE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555" y="4621330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EB149FAA-E70B-4493-B2E1-B6EF9DC61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9186" y="4380360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D7E658AA-DE12-48BE-B0DB-F2CC21927D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6447" y="4451498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C1FE0D15-5C88-46BF-81C6-D348C3428A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5728" y="5077506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96C17C4E-73D9-49D3-B929-11519B6C8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9200" y="4734149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平行四边形 424">
              <a:extLst>
                <a:ext uri="{FF2B5EF4-FFF2-40B4-BE49-F238E27FC236}">
                  <a16:creationId xmlns:a16="http://schemas.microsoft.com/office/drawing/2014/main" id="{BB61C533-DC4D-402B-A869-6930002849E6}"/>
                </a:ext>
              </a:extLst>
            </p:cNvPr>
            <p:cNvSpPr/>
            <p:nvPr/>
          </p:nvSpPr>
          <p:spPr>
            <a:xfrm flipV="1">
              <a:off x="8056175" y="4283519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>
              <a:extLst>
                <a:ext uri="{FF2B5EF4-FFF2-40B4-BE49-F238E27FC236}">
                  <a16:creationId xmlns:a16="http://schemas.microsoft.com/office/drawing/2014/main" id="{1C0F65F2-161B-455B-8E47-CABAC9F4BF9C}"/>
                </a:ext>
              </a:extLst>
            </p:cNvPr>
            <p:cNvSpPr/>
            <p:nvPr/>
          </p:nvSpPr>
          <p:spPr>
            <a:xfrm flipV="1">
              <a:off x="8537677" y="49867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>
              <a:extLst>
                <a:ext uri="{FF2B5EF4-FFF2-40B4-BE49-F238E27FC236}">
                  <a16:creationId xmlns:a16="http://schemas.microsoft.com/office/drawing/2014/main" id="{E7128EEC-AF36-494D-A70B-5CCFA2D3E790}"/>
                </a:ext>
              </a:extLst>
            </p:cNvPr>
            <p:cNvSpPr/>
            <p:nvPr/>
          </p:nvSpPr>
          <p:spPr>
            <a:xfrm flipV="1">
              <a:off x="8697247" y="50185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B4CED083-28BB-4192-81A9-389A10D057DD}"/>
                </a:ext>
              </a:extLst>
            </p:cNvPr>
            <p:cNvSpPr/>
            <p:nvPr/>
          </p:nvSpPr>
          <p:spPr>
            <a:xfrm flipV="1">
              <a:off x="8817897" y="489788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>
              <a:extLst>
                <a:ext uri="{FF2B5EF4-FFF2-40B4-BE49-F238E27FC236}">
                  <a16:creationId xmlns:a16="http://schemas.microsoft.com/office/drawing/2014/main" id="{83E72170-F2C3-4A49-B9BE-5A1AEF4A2C32}"/>
                </a:ext>
              </a:extLst>
            </p:cNvPr>
            <p:cNvSpPr/>
            <p:nvPr/>
          </p:nvSpPr>
          <p:spPr>
            <a:xfrm flipV="1">
              <a:off x="8775976" y="472896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>
              <a:extLst>
                <a:ext uri="{FF2B5EF4-FFF2-40B4-BE49-F238E27FC236}">
                  <a16:creationId xmlns:a16="http://schemas.microsoft.com/office/drawing/2014/main" id="{E11BF6B0-1947-424D-9192-190C6719A207}"/>
                </a:ext>
              </a:extLst>
            </p:cNvPr>
            <p:cNvSpPr/>
            <p:nvPr/>
          </p:nvSpPr>
          <p:spPr>
            <a:xfrm flipV="1">
              <a:off x="8898213" y="460990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CA185EAE-9EDF-4D57-A255-B24A9EB44DE8}"/>
                </a:ext>
              </a:extLst>
            </p:cNvPr>
            <p:cNvSpPr/>
            <p:nvPr/>
          </p:nvSpPr>
          <p:spPr>
            <a:xfrm flipV="1">
              <a:off x="9061171" y="465903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>
              <a:extLst>
                <a:ext uri="{FF2B5EF4-FFF2-40B4-BE49-F238E27FC236}">
                  <a16:creationId xmlns:a16="http://schemas.microsoft.com/office/drawing/2014/main" id="{4493AACC-8945-470B-845E-92A25D54BA34}"/>
                </a:ext>
              </a:extLst>
            </p:cNvPr>
            <p:cNvSpPr/>
            <p:nvPr/>
          </p:nvSpPr>
          <p:spPr>
            <a:xfrm flipV="1">
              <a:off x="9105619" y="48241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>
              <a:extLst>
                <a:ext uri="{FF2B5EF4-FFF2-40B4-BE49-F238E27FC236}">
                  <a16:creationId xmlns:a16="http://schemas.microsoft.com/office/drawing/2014/main" id="{EA01A592-A1F0-4C4E-8B68-0CB8C20575D1}"/>
                </a:ext>
              </a:extLst>
            </p:cNvPr>
            <p:cNvSpPr/>
            <p:nvPr/>
          </p:nvSpPr>
          <p:spPr>
            <a:xfrm flipV="1">
              <a:off x="8982231" y="494157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>
              <a:extLst>
                <a:ext uri="{FF2B5EF4-FFF2-40B4-BE49-F238E27FC236}">
                  <a16:creationId xmlns:a16="http://schemas.microsoft.com/office/drawing/2014/main" id="{BB7DA8AD-C079-46D6-AAFA-ECA8BF831632}"/>
                </a:ext>
              </a:extLst>
            </p:cNvPr>
            <p:cNvSpPr/>
            <p:nvPr/>
          </p:nvSpPr>
          <p:spPr>
            <a:xfrm flipV="1">
              <a:off x="9272744" y="48701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>
              <a:extLst>
                <a:ext uri="{FF2B5EF4-FFF2-40B4-BE49-F238E27FC236}">
                  <a16:creationId xmlns:a16="http://schemas.microsoft.com/office/drawing/2014/main" id="{82555CD9-E604-463C-970E-8896612897DF}"/>
                </a:ext>
              </a:extLst>
            </p:cNvPr>
            <p:cNvSpPr/>
            <p:nvPr/>
          </p:nvSpPr>
          <p:spPr>
            <a:xfrm flipV="1">
              <a:off x="9323722" y="501853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>
              <a:extLst>
                <a:ext uri="{FF2B5EF4-FFF2-40B4-BE49-F238E27FC236}">
                  <a16:creationId xmlns:a16="http://schemas.microsoft.com/office/drawing/2014/main" id="{12B59604-036C-494B-B8A0-0138CE63DC1B}"/>
                </a:ext>
              </a:extLst>
            </p:cNvPr>
            <p:cNvSpPr/>
            <p:nvPr/>
          </p:nvSpPr>
          <p:spPr>
            <a:xfrm flipV="1">
              <a:off x="9471360" y="505671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>
              <a:extLst>
                <a:ext uri="{FF2B5EF4-FFF2-40B4-BE49-F238E27FC236}">
                  <a16:creationId xmlns:a16="http://schemas.microsoft.com/office/drawing/2014/main" id="{E4DD919F-D1C3-4EEA-A3C8-2B45532CE44A}"/>
                </a:ext>
              </a:extLst>
            </p:cNvPr>
            <p:cNvSpPr/>
            <p:nvPr/>
          </p:nvSpPr>
          <p:spPr>
            <a:xfrm flipV="1">
              <a:off x="9526924" y="52170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>
              <a:extLst>
                <a:ext uri="{FF2B5EF4-FFF2-40B4-BE49-F238E27FC236}">
                  <a16:creationId xmlns:a16="http://schemas.microsoft.com/office/drawing/2014/main" id="{628B9D5D-4408-432C-98E4-6CD76389A79F}"/>
                </a:ext>
              </a:extLst>
            </p:cNvPr>
            <p:cNvSpPr/>
            <p:nvPr/>
          </p:nvSpPr>
          <p:spPr>
            <a:xfrm flipV="1">
              <a:off x="9691531" y="52599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>
              <a:extLst>
                <a:ext uri="{FF2B5EF4-FFF2-40B4-BE49-F238E27FC236}">
                  <a16:creationId xmlns:a16="http://schemas.microsoft.com/office/drawing/2014/main" id="{4BB5E5EA-9B4E-496B-9F7E-B0E71E5444E0}"/>
                </a:ext>
              </a:extLst>
            </p:cNvPr>
            <p:cNvSpPr/>
            <p:nvPr/>
          </p:nvSpPr>
          <p:spPr>
            <a:xfrm flipV="1">
              <a:off x="9816942" y="51424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>
              <a:extLst>
                <a:ext uri="{FF2B5EF4-FFF2-40B4-BE49-F238E27FC236}">
                  <a16:creationId xmlns:a16="http://schemas.microsoft.com/office/drawing/2014/main" id="{24B2C347-F30A-4413-9E04-BA0F054D131E}"/>
                </a:ext>
              </a:extLst>
            </p:cNvPr>
            <p:cNvSpPr/>
            <p:nvPr/>
          </p:nvSpPr>
          <p:spPr>
            <a:xfrm flipV="1">
              <a:off x="9982864" y="518684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>
              <a:extLst>
                <a:ext uri="{FF2B5EF4-FFF2-40B4-BE49-F238E27FC236}">
                  <a16:creationId xmlns:a16="http://schemas.microsoft.com/office/drawing/2014/main" id="{C32B2FDE-3653-46F7-84FB-E78C763CE64A}"/>
                </a:ext>
              </a:extLst>
            </p:cNvPr>
            <p:cNvSpPr/>
            <p:nvPr/>
          </p:nvSpPr>
          <p:spPr>
            <a:xfrm flipV="1">
              <a:off x="10019418" y="535421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>
              <a:extLst>
                <a:ext uri="{FF2B5EF4-FFF2-40B4-BE49-F238E27FC236}">
                  <a16:creationId xmlns:a16="http://schemas.microsoft.com/office/drawing/2014/main" id="{7A4EB99C-2685-410E-8EAE-8E746FCAC965}"/>
                </a:ext>
              </a:extLst>
            </p:cNvPr>
            <p:cNvSpPr/>
            <p:nvPr/>
          </p:nvSpPr>
          <p:spPr>
            <a:xfrm flipV="1">
              <a:off x="9900355" y="547486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>
              <a:extLst>
                <a:ext uri="{FF2B5EF4-FFF2-40B4-BE49-F238E27FC236}">
                  <a16:creationId xmlns:a16="http://schemas.microsoft.com/office/drawing/2014/main" id="{72DB3777-65C3-473F-9C28-A1E114543B78}"/>
                </a:ext>
              </a:extLst>
            </p:cNvPr>
            <p:cNvSpPr/>
            <p:nvPr/>
          </p:nvSpPr>
          <p:spPr>
            <a:xfrm flipV="1">
              <a:off x="9736539" y="54248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>
              <a:extLst>
                <a:ext uri="{FF2B5EF4-FFF2-40B4-BE49-F238E27FC236}">
                  <a16:creationId xmlns:a16="http://schemas.microsoft.com/office/drawing/2014/main" id="{C81BCDD2-24FF-4202-A469-E4364CAD2EB2}"/>
                </a:ext>
              </a:extLst>
            </p:cNvPr>
            <p:cNvSpPr/>
            <p:nvPr/>
          </p:nvSpPr>
          <p:spPr>
            <a:xfrm flipV="1">
              <a:off x="10101613" y="50661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>
              <a:extLst>
                <a:ext uri="{FF2B5EF4-FFF2-40B4-BE49-F238E27FC236}">
                  <a16:creationId xmlns:a16="http://schemas.microsoft.com/office/drawing/2014/main" id="{41221225-2221-4EA5-94F9-545101F9942C}"/>
                </a:ext>
              </a:extLst>
            </p:cNvPr>
            <p:cNvSpPr/>
            <p:nvPr/>
          </p:nvSpPr>
          <p:spPr>
            <a:xfrm flipV="1">
              <a:off x="10261183" y="510115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>
              <a:extLst>
                <a:ext uri="{FF2B5EF4-FFF2-40B4-BE49-F238E27FC236}">
                  <a16:creationId xmlns:a16="http://schemas.microsoft.com/office/drawing/2014/main" id="{167BB873-AE21-463D-8275-5D3E89A3ECBE}"/>
                </a:ext>
              </a:extLst>
            </p:cNvPr>
            <p:cNvSpPr/>
            <p:nvPr/>
          </p:nvSpPr>
          <p:spPr>
            <a:xfrm flipV="1">
              <a:off x="9943134" y="56377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>
              <a:extLst>
                <a:ext uri="{FF2B5EF4-FFF2-40B4-BE49-F238E27FC236}">
                  <a16:creationId xmlns:a16="http://schemas.microsoft.com/office/drawing/2014/main" id="{9AB9F3ED-ABA7-4C2A-BB68-E9AB527776A7}"/>
                </a:ext>
              </a:extLst>
            </p:cNvPr>
            <p:cNvSpPr/>
            <p:nvPr/>
          </p:nvSpPr>
          <p:spPr>
            <a:xfrm flipV="1">
              <a:off x="9836775" y="576795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>
              <a:extLst>
                <a:ext uri="{FF2B5EF4-FFF2-40B4-BE49-F238E27FC236}">
                  <a16:creationId xmlns:a16="http://schemas.microsoft.com/office/drawing/2014/main" id="{298E55AC-7E9F-470B-8AF3-992514767523}"/>
                </a:ext>
              </a:extLst>
            </p:cNvPr>
            <p:cNvSpPr/>
            <p:nvPr/>
          </p:nvSpPr>
          <p:spPr>
            <a:xfrm flipV="1">
              <a:off x="8855309" y="44428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>
              <a:extLst>
                <a:ext uri="{FF2B5EF4-FFF2-40B4-BE49-F238E27FC236}">
                  <a16:creationId xmlns:a16="http://schemas.microsoft.com/office/drawing/2014/main" id="{7B33D575-6E45-4C96-A9EF-70BE62D39E68}"/>
                </a:ext>
              </a:extLst>
            </p:cNvPr>
            <p:cNvSpPr/>
            <p:nvPr/>
          </p:nvSpPr>
          <p:spPr>
            <a:xfrm flipV="1">
              <a:off x="8961793" y="432175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>
              <a:extLst>
                <a:ext uri="{FF2B5EF4-FFF2-40B4-BE49-F238E27FC236}">
                  <a16:creationId xmlns:a16="http://schemas.microsoft.com/office/drawing/2014/main" id="{46195010-6436-4AD2-9732-E96C2AF0A2B5}"/>
                </a:ext>
              </a:extLst>
            </p:cNvPr>
            <p:cNvSpPr/>
            <p:nvPr/>
          </p:nvSpPr>
          <p:spPr>
            <a:xfrm flipV="1">
              <a:off x="8737967" y="51436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>
              <a:extLst>
                <a:ext uri="{FF2B5EF4-FFF2-40B4-BE49-F238E27FC236}">
                  <a16:creationId xmlns:a16="http://schemas.microsoft.com/office/drawing/2014/main" id="{A40D3FBE-83C9-4F8D-A71F-22C8D0FD4BBE}"/>
                </a:ext>
              </a:extLst>
            </p:cNvPr>
            <p:cNvSpPr/>
            <p:nvPr/>
          </p:nvSpPr>
          <p:spPr>
            <a:xfrm flipV="1">
              <a:off x="9020800" y="506789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>
              <a:extLst>
                <a:ext uri="{FF2B5EF4-FFF2-40B4-BE49-F238E27FC236}">
                  <a16:creationId xmlns:a16="http://schemas.microsoft.com/office/drawing/2014/main" id="{71CF8D6D-2E6A-4FA8-9A77-555D6FD82FD2}"/>
                </a:ext>
              </a:extLst>
            </p:cNvPr>
            <p:cNvSpPr/>
            <p:nvPr/>
          </p:nvSpPr>
          <p:spPr>
            <a:xfrm flipV="1">
              <a:off x="8674387" y="470610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>
              <a:extLst>
                <a:ext uri="{FF2B5EF4-FFF2-40B4-BE49-F238E27FC236}">
                  <a16:creationId xmlns:a16="http://schemas.microsoft.com/office/drawing/2014/main" id="{3125F6EF-B8CA-47DD-9041-CDC3AE243955}"/>
                </a:ext>
              </a:extLst>
            </p:cNvPr>
            <p:cNvSpPr/>
            <p:nvPr/>
          </p:nvSpPr>
          <p:spPr>
            <a:xfrm flipV="1">
              <a:off x="8746764" y="442584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>
              <a:extLst>
                <a:ext uri="{FF2B5EF4-FFF2-40B4-BE49-F238E27FC236}">
                  <a16:creationId xmlns:a16="http://schemas.microsoft.com/office/drawing/2014/main" id="{341E06D7-F1F3-43A0-9A7B-B9C675A72451}"/>
                </a:ext>
              </a:extLst>
            </p:cNvPr>
            <p:cNvSpPr/>
            <p:nvPr/>
          </p:nvSpPr>
          <p:spPr>
            <a:xfrm flipV="1">
              <a:off x="9159671" y="45822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>
              <a:extLst>
                <a:ext uri="{FF2B5EF4-FFF2-40B4-BE49-F238E27FC236}">
                  <a16:creationId xmlns:a16="http://schemas.microsoft.com/office/drawing/2014/main" id="{59BF1C0D-2305-4CFB-AF8E-CBB1EE41CAAA}"/>
                </a:ext>
              </a:extLst>
            </p:cNvPr>
            <p:cNvSpPr/>
            <p:nvPr/>
          </p:nvSpPr>
          <p:spPr>
            <a:xfrm flipV="1">
              <a:off x="9366030" y="47877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>
              <a:extLst>
                <a:ext uri="{FF2B5EF4-FFF2-40B4-BE49-F238E27FC236}">
                  <a16:creationId xmlns:a16="http://schemas.microsoft.com/office/drawing/2014/main" id="{ED45ED93-FA1D-4FE3-AB3C-970F44A4D5BA}"/>
                </a:ext>
              </a:extLst>
            </p:cNvPr>
            <p:cNvSpPr/>
            <p:nvPr/>
          </p:nvSpPr>
          <p:spPr>
            <a:xfrm flipV="1">
              <a:off x="9448500" y="531015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>
              <a:extLst>
                <a:ext uri="{FF2B5EF4-FFF2-40B4-BE49-F238E27FC236}">
                  <a16:creationId xmlns:a16="http://schemas.microsoft.com/office/drawing/2014/main" id="{ECF5FDE3-5554-4CAF-B2D4-1FA527333FA4}"/>
                </a:ext>
              </a:extLst>
            </p:cNvPr>
            <p:cNvSpPr/>
            <p:nvPr/>
          </p:nvSpPr>
          <p:spPr>
            <a:xfrm flipV="1">
              <a:off x="9652163" y="55203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>
              <a:extLst>
                <a:ext uri="{FF2B5EF4-FFF2-40B4-BE49-F238E27FC236}">
                  <a16:creationId xmlns:a16="http://schemas.microsoft.com/office/drawing/2014/main" id="{F4BE62B7-A433-446F-A865-25D5790222B8}"/>
                </a:ext>
              </a:extLst>
            </p:cNvPr>
            <p:cNvSpPr/>
            <p:nvPr/>
          </p:nvSpPr>
          <p:spPr>
            <a:xfrm flipV="1">
              <a:off x="9796013" y="50315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>
              <a:extLst>
                <a:ext uri="{FF2B5EF4-FFF2-40B4-BE49-F238E27FC236}">
                  <a16:creationId xmlns:a16="http://schemas.microsoft.com/office/drawing/2014/main" id="{2470A369-0EAF-4D67-9B91-B2EA28F51795}"/>
                </a:ext>
              </a:extLst>
            </p:cNvPr>
            <p:cNvSpPr/>
            <p:nvPr/>
          </p:nvSpPr>
          <p:spPr>
            <a:xfrm flipV="1">
              <a:off x="10077027" y="495943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>
              <a:extLst>
                <a:ext uri="{FF2B5EF4-FFF2-40B4-BE49-F238E27FC236}">
                  <a16:creationId xmlns:a16="http://schemas.microsoft.com/office/drawing/2014/main" id="{25350923-8B2B-4F7D-9C01-25A52B7BCDBA}"/>
                </a:ext>
              </a:extLst>
            </p:cNvPr>
            <p:cNvSpPr/>
            <p:nvPr/>
          </p:nvSpPr>
          <p:spPr>
            <a:xfrm flipV="1">
              <a:off x="10147097" y="53948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>
              <a:extLst>
                <a:ext uri="{FF2B5EF4-FFF2-40B4-BE49-F238E27FC236}">
                  <a16:creationId xmlns:a16="http://schemas.microsoft.com/office/drawing/2014/main" id="{ABCC74A9-7FE8-4667-8D67-99A1E915C365}"/>
                </a:ext>
              </a:extLst>
            </p:cNvPr>
            <p:cNvSpPr/>
            <p:nvPr/>
          </p:nvSpPr>
          <p:spPr>
            <a:xfrm flipV="1">
              <a:off x="10072592" y="568106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8B4CD5AF-8682-4FB5-8CC7-3F3F722CA048}"/>
                </a:ext>
              </a:extLst>
            </p:cNvPr>
            <p:cNvCxnSpPr>
              <a:cxnSpLocks/>
            </p:cNvCxnSpPr>
            <p:nvPr/>
          </p:nvCxnSpPr>
          <p:spPr>
            <a:xfrm>
              <a:off x="8601257" y="5022765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A04DB6EB-46C4-4CCC-BDC8-78755C1ADF34}"/>
                </a:ext>
              </a:extLst>
            </p:cNvPr>
            <p:cNvCxnSpPr>
              <a:cxnSpLocks/>
            </p:cNvCxnSpPr>
            <p:nvPr/>
          </p:nvCxnSpPr>
          <p:spPr>
            <a:xfrm>
              <a:off x="8746764" y="5082111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AA6BB01E-144F-40B3-A619-C41916366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0827" y="4955963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EF4C2587-2BCB-488B-BDEE-7074454527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7987" y="4941571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6E60F060-048F-4DEB-B3C6-55307B19D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0111" y="4799957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0D4DA90-FB5B-4B61-A753-8B6253E28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9556" y="4673485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E6733CC5-378D-4A20-9BD8-C2AF2EE0BE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0885" y="4648733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425C8EA4-E5A4-4101-BF48-0A75858A7D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06524" y="472261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1DD933E3-D795-4F18-A45D-1A2B02305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301" y="4877044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FECEC34-B4C0-488F-80A5-CF5D7C6E41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0288" y="4870133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7BC84D57-849F-4436-A569-95AF7AE2D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7837" y="5005151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71318486-3EDF-4CE9-8925-0960650D2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7371" y="4931788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7B9B6D24-5749-4A0D-BCEF-E314D42B2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0023" y="4831337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49072B31-AA9F-419D-8EDD-6DD6EBF23F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5698" y="5063098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2AC8CEC-D9F8-4E44-A92D-37B0ED89F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21213" y="5126678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9238363A-470D-428B-B5E8-B357870CA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3615" y="5279278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C743142B-32A5-49FE-A358-EEC4A4CC1A29}"/>
                </a:ext>
              </a:extLst>
            </p:cNvPr>
            <p:cNvCxnSpPr>
              <a:cxnSpLocks/>
            </p:cNvCxnSpPr>
            <p:nvPr/>
          </p:nvCxnSpPr>
          <p:spPr>
            <a:xfrm>
              <a:off x="9599719" y="5259954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0DB10754-666A-4FEC-AD61-FCA3CE95A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5111" y="5204051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AB59CF11-785B-40D3-8ADF-83BD3F1CD12F}"/>
                </a:ext>
              </a:extLst>
            </p:cNvPr>
            <p:cNvCxnSpPr>
              <a:cxnSpLocks/>
            </p:cNvCxnSpPr>
            <p:nvPr/>
          </p:nvCxnSpPr>
          <p:spPr>
            <a:xfrm>
              <a:off x="9740072" y="5325122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ED9D8538-AED9-4FDE-B529-1B3FC9F24A0E}"/>
                </a:ext>
              </a:extLst>
            </p:cNvPr>
            <p:cNvCxnSpPr>
              <a:cxnSpLocks/>
            </p:cNvCxnSpPr>
            <p:nvPr/>
          </p:nvCxnSpPr>
          <p:spPr>
            <a:xfrm>
              <a:off x="9886098" y="5183670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2152E36C-D3AF-4136-84C3-7F468DA96F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498" y="5256980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B4895166-AECF-4A8F-8CD5-57D0C3780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1721" y="5410814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8226DB3D-ED2F-4BB5-AE00-6044A7C38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7786" y="5466581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C82209F6-E6DD-4C3A-AC95-A1C951636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3268" y="5125090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4B4B23B2-CF71-450A-BC71-555416A40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2044" y="5105922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0927E9DC-5AEF-4B98-81BC-311CA0D3E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11640" y="5004853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D09A880A-9D83-4CC0-9C08-7C5A66EA84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4959" y="5391690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CE6E24E5-0944-4844-B8E7-A4BCEEE0F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3134" y="5540972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9B718DA1-7D28-4A43-A645-E5DCF6275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7883" y="5481641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1205542F-FFE5-48CE-80B9-A61DD9152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227" y="5696390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4B0A0D5E-C936-4AF8-9055-71118CF6C4AF}"/>
                </a:ext>
              </a:extLst>
            </p:cNvPr>
            <p:cNvCxnSpPr>
              <a:cxnSpLocks/>
            </p:cNvCxnSpPr>
            <p:nvPr/>
          </p:nvCxnSpPr>
          <p:spPr>
            <a:xfrm>
              <a:off x="10014654" y="5681063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84EF7C27-129D-4A5B-8884-668848F0F0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404" y="451058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26580D15-239D-4D77-A516-C8149ACD9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4751" y="4621094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FB7A0A9F-BC55-49BF-B59B-00F0B69A6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3382" y="4380124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E1AD522A-1622-4568-81F3-8294799B0D36}"/>
                </a:ext>
              </a:extLst>
            </p:cNvPr>
            <p:cNvCxnSpPr>
              <a:cxnSpLocks/>
            </p:cNvCxnSpPr>
            <p:nvPr/>
          </p:nvCxnSpPr>
          <p:spPr>
            <a:xfrm>
              <a:off x="8790643" y="4451262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1EBC3ADF-F328-41E3-A31C-A2B072D69B0D}"/>
                </a:ext>
              </a:extLst>
            </p:cNvPr>
            <p:cNvCxnSpPr>
              <a:cxnSpLocks/>
            </p:cNvCxnSpPr>
            <p:nvPr/>
          </p:nvCxnSpPr>
          <p:spPr>
            <a:xfrm>
              <a:off x="9829924" y="5077270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79718762-B83B-4D5A-BF45-79AA06B3CF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3396" y="4733913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平行四边形 500">
              <a:extLst>
                <a:ext uri="{FF2B5EF4-FFF2-40B4-BE49-F238E27FC236}">
                  <a16:creationId xmlns:a16="http://schemas.microsoft.com/office/drawing/2014/main" id="{6A591847-BB30-48AC-8158-013E249451E4}"/>
                </a:ext>
              </a:extLst>
            </p:cNvPr>
            <p:cNvSpPr/>
            <p:nvPr/>
          </p:nvSpPr>
          <p:spPr>
            <a:xfrm flipV="1">
              <a:off x="2557615" y="1122279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2" name="椭圆 501">
              <a:extLst>
                <a:ext uri="{FF2B5EF4-FFF2-40B4-BE49-F238E27FC236}">
                  <a16:creationId xmlns:a16="http://schemas.microsoft.com/office/drawing/2014/main" id="{C816091E-3455-4E94-B937-B94E120C0748}"/>
                </a:ext>
              </a:extLst>
            </p:cNvPr>
            <p:cNvSpPr/>
            <p:nvPr/>
          </p:nvSpPr>
          <p:spPr>
            <a:xfrm flipV="1">
              <a:off x="3039117" y="182550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>
              <a:extLst>
                <a:ext uri="{FF2B5EF4-FFF2-40B4-BE49-F238E27FC236}">
                  <a16:creationId xmlns:a16="http://schemas.microsoft.com/office/drawing/2014/main" id="{89DBD73A-3F2E-477E-92C1-39BCD72CBFE8}"/>
                </a:ext>
              </a:extLst>
            </p:cNvPr>
            <p:cNvSpPr/>
            <p:nvPr/>
          </p:nvSpPr>
          <p:spPr>
            <a:xfrm flipV="1">
              <a:off x="3198687" y="18572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>
              <a:extLst>
                <a:ext uri="{FF2B5EF4-FFF2-40B4-BE49-F238E27FC236}">
                  <a16:creationId xmlns:a16="http://schemas.microsoft.com/office/drawing/2014/main" id="{1270554A-BF6E-45F4-B7FB-197C5CEB2271}"/>
                </a:ext>
              </a:extLst>
            </p:cNvPr>
            <p:cNvSpPr/>
            <p:nvPr/>
          </p:nvSpPr>
          <p:spPr>
            <a:xfrm flipV="1">
              <a:off x="3319337" y="17366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>
              <a:extLst>
                <a:ext uri="{FF2B5EF4-FFF2-40B4-BE49-F238E27FC236}">
                  <a16:creationId xmlns:a16="http://schemas.microsoft.com/office/drawing/2014/main" id="{5B17FE12-B79C-4B8C-920F-030EAAF9EC3F}"/>
                </a:ext>
              </a:extLst>
            </p:cNvPr>
            <p:cNvSpPr/>
            <p:nvPr/>
          </p:nvSpPr>
          <p:spPr>
            <a:xfrm flipV="1">
              <a:off x="3277416" y="156772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>
              <a:extLst>
                <a:ext uri="{FF2B5EF4-FFF2-40B4-BE49-F238E27FC236}">
                  <a16:creationId xmlns:a16="http://schemas.microsoft.com/office/drawing/2014/main" id="{B7781A0F-5277-4125-89B6-587CF2132C39}"/>
                </a:ext>
              </a:extLst>
            </p:cNvPr>
            <p:cNvSpPr/>
            <p:nvPr/>
          </p:nvSpPr>
          <p:spPr>
            <a:xfrm flipV="1">
              <a:off x="3399653" y="14486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64C7204B-4019-46D6-B90F-E5D4A392CD7C}"/>
                </a:ext>
              </a:extLst>
            </p:cNvPr>
            <p:cNvSpPr/>
            <p:nvPr/>
          </p:nvSpPr>
          <p:spPr>
            <a:xfrm flipV="1">
              <a:off x="3562611" y="14977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FF33D837-5740-4587-8688-178D34275F3F}"/>
                </a:ext>
              </a:extLst>
            </p:cNvPr>
            <p:cNvSpPr/>
            <p:nvPr/>
          </p:nvSpPr>
          <p:spPr>
            <a:xfrm flipV="1">
              <a:off x="3607059" y="166289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85B2B766-071A-4C43-ADF4-30B6AC9C7AD0}"/>
                </a:ext>
              </a:extLst>
            </p:cNvPr>
            <p:cNvSpPr/>
            <p:nvPr/>
          </p:nvSpPr>
          <p:spPr>
            <a:xfrm flipV="1">
              <a:off x="3483671" y="17803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>
              <a:extLst>
                <a:ext uri="{FF2B5EF4-FFF2-40B4-BE49-F238E27FC236}">
                  <a16:creationId xmlns:a16="http://schemas.microsoft.com/office/drawing/2014/main" id="{7605E667-FDFA-40F4-9263-1A3997E37AEC}"/>
                </a:ext>
              </a:extLst>
            </p:cNvPr>
            <p:cNvSpPr/>
            <p:nvPr/>
          </p:nvSpPr>
          <p:spPr>
            <a:xfrm flipV="1">
              <a:off x="3774184" y="170889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>
              <a:extLst>
                <a:ext uri="{FF2B5EF4-FFF2-40B4-BE49-F238E27FC236}">
                  <a16:creationId xmlns:a16="http://schemas.microsoft.com/office/drawing/2014/main" id="{9CDBCB79-F865-4335-96D8-5EC258569335}"/>
                </a:ext>
              </a:extLst>
            </p:cNvPr>
            <p:cNvSpPr/>
            <p:nvPr/>
          </p:nvSpPr>
          <p:spPr>
            <a:xfrm flipV="1">
              <a:off x="3825162" y="185729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F9DF770C-5FA6-4D4F-870D-9A5490B55B09}"/>
                </a:ext>
              </a:extLst>
            </p:cNvPr>
            <p:cNvSpPr/>
            <p:nvPr/>
          </p:nvSpPr>
          <p:spPr>
            <a:xfrm flipV="1">
              <a:off x="3972800" y="189547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2DAEAF21-7308-45E3-B7B8-B43B36CDB71A}"/>
                </a:ext>
              </a:extLst>
            </p:cNvPr>
            <p:cNvSpPr/>
            <p:nvPr/>
          </p:nvSpPr>
          <p:spPr>
            <a:xfrm flipV="1">
              <a:off x="4028364" y="205580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4DF5086A-1A95-41AB-9A7D-BFDF44B5B061}"/>
                </a:ext>
              </a:extLst>
            </p:cNvPr>
            <p:cNvSpPr/>
            <p:nvPr/>
          </p:nvSpPr>
          <p:spPr>
            <a:xfrm flipV="1">
              <a:off x="4192971" y="20987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>
              <a:extLst>
                <a:ext uri="{FF2B5EF4-FFF2-40B4-BE49-F238E27FC236}">
                  <a16:creationId xmlns:a16="http://schemas.microsoft.com/office/drawing/2014/main" id="{56FBC44B-0C46-4D8E-A3A4-FC2134B03E95}"/>
                </a:ext>
              </a:extLst>
            </p:cNvPr>
            <p:cNvSpPr/>
            <p:nvPr/>
          </p:nvSpPr>
          <p:spPr>
            <a:xfrm flipV="1">
              <a:off x="4318382" y="19812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6" name="椭圆 515">
              <a:extLst>
                <a:ext uri="{FF2B5EF4-FFF2-40B4-BE49-F238E27FC236}">
                  <a16:creationId xmlns:a16="http://schemas.microsoft.com/office/drawing/2014/main" id="{9584651F-D24E-4692-AB85-04943640AA42}"/>
                </a:ext>
              </a:extLst>
            </p:cNvPr>
            <p:cNvSpPr/>
            <p:nvPr/>
          </p:nvSpPr>
          <p:spPr>
            <a:xfrm flipV="1">
              <a:off x="4484304" y="202560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46EB75AD-21B1-489B-9090-1CD3B42AD1F2}"/>
                </a:ext>
              </a:extLst>
            </p:cNvPr>
            <p:cNvSpPr/>
            <p:nvPr/>
          </p:nvSpPr>
          <p:spPr>
            <a:xfrm flipV="1">
              <a:off x="4520858" y="21929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BB672307-03D8-4A25-92B9-91477F4D8303}"/>
                </a:ext>
              </a:extLst>
            </p:cNvPr>
            <p:cNvSpPr/>
            <p:nvPr/>
          </p:nvSpPr>
          <p:spPr>
            <a:xfrm flipV="1">
              <a:off x="4401795" y="231362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12EF24EF-342D-457A-BC5D-2EE5B0ABA151}"/>
                </a:ext>
              </a:extLst>
            </p:cNvPr>
            <p:cNvSpPr/>
            <p:nvPr/>
          </p:nvSpPr>
          <p:spPr>
            <a:xfrm flipV="1">
              <a:off x="4237979" y="226359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>
              <a:extLst>
                <a:ext uri="{FF2B5EF4-FFF2-40B4-BE49-F238E27FC236}">
                  <a16:creationId xmlns:a16="http://schemas.microsoft.com/office/drawing/2014/main" id="{51A6951F-8EE0-4784-ADDA-D3523AB71F20}"/>
                </a:ext>
              </a:extLst>
            </p:cNvPr>
            <p:cNvSpPr/>
            <p:nvPr/>
          </p:nvSpPr>
          <p:spPr>
            <a:xfrm flipV="1">
              <a:off x="4603053" y="1904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>
              <a:extLst>
                <a:ext uri="{FF2B5EF4-FFF2-40B4-BE49-F238E27FC236}">
                  <a16:creationId xmlns:a16="http://schemas.microsoft.com/office/drawing/2014/main" id="{1590BF94-3DDB-4ED8-9F96-C05BD21DEE4E}"/>
                </a:ext>
              </a:extLst>
            </p:cNvPr>
            <p:cNvSpPr/>
            <p:nvPr/>
          </p:nvSpPr>
          <p:spPr>
            <a:xfrm flipV="1">
              <a:off x="4762623" y="19399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>
              <a:extLst>
                <a:ext uri="{FF2B5EF4-FFF2-40B4-BE49-F238E27FC236}">
                  <a16:creationId xmlns:a16="http://schemas.microsoft.com/office/drawing/2014/main" id="{A6C30C20-7275-45A7-AD58-B161E1A39BED}"/>
                </a:ext>
              </a:extLst>
            </p:cNvPr>
            <p:cNvSpPr/>
            <p:nvPr/>
          </p:nvSpPr>
          <p:spPr>
            <a:xfrm flipV="1">
              <a:off x="4444574" y="2476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>
              <a:extLst>
                <a:ext uri="{FF2B5EF4-FFF2-40B4-BE49-F238E27FC236}">
                  <a16:creationId xmlns:a16="http://schemas.microsoft.com/office/drawing/2014/main" id="{CE37D67C-36E0-4192-844B-121C4461446B}"/>
                </a:ext>
              </a:extLst>
            </p:cNvPr>
            <p:cNvSpPr/>
            <p:nvPr/>
          </p:nvSpPr>
          <p:spPr>
            <a:xfrm flipV="1">
              <a:off x="4338215" y="260671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>
              <a:extLst>
                <a:ext uri="{FF2B5EF4-FFF2-40B4-BE49-F238E27FC236}">
                  <a16:creationId xmlns:a16="http://schemas.microsoft.com/office/drawing/2014/main" id="{EF5B2818-FDED-496E-B555-CE1F84F90DF4}"/>
                </a:ext>
              </a:extLst>
            </p:cNvPr>
            <p:cNvSpPr/>
            <p:nvPr/>
          </p:nvSpPr>
          <p:spPr>
            <a:xfrm flipV="1">
              <a:off x="3356749" y="12815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>
              <a:extLst>
                <a:ext uri="{FF2B5EF4-FFF2-40B4-BE49-F238E27FC236}">
                  <a16:creationId xmlns:a16="http://schemas.microsoft.com/office/drawing/2014/main" id="{B3EF82DA-7256-48B3-B3F2-6E138B58A879}"/>
                </a:ext>
              </a:extLst>
            </p:cNvPr>
            <p:cNvSpPr/>
            <p:nvPr/>
          </p:nvSpPr>
          <p:spPr>
            <a:xfrm flipV="1">
              <a:off x="3463233" y="116051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>
              <a:extLst>
                <a:ext uri="{FF2B5EF4-FFF2-40B4-BE49-F238E27FC236}">
                  <a16:creationId xmlns:a16="http://schemas.microsoft.com/office/drawing/2014/main" id="{D6BB88D1-E642-4F35-A693-0393E15BD701}"/>
                </a:ext>
              </a:extLst>
            </p:cNvPr>
            <p:cNvSpPr/>
            <p:nvPr/>
          </p:nvSpPr>
          <p:spPr>
            <a:xfrm flipV="1">
              <a:off x="3239407" y="19824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>
              <a:extLst>
                <a:ext uri="{FF2B5EF4-FFF2-40B4-BE49-F238E27FC236}">
                  <a16:creationId xmlns:a16="http://schemas.microsoft.com/office/drawing/2014/main" id="{3F73F90B-2456-4581-98B3-253CBDACDFC8}"/>
                </a:ext>
              </a:extLst>
            </p:cNvPr>
            <p:cNvSpPr/>
            <p:nvPr/>
          </p:nvSpPr>
          <p:spPr>
            <a:xfrm flipV="1">
              <a:off x="3522240" y="190665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>
              <a:extLst>
                <a:ext uri="{FF2B5EF4-FFF2-40B4-BE49-F238E27FC236}">
                  <a16:creationId xmlns:a16="http://schemas.microsoft.com/office/drawing/2014/main" id="{31C4B76A-FB1F-45E0-A53B-857C28D090D2}"/>
                </a:ext>
              </a:extLst>
            </p:cNvPr>
            <p:cNvSpPr/>
            <p:nvPr/>
          </p:nvSpPr>
          <p:spPr>
            <a:xfrm flipV="1">
              <a:off x="3175827" y="15448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>
              <a:extLst>
                <a:ext uri="{FF2B5EF4-FFF2-40B4-BE49-F238E27FC236}">
                  <a16:creationId xmlns:a16="http://schemas.microsoft.com/office/drawing/2014/main" id="{9345F205-4FF5-44EF-B7B7-BEC970CED61D}"/>
                </a:ext>
              </a:extLst>
            </p:cNvPr>
            <p:cNvSpPr/>
            <p:nvPr/>
          </p:nvSpPr>
          <p:spPr>
            <a:xfrm flipV="1">
              <a:off x="3248204" y="126460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>
              <a:extLst>
                <a:ext uri="{FF2B5EF4-FFF2-40B4-BE49-F238E27FC236}">
                  <a16:creationId xmlns:a16="http://schemas.microsoft.com/office/drawing/2014/main" id="{B0EF303E-30B1-4A23-B5BD-9779BAAEB7A1}"/>
                </a:ext>
              </a:extLst>
            </p:cNvPr>
            <p:cNvSpPr/>
            <p:nvPr/>
          </p:nvSpPr>
          <p:spPr>
            <a:xfrm flipV="1">
              <a:off x="3661111" y="142104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>
              <a:extLst>
                <a:ext uri="{FF2B5EF4-FFF2-40B4-BE49-F238E27FC236}">
                  <a16:creationId xmlns:a16="http://schemas.microsoft.com/office/drawing/2014/main" id="{17FD8E47-67FF-4ADA-B469-DD7840C94FE8}"/>
                </a:ext>
              </a:extLst>
            </p:cNvPr>
            <p:cNvSpPr/>
            <p:nvPr/>
          </p:nvSpPr>
          <p:spPr>
            <a:xfrm flipV="1">
              <a:off x="3867470" y="16265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>
              <a:extLst>
                <a:ext uri="{FF2B5EF4-FFF2-40B4-BE49-F238E27FC236}">
                  <a16:creationId xmlns:a16="http://schemas.microsoft.com/office/drawing/2014/main" id="{0BD5BD8E-6774-40F5-9601-80ED85FCA4D6}"/>
                </a:ext>
              </a:extLst>
            </p:cNvPr>
            <p:cNvSpPr/>
            <p:nvPr/>
          </p:nvSpPr>
          <p:spPr>
            <a:xfrm flipV="1">
              <a:off x="3949940" y="21489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10682984-DB2D-46FB-A4E0-48CD402DBE6A}"/>
                </a:ext>
              </a:extLst>
            </p:cNvPr>
            <p:cNvSpPr/>
            <p:nvPr/>
          </p:nvSpPr>
          <p:spPr>
            <a:xfrm flipV="1">
              <a:off x="4153603" y="235910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>
              <a:extLst>
                <a:ext uri="{FF2B5EF4-FFF2-40B4-BE49-F238E27FC236}">
                  <a16:creationId xmlns:a16="http://schemas.microsoft.com/office/drawing/2014/main" id="{73172AD4-4A4A-41F2-AEF7-A2172AE186D3}"/>
                </a:ext>
              </a:extLst>
            </p:cNvPr>
            <p:cNvSpPr/>
            <p:nvPr/>
          </p:nvSpPr>
          <p:spPr>
            <a:xfrm flipV="1">
              <a:off x="4297453" y="18703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>
              <a:extLst>
                <a:ext uri="{FF2B5EF4-FFF2-40B4-BE49-F238E27FC236}">
                  <a16:creationId xmlns:a16="http://schemas.microsoft.com/office/drawing/2014/main" id="{B04FA80C-27FB-46B2-864B-EBE3268E95C1}"/>
                </a:ext>
              </a:extLst>
            </p:cNvPr>
            <p:cNvSpPr/>
            <p:nvPr/>
          </p:nvSpPr>
          <p:spPr>
            <a:xfrm flipV="1">
              <a:off x="4578467" y="179819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>
              <a:extLst>
                <a:ext uri="{FF2B5EF4-FFF2-40B4-BE49-F238E27FC236}">
                  <a16:creationId xmlns:a16="http://schemas.microsoft.com/office/drawing/2014/main" id="{E88C6A1F-55E0-4A9C-8001-F95C801DB030}"/>
                </a:ext>
              </a:extLst>
            </p:cNvPr>
            <p:cNvSpPr/>
            <p:nvPr/>
          </p:nvSpPr>
          <p:spPr>
            <a:xfrm flipV="1">
              <a:off x="4648537" y="223362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>
              <a:extLst>
                <a:ext uri="{FF2B5EF4-FFF2-40B4-BE49-F238E27FC236}">
                  <a16:creationId xmlns:a16="http://schemas.microsoft.com/office/drawing/2014/main" id="{BA22AA3F-51F0-4DE3-9380-715B0C88664E}"/>
                </a:ext>
              </a:extLst>
            </p:cNvPr>
            <p:cNvSpPr/>
            <p:nvPr/>
          </p:nvSpPr>
          <p:spPr>
            <a:xfrm flipV="1">
              <a:off x="4574032" y="251982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530310C2-DFE9-4853-B025-6F0C36EC67B7}"/>
                </a:ext>
              </a:extLst>
            </p:cNvPr>
            <p:cNvCxnSpPr>
              <a:cxnSpLocks/>
            </p:cNvCxnSpPr>
            <p:nvPr/>
          </p:nvCxnSpPr>
          <p:spPr>
            <a:xfrm>
              <a:off x="3102697" y="1861525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CCD4E264-4B80-4C6C-9319-7EA21C4DCAAC}"/>
                </a:ext>
              </a:extLst>
            </p:cNvPr>
            <p:cNvCxnSpPr>
              <a:cxnSpLocks/>
            </p:cNvCxnSpPr>
            <p:nvPr/>
          </p:nvCxnSpPr>
          <p:spPr>
            <a:xfrm>
              <a:off x="3248204" y="1920871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7AF0D71-E394-4584-B262-E1C815F18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2267" y="1794723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>
              <a:extLst>
                <a:ext uri="{FF2B5EF4-FFF2-40B4-BE49-F238E27FC236}">
                  <a16:creationId xmlns:a16="http://schemas.microsoft.com/office/drawing/2014/main" id="{158DF9EF-27FB-4A3F-9C2B-6E629B4C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9427" y="1780331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7689C1F9-9753-4DA7-83FD-AE67E245F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1551" y="1638717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79ED57CC-55B1-46C4-AEF6-80A4B0B93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0996" y="1512245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9BABF347-1A3B-453B-A2B9-807689B8C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2325" y="1487493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38D150CE-31B8-4DEA-8BAC-C7192ECD1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7964" y="156137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>
              <a:extLst>
                <a:ext uri="{FF2B5EF4-FFF2-40B4-BE49-F238E27FC236}">
                  <a16:creationId xmlns:a16="http://schemas.microsoft.com/office/drawing/2014/main" id="{D81681AC-FD5D-4F8E-B060-A01600CF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0741" y="1715804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>
              <a:extLst>
                <a:ext uri="{FF2B5EF4-FFF2-40B4-BE49-F238E27FC236}">
                  <a16:creationId xmlns:a16="http://schemas.microsoft.com/office/drawing/2014/main" id="{E8146904-6BFA-4367-A98D-3A8579B23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1728" y="1708893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8B79AA30-19B7-4516-8AE9-7B7743BAC4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9277" y="1843911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67B5A463-D044-408F-80DA-08EA00B330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8811" y="1770548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0C9A250D-F5C2-4986-85DA-AA5B159DF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463" y="1670097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>
              <a:extLst>
                <a:ext uri="{FF2B5EF4-FFF2-40B4-BE49-F238E27FC236}">
                  <a16:creationId xmlns:a16="http://schemas.microsoft.com/office/drawing/2014/main" id="{0EBC4997-A37B-4974-8CF3-7963246D6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7138" y="1901858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>
              <a:extLst>
                <a:ext uri="{FF2B5EF4-FFF2-40B4-BE49-F238E27FC236}">
                  <a16:creationId xmlns:a16="http://schemas.microsoft.com/office/drawing/2014/main" id="{DDD6A8B5-9E13-403C-BF41-9BFB8C25B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2653" y="1965438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>
              <a:extLst>
                <a:ext uri="{FF2B5EF4-FFF2-40B4-BE49-F238E27FC236}">
                  <a16:creationId xmlns:a16="http://schemas.microsoft.com/office/drawing/2014/main" id="{50DF9466-A0D1-4A2C-AE2B-2AABEDCB6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055" y="2118038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5D2957C7-FB7B-431A-B669-DEFA7FE51314}"/>
                </a:ext>
              </a:extLst>
            </p:cNvPr>
            <p:cNvCxnSpPr>
              <a:cxnSpLocks/>
            </p:cNvCxnSpPr>
            <p:nvPr/>
          </p:nvCxnSpPr>
          <p:spPr>
            <a:xfrm>
              <a:off x="4101159" y="2098714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014504EC-2740-4AA8-86C7-2026F6868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551" y="2042811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C0CE4656-EB42-46A5-A716-309452C9A6AE}"/>
                </a:ext>
              </a:extLst>
            </p:cNvPr>
            <p:cNvCxnSpPr>
              <a:cxnSpLocks/>
            </p:cNvCxnSpPr>
            <p:nvPr/>
          </p:nvCxnSpPr>
          <p:spPr>
            <a:xfrm>
              <a:off x="4241512" y="2163882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>
              <a:extLst>
                <a:ext uri="{FF2B5EF4-FFF2-40B4-BE49-F238E27FC236}">
                  <a16:creationId xmlns:a16="http://schemas.microsoft.com/office/drawing/2014/main" id="{2C7F8EE8-20E6-4F49-8CF1-E41FB78DFC53}"/>
                </a:ext>
              </a:extLst>
            </p:cNvPr>
            <p:cNvCxnSpPr>
              <a:cxnSpLocks/>
            </p:cNvCxnSpPr>
            <p:nvPr/>
          </p:nvCxnSpPr>
          <p:spPr>
            <a:xfrm>
              <a:off x="4387538" y="2022430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A399358C-0FE8-485E-BA1C-6572E127546D}"/>
                </a:ext>
              </a:extLst>
            </p:cNvPr>
            <p:cNvCxnSpPr>
              <a:cxnSpLocks/>
            </p:cNvCxnSpPr>
            <p:nvPr/>
          </p:nvCxnSpPr>
          <p:spPr>
            <a:xfrm>
              <a:off x="4528938" y="2095740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>
              <a:extLst>
                <a:ext uri="{FF2B5EF4-FFF2-40B4-BE49-F238E27FC236}">
                  <a16:creationId xmlns:a16="http://schemas.microsoft.com/office/drawing/2014/main" id="{6F05536B-47DD-4460-A5E1-0A50C7104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3161" y="2249574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DF8D8CFF-2AF5-41AA-AC42-46DE88F8CA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9226" y="2305341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7ACAED5C-5ED1-40A1-8301-4427E1B58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4708" y="1963850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1E9CC228-C842-4465-B094-06E37939F1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3484" y="1944682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05FF0D99-61E5-4714-85B8-4E607927C8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3080" y="1843613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F5F6C127-87BA-43D4-9930-45A39FB59E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6399" y="2230450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732960CC-6AD1-410D-A6A0-EE5B89CA5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4574" y="2379732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FF0C53ED-960B-48BE-9229-639F08535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323" y="2320401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24B0134F-C94F-4834-9A43-765A4F61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4667" y="2535150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9527466F-7F8C-4C7B-B2B0-EE9767B2758C}"/>
                </a:ext>
              </a:extLst>
            </p:cNvPr>
            <p:cNvCxnSpPr>
              <a:cxnSpLocks/>
            </p:cNvCxnSpPr>
            <p:nvPr/>
          </p:nvCxnSpPr>
          <p:spPr>
            <a:xfrm>
              <a:off x="4516094" y="2519823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6F9C750B-DE62-4D45-8B86-57FD71E39B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844" y="134934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BB9C2674-3E3C-46E6-AAA2-CE8448FF2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6191" y="1459854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17C98D4D-A608-4ED7-993F-BC77C027B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822" y="1218884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5E49C5B2-1DEF-49A3-A19B-83A6D4CF4DB8}"/>
                </a:ext>
              </a:extLst>
            </p:cNvPr>
            <p:cNvCxnSpPr>
              <a:cxnSpLocks/>
            </p:cNvCxnSpPr>
            <p:nvPr/>
          </p:nvCxnSpPr>
          <p:spPr>
            <a:xfrm>
              <a:off x="3292083" y="1290022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1D5DFA21-63E3-4927-AD62-77856724316C}"/>
                </a:ext>
              </a:extLst>
            </p:cNvPr>
            <p:cNvCxnSpPr>
              <a:cxnSpLocks/>
            </p:cNvCxnSpPr>
            <p:nvPr/>
          </p:nvCxnSpPr>
          <p:spPr>
            <a:xfrm>
              <a:off x="4331364" y="1916030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8A87E451-1B50-4F10-8725-6160034CAE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4836" y="1572673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平行四边形 576">
              <a:extLst>
                <a:ext uri="{FF2B5EF4-FFF2-40B4-BE49-F238E27FC236}">
                  <a16:creationId xmlns:a16="http://schemas.microsoft.com/office/drawing/2014/main" id="{682DE999-D74C-429A-9805-E201CD970CDE}"/>
                </a:ext>
              </a:extLst>
            </p:cNvPr>
            <p:cNvSpPr/>
            <p:nvPr/>
          </p:nvSpPr>
          <p:spPr>
            <a:xfrm flipV="1">
              <a:off x="4381545" y="1122104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8" name="椭圆 577">
              <a:extLst>
                <a:ext uri="{FF2B5EF4-FFF2-40B4-BE49-F238E27FC236}">
                  <a16:creationId xmlns:a16="http://schemas.microsoft.com/office/drawing/2014/main" id="{B9BB747C-8012-41AE-ACE5-BBC934AABD72}"/>
                </a:ext>
              </a:extLst>
            </p:cNvPr>
            <p:cNvSpPr/>
            <p:nvPr/>
          </p:nvSpPr>
          <p:spPr>
            <a:xfrm flipV="1">
              <a:off x="4863047" y="182532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>
              <a:extLst>
                <a:ext uri="{FF2B5EF4-FFF2-40B4-BE49-F238E27FC236}">
                  <a16:creationId xmlns:a16="http://schemas.microsoft.com/office/drawing/2014/main" id="{D70C8257-C750-4D7C-91FA-A5D162C04310}"/>
                </a:ext>
              </a:extLst>
            </p:cNvPr>
            <p:cNvSpPr/>
            <p:nvPr/>
          </p:nvSpPr>
          <p:spPr>
            <a:xfrm flipV="1">
              <a:off x="5022617" y="1857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>
              <a:extLst>
                <a:ext uri="{FF2B5EF4-FFF2-40B4-BE49-F238E27FC236}">
                  <a16:creationId xmlns:a16="http://schemas.microsoft.com/office/drawing/2014/main" id="{3127A6B6-74BA-47CA-8117-1A4DAE156BBB}"/>
                </a:ext>
              </a:extLst>
            </p:cNvPr>
            <p:cNvSpPr/>
            <p:nvPr/>
          </p:nvSpPr>
          <p:spPr>
            <a:xfrm flipV="1">
              <a:off x="5143267" y="17364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>
              <a:extLst>
                <a:ext uri="{FF2B5EF4-FFF2-40B4-BE49-F238E27FC236}">
                  <a16:creationId xmlns:a16="http://schemas.microsoft.com/office/drawing/2014/main" id="{2BB6DDA9-F968-4185-9829-3744B3369B81}"/>
                </a:ext>
              </a:extLst>
            </p:cNvPr>
            <p:cNvSpPr/>
            <p:nvPr/>
          </p:nvSpPr>
          <p:spPr>
            <a:xfrm flipV="1">
              <a:off x="5101346" y="15675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>
              <a:extLst>
                <a:ext uri="{FF2B5EF4-FFF2-40B4-BE49-F238E27FC236}">
                  <a16:creationId xmlns:a16="http://schemas.microsoft.com/office/drawing/2014/main" id="{64B3A606-AEC6-41B1-9453-AD0AF0D4AE0A}"/>
                </a:ext>
              </a:extLst>
            </p:cNvPr>
            <p:cNvSpPr/>
            <p:nvPr/>
          </p:nvSpPr>
          <p:spPr>
            <a:xfrm flipV="1">
              <a:off x="5223583" y="14484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>
              <a:extLst>
                <a:ext uri="{FF2B5EF4-FFF2-40B4-BE49-F238E27FC236}">
                  <a16:creationId xmlns:a16="http://schemas.microsoft.com/office/drawing/2014/main" id="{F46C50A1-CBEE-4012-A5A4-F56F2FE03C0B}"/>
                </a:ext>
              </a:extLst>
            </p:cNvPr>
            <p:cNvSpPr/>
            <p:nvPr/>
          </p:nvSpPr>
          <p:spPr>
            <a:xfrm flipV="1">
              <a:off x="5386541" y="14976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>
              <a:extLst>
                <a:ext uri="{FF2B5EF4-FFF2-40B4-BE49-F238E27FC236}">
                  <a16:creationId xmlns:a16="http://schemas.microsoft.com/office/drawing/2014/main" id="{F9D87952-A9E4-44A7-8898-C025A2E34E3C}"/>
                </a:ext>
              </a:extLst>
            </p:cNvPr>
            <p:cNvSpPr/>
            <p:nvPr/>
          </p:nvSpPr>
          <p:spPr>
            <a:xfrm flipV="1">
              <a:off x="5430989" y="16627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>
              <a:extLst>
                <a:ext uri="{FF2B5EF4-FFF2-40B4-BE49-F238E27FC236}">
                  <a16:creationId xmlns:a16="http://schemas.microsoft.com/office/drawing/2014/main" id="{9BE07F4B-7122-4CAF-B67A-C251B71B3139}"/>
                </a:ext>
              </a:extLst>
            </p:cNvPr>
            <p:cNvSpPr/>
            <p:nvPr/>
          </p:nvSpPr>
          <p:spPr>
            <a:xfrm flipV="1">
              <a:off x="5307601" y="17801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>
              <a:extLst>
                <a:ext uri="{FF2B5EF4-FFF2-40B4-BE49-F238E27FC236}">
                  <a16:creationId xmlns:a16="http://schemas.microsoft.com/office/drawing/2014/main" id="{74BE418B-A3DA-4C80-99C9-13B17F1EEBB2}"/>
                </a:ext>
              </a:extLst>
            </p:cNvPr>
            <p:cNvSpPr/>
            <p:nvPr/>
          </p:nvSpPr>
          <p:spPr>
            <a:xfrm flipV="1">
              <a:off x="5598114" y="170871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>
              <a:extLst>
                <a:ext uri="{FF2B5EF4-FFF2-40B4-BE49-F238E27FC236}">
                  <a16:creationId xmlns:a16="http://schemas.microsoft.com/office/drawing/2014/main" id="{71438AC6-EDB2-4DA0-A567-D815475A4D6A}"/>
                </a:ext>
              </a:extLst>
            </p:cNvPr>
            <p:cNvSpPr/>
            <p:nvPr/>
          </p:nvSpPr>
          <p:spPr>
            <a:xfrm flipV="1">
              <a:off x="5649092" y="18571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>
              <a:extLst>
                <a:ext uri="{FF2B5EF4-FFF2-40B4-BE49-F238E27FC236}">
                  <a16:creationId xmlns:a16="http://schemas.microsoft.com/office/drawing/2014/main" id="{D8A814C3-3DBA-4665-AD91-8829459D3B49}"/>
                </a:ext>
              </a:extLst>
            </p:cNvPr>
            <p:cNvSpPr/>
            <p:nvPr/>
          </p:nvSpPr>
          <p:spPr>
            <a:xfrm flipV="1">
              <a:off x="5796730" y="189529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>
              <a:extLst>
                <a:ext uri="{FF2B5EF4-FFF2-40B4-BE49-F238E27FC236}">
                  <a16:creationId xmlns:a16="http://schemas.microsoft.com/office/drawing/2014/main" id="{7272DE91-84C4-4981-8C4E-3A5FB7240E48}"/>
                </a:ext>
              </a:extLst>
            </p:cNvPr>
            <p:cNvSpPr/>
            <p:nvPr/>
          </p:nvSpPr>
          <p:spPr>
            <a:xfrm flipV="1">
              <a:off x="5852294" y="20556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>
              <a:extLst>
                <a:ext uri="{FF2B5EF4-FFF2-40B4-BE49-F238E27FC236}">
                  <a16:creationId xmlns:a16="http://schemas.microsoft.com/office/drawing/2014/main" id="{C96AEFDD-D630-41F2-A8C8-ABFB2B900000}"/>
                </a:ext>
              </a:extLst>
            </p:cNvPr>
            <p:cNvSpPr/>
            <p:nvPr/>
          </p:nvSpPr>
          <p:spPr>
            <a:xfrm flipV="1">
              <a:off x="6016901" y="2098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>
              <a:extLst>
                <a:ext uri="{FF2B5EF4-FFF2-40B4-BE49-F238E27FC236}">
                  <a16:creationId xmlns:a16="http://schemas.microsoft.com/office/drawing/2014/main" id="{010CF5BD-BD3D-4861-B60F-59B2A10827A7}"/>
                </a:ext>
              </a:extLst>
            </p:cNvPr>
            <p:cNvSpPr/>
            <p:nvPr/>
          </p:nvSpPr>
          <p:spPr>
            <a:xfrm flipV="1">
              <a:off x="6142312" y="19810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>
              <a:extLst>
                <a:ext uri="{FF2B5EF4-FFF2-40B4-BE49-F238E27FC236}">
                  <a16:creationId xmlns:a16="http://schemas.microsoft.com/office/drawing/2014/main" id="{226C52A6-FB11-431E-BE08-8AEE797EB2A5}"/>
                </a:ext>
              </a:extLst>
            </p:cNvPr>
            <p:cNvSpPr/>
            <p:nvPr/>
          </p:nvSpPr>
          <p:spPr>
            <a:xfrm flipV="1">
              <a:off x="6308234" y="20254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>
              <a:extLst>
                <a:ext uri="{FF2B5EF4-FFF2-40B4-BE49-F238E27FC236}">
                  <a16:creationId xmlns:a16="http://schemas.microsoft.com/office/drawing/2014/main" id="{DC3F03CF-1409-4FAA-86DD-176427F49EE4}"/>
                </a:ext>
              </a:extLst>
            </p:cNvPr>
            <p:cNvSpPr/>
            <p:nvPr/>
          </p:nvSpPr>
          <p:spPr>
            <a:xfrm flipV="1">
              <a:off x="6344788" y="21928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>
              <a:extLst>
                <a:ext uri="{FF2B5EF4-FFF2-40B4-BE49-F238E27FC236}">
                  <a16:creationId xmlns:a16="http://schemas.microsoft.com/office/drawing/2014/main" id="{390F11EE-7A49-4ADB-B8EF-674AA8AFB85B}"/>
                </a:ext>
              </a:extLst>
            </p:cNvPr>
            <p:cNvSpPr/>
            <p:nvPr/>
          </p:nvSpPr>
          <p:spPr>
            <a:xfrm flipV="1">
              <a:off x="6225725" y="23134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>
              <a:extLst>
                <a:ext uri="{FF2B5EF4-FFF2-40B4-BE49-F238E27FC236}">
                  <a16:creationId xmlns:a16="http://schemas.microsoft.com/office/drawing/2014/main" id="{AFE21444-99BC-49FB-A601-47601EB08D52}"/>
                </a:ext>
              </a:extLst>
            </p:cNvPr>
            <p:cNvSpPr/>
            <p:nvPr/>
          </p:nvSpPr>
          <p:spPr>
            <a:xfrm flipV="1">
              <a:off x="6061909" y="22634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>
              <a:extLst>
                <a:ext uri="{FF2B5EF4-FFF2-40B4-BE49-F238E27FC236}">
                  <a16:creationId xmlns:a16="http://schemas.microsoft.com/office/drawing/2014/main" id="{32A60CD6-85A3-4B50-973E-362CA6E5394B}"/>
                </a:ext>
              </a:extLst>
            </p:cNvPr>
            <p:cNvSpPr/>
            <p:nvPr/>
          </p:nvSpPr>
          <p:spPr>
            <a:xfrm flipV="1">
              <a:off x="6426983" y="19047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>
              <a:extLst>
                <a:ext uri="{FF2B5EF4-FFF2-40B4-BE49-F238E27FC236}">
                  <a16:creationId xmlns:a16="http://schemas.microsoft.com/office/drawing/2014/main" id="{1EDB0C1D-893A-4D64-AE30-587A55B3F6A7}"/>
                </a:ext>
              </a:extLst>
            </p:cNvPr>
            <p:cNvSpPr/>
            <p:nvPr/>
          </p:nvSpPr>
          <p:spPr>
            <a:xfrm flipV="1">
              <a:off x="6586553" y="19397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>
              <a:extLst>
                <a:ext uri="{FF2B5EF4-FFF2-40B4-BE49-F238E27FC236}">
                  <a16:creationId xmlns:a16="http://schemas.microsoft.com/office/drawing/2014/main" id="{A6AFF8E0-FA00-45CB-B81F-DCE183FC1E19}"/>
                </a:ext>
              </a:extLst>
            </p:cNvPr>
            <p:cNvSpPr/>
            <p:nvPr/>
          </p:nvSpPr>
          <p:spPr>
            <a:xfrm flipV="1">
              <a:off x="6268504" y="24763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DD05F70C-6AB2-49B4-8CC8-08A569BD6977}"/>
                </a:ext>
              </a:extLst>
            </p:cNvPr>
            <p:cNvSpPr/>
            <p:nvPr/>
          </p:nvSpPr>
          <p:spPr>
            <a:xfrm flipV="1">
              <a:off x="6162145" y="260654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>
              <a:extLst>
                <a:ext uri="{FF2B5EF4-FFF2-40B4-BE49-F238E27FC236}">
                  <a16:creationId xmlns:a16="http://schemas.microsoft.com/office/drawing/2014/main" id="{786BE332-980E-4210-B9A3-4B9BE15C933D}"/>
                </a:ext>
              </a:extLst>
            </p:cNvPr>
            <p:cNvSpPr/>
            <p:nvPr/>
          </p:nvSpPr>
          <p:spPr>
            <a:xfrm flipV="1">
              <a:off x="5180679" y="12814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>
              <a:extLst>
                <a:ext uri="{FF2B5EF4-FFF2-40B4-BE49-F238E27FC236}">
                  <a16:creationId xmlns:a16="http://schemas.microsoft.com/office/drawing/2014/main" id="{1BC3A343-9196-475F-89A7-8EEFE335524F}"/>
                </a:ext>
              </a:extLst>
            </p:cNvPr>
            <p:cNvSpPr/>
            <p:nvPr/>
          </p:nvSpPr>
          <p:spPr>
            <a:xfrm flipV="1">
              <a:off x="5287163" y="116033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>
              <a:extLst>
                <a:ext uri="{FF2B5EF4-FFF2-40B4-BE49-F238E27FC236}">
                  <a16:creationId xmlns:a16="http://schemas.microsoft.com/office/drawing/2014/main" id="{F1F90C39-D123-4AFF-9465-1C8B627953E3}"/>
                </a:ext>
              </a:extLst>
            </p:cNvPr>
            <p:cNvSpPr/>
            <p:nvPr/>
          </p:nvSpPr>
          <p:spPr>
            <a:xfrm flipV="1">
              <a:off x="5063337" y="19822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>
              <a:extLst>
                <a:ext uri="{FF2B5EF4-FFF2-40B4-BE49-F238E27FC236}">
                  <a16:creationId xmlns:a16="http://schemas.microsoft.com/office/drawing/2014/main" id="{86263DB2-4D5D-4E13-ACA7-2A1357ABA6DB}"/>
                </a:ext>
              </a:extLst>
            </p:cNvPr>
            <p:cNvSpPr/>
            <p:nvPr/>
          </p:nvSpPr>
          <p:spPr>
            <a:xfrm flipV="1">
              <a:off x="5346170" y="19064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>
              <a:extLst>
                <a:ext uri="{FF2B5EF4-FFF2-40B4-BE49-F238E27FC236}">
                  <a16:creationId xmlns:a16="http://schemas.microsoft.com/office/drawing/2014/main" id="{8B1FC73E-0F87-49B3-BB53-C8525B6519BC}"/>
                </a:ext>
              </a:extLst>
            </p:cNvPr>
            <p:cNvSpPr/>
            <p:nvPr/>
          </p:nvSpPr>
          <p:spPr>
            <a:xfrm flipV="1">
              <a:off x="4999757" y="15446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>
              <a:extLst>
                <a:ext uri="{FF2B5EF4-FFF2-40B4-BE49-F238E27FC236}">
                  <a16:creationId xmlns:a16="http://schemas.microsoft.com/office/drawing/2014/main" id="{D0FBEBA1-52AA-4B46-ACB4-CE75DFEBDB8D}"/>
                </a:ext>
              </a:extLst>
            </p:cNvPr>
            <p:cNvSpPr/>
            <p:nvPr/>
          </p:nvSpPr>
          <p:spPr>
            <a:xfrm flipV="1">
              <a:off x="5072134" y="12644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>
              <a:extLst>
                <a:ext uri="{FF2B5EF4-FFF2-40B4-BE49-F238E27FC236}">
                  <a16:creationId xmlns:a16="http://schemas.microsoft.com/office/drawing/2014/main" id="{488FB427-CEB3-4854-8E77-6AAAA4347FED}"/>
                </a:ext>
              </a:extLst>
            </p:cNvPr>
            <p:cNvSpPr/>
            <p:nvPr/>
          </p:nvSpPr>
          <p:spPr>
            <a:xfrm flipV="1">
              <a:off x="5485041" y="14208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>
              <a:extLst>
                <a:ext uri="{FF2B5EF4-FFF2-40B4-BE49-F238E27FC236}">
                  <a16:creationId xmlns:a16="http://schemas.microsoft.com/office/drawing/2014/main" id="{ECCA449A-B7D4-4DB6-8540-8CD7D5C77DFA}"/>
                </a:ext>
              </a:extLst>
            </p:cNvPr>
            <p:cNvSpPr/>
            <p:nvPr/>
          </p:nvSpPr>
          <p:spPr>
            <a:xfrm flipV="1">
              <a:off x="5691400" y="16263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>
              <a:extLst>
                <a:ext uri="{FF2B5EF4-FFF2-40B4-BE49-F238E27FC236}">
                  <a16:creationId xmlns:a16="http://schemas.microsoft.com/office/drawing/2014/main" id="{F7529FD4-558A-4955-BB54-0F29DFF06D4D}"/>
                </a:ext>
              </a:extLst>
            </p:cNvPr>
            <p:cNvSpPr/>
            <p:nvPr/>
          </p:nvSpPr>
          <p:spPr>
            <a:xfrm flipV="1">
              <a:off x="5773870" y="21487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>
              <a:extLst>
                <a:ext uri="{FF2B5EF4-FFF2-40B4-BE49-F238E27FC236}">
                  <a16:creationId xmlns:a16="http://schemas.microsoft.com/office/drawing/2014/main" id="{92FDC876-DA11-4AFB-8257-CE93B9C45E65}"/>
                </a:ext>
              </a:extLst>
            </p:cNvPr>
            <p:cNvSpPr/>
            <p:nvPr/>
          </p:nvSpPr>
          <p:spPr>
            <a:xfrm flipV="1">
              <a:off x="5977533" y="23589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>
              <a:extLst>
                <a:ext uri="{FF2B5EF4-FFF2-40B4-BE49-F238E27FC236}">
                  <a16:creationId xmlns:a16="http://schemas.microsoft.com/office/drawing/2014/main" id="{59D7DFEA-E24D-4244-9D2D-99C46293BBB8}"/>
                </a:ext>
              </a:extLst>
            </p:cNvPr>
            <p:cNvSpPr/>
            <p:nvPr/>
          </p:nvSpPr>
          <p:spPr>
            <a:xfrm flipV="1">
              <a:off x="6121383" y="187013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>
              <a:extLst>
                <a:ext uri="{FF2B5EF4-FFF2-40B4-BE49-F238E27FC236}">
                  <a16:creationId xmlns:a16="http://schemas.microsoft.com/office/drawing/2014/main" id="{DA5F74A9-ABE6-4D44-9BBE-7B0C9740BCA4}"/>
                </a:ext>
              </a:extLst>
            </p:cNvPr>
            <p:cNvSpPr/>
            <p:nvPr/>
          </p:nvSpPr>
          <p:spPr>
            <a:xfrm flipV="1">
              <a:off x="6402397" y="179801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>
              <a:extLst>
                <a:ext uri="{FF2B5EF4-FFF2-40B4-BE49-F238E27FC236}">
                  <a16:creationId xmlns:a16="http://schemas.microsoft.com/office/drawing/2014/main" id="{4D4EA0CD-370B-438C-98B4-3831F187F7E2}"/>
                </a:ext>
              </a:extLst>
            </p:cNvPr>
            <p:cNvSpPr/>
            <p:nvPr/>
          </p:nvSpPr>
          <p:spPr>
            <a:xfrm flipV="1">
              <a:off x="6472467" y="223345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>
              <a:extLst>
                <a:ext uri="{FF2B5EF4-FFF2-40B4-BE49-F238E27FC236}">
                  <a16:creationId xmlns:a16="http://schemas.microsoft.com/office/drawing/2014/main" id="{E1F3DC67-81F8-4969-9DEB-216376E58E50}"/>
                </a:ext>
              </a:extLst>
            </p:cNvPr>
            <p:cNvSpPr/>
            <p:nvPr/>
          </p:nvSpPr>
          <p:spPr>
            <a:xfrm flipV="1">
              <a:off x="6397962" y="25196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0" name="直接连接符 539">
              <a:extLst>
                <a:ext uri="{FF2B5EF4-FFF2-40B4-BE49-F238E27FC236}">
                  <a16:creationId xmlns:a16="http://schemas.microsoft.com/office/drawing/2014/main" id="{37DE6002-1F3C-455E-B638-62AE2D77E41C}"/>
                </a:ext>
              </a:extLst>
            </p:cNvPr>
            <p:cNvCxnSpPr>
              <a:cxnSpLocks/>
            </p:cNvCxnSpPr>
            <p:nvPr/>
          </p:nvCxnSpPr>
          <p:spPr>
            <a:xfrm>
              <a:off x="4926627" y="1861350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>
              <a:extLst>
                <a:ext uri="{FF2B5EF4-FFF2-40B4-BE49-F238E27FC236}">
                  <a16:creationId xmlns:a16="http://schemas.microsoft.com/office/drawing/2014/main" id="{9AF42426-6C0E-45D6-9C07-5ED14D6FCA1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134" y="1920696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>
              <a:extLst>
                <a:ext uri="{FF2B5EF4-FFF2-40B4-BE49-F238E27FC236}">
                  <a16:creationId xmlns:a16="http://schemas.microsoft.com/office/drawing/2014/main" id="{0970301E-1D1F-4316-921F-49D482FF6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197" y="1794548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88992D1C-0B8E-4CFF-A2D6-B061AE8C6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3357" y="1780156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>
              <a:extLst>
                <a:ext uri="{FF2B5EF4-FFF2-40B4-BE49-F238E27FC236}">
                  <a16:creationId xmlns:a16="http://schemas.microsoft.com/office/drawing/2014/main" id="{50920C2F-43AB-4A6B-BFB4-64FD41E3F9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5481" y="1638542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>
              <a:extLst>
                <a:ext uri="{FF2B5EF4-FFF2-40B4-BE49-F238E27FC236}">
                  <a16:creationId xmlns:a16="http://schemas.microsoft.com/office/drawing/2014/main" id="{1937B7E7-F6E7-4FF8-BA68-9226FF1C1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926" y="1512070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>
              <a:extLst>
                <a:ext uri="{FF2B5EF4-FFF2-40B4-BE49-F238E27FC236}">
                  <a16:creationId xmlns:a16="http://schemas.microsoft.com/office/drawing/2014/main" id="{13304890-FDD7-4506-96ED-762DAC57D6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6255" y="1487318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>
              <a:extLst>
                <a:ext uri="{FF2B5EF4-FFF2-40B4-BE49-F238E27FC236}">
                  <a16:creationId xmlns:a16="http://schemas.microsoft.com/office/drawing/2014/main" id="{7339A217-AEA2-485A-8787-067DEF253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1894" y="156120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>
              <a:extLst>
                <a:ext uri="{FF2B5EF4-FFF2-40B4-BE49-F238E27FC236}">
                  <a16:creationId xmlns:a16="http://schemas.microsoft.com/office/drawing/2014/main" id="{17556DA0-3EA3-422F-B127-615586A18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671" y="1715629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>
              <a:extLst>
                <a:ext uri="{FF2B5EF4-FFF2-40B4-BE49-F238E27FC236}">
                  <a16:creationId xmlns:a16="http://schemas.microsoft.com/office/drawing/2014/main" id="{18B8738C-B2E6-413F-AA43-AE23C5C558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5658" y="1708718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>
              <a:extLst>
                <a:ext uri="{FF2B5EF4-FFF2-40B4-BE49-F238E27FC236}">
                  <a16:creationId xmlns:a16="http://schemas.microsoft.com/office/drawing/2014/main" id="{5E8600CF-2814-40E1-AA37-4BC9BCC8E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3207" y="1843736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>
              <a:extLst>
                <a:ext uri="{FF2B5EF4-FFF2-40B4-BE49-F238E27FC236}">
                  <a16:creationId xmlns:a16="http://schemas.microsoft.com/office/drawing/2014/main" id="{F93D3594-4AAA-4022-87B1-D8293532B4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2741" y="1770373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>
              <a:extLst>
                <a:ext uri="{FF2B5EF4-FFF2-40B4-BE49-F238E27FC236}">
                  <a16:creationId xmlns:a16="http://schemas.microsoft.com/office/drawing/2014/main" id="{D4DCA801-3353-451C-8B4C-C3111A2D1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5393" y="1669922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>
              <a:extLst>
                <a:ext uri="{FF2B5EF4-FFF2-40B4-BE49-F238E27FC236}">
                  <a16:creationId xmlns:a16="http://schemas.microsoft.com/office/drawing/2014/main" id="{231AE9F8-678A-42C6-AEAB-0232343515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1068" y="1901683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>
              <a:extLst>
                <a:ext uri="{FF2B5EF4-FFF2-40B4-BE49-F238E27FC236}">
                  <a16:creationId xmlns:a16="http://schemas.microsoft.com/office/drawing/2014/main" id="{2878EA9C-76A6-4061-8D47-2AE81CA7D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6583" y="1965263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>
              <a:extLst>
                <a:ext uri="{FF2B5EF4-FFF2-40B4-BE49-F238E27FC236}">
                  <a16:creationId xmlns:a16="http://schemas.microsoft.com/office/drawing/2014/main" id="{C4EFAE22-A4A4-41C3-AA82-A11987044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8985" y="2117863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>
              <a:extLst>
                <a:ext uri="{FF2B5EF4-FFF2-40B4-BE49-F238E27FC236}">
                  <a16:creationId xmlns:a16="http://schemas.microsoft.com/office/drawing/2014/main" id="{BC058643-D2E5-459F-9034-2B96EA2577DE}"/>
                </a:ext>
              </a:extLst>
            </p:cNvPr>
            <p:cNvCxnSpPr>
              <a:cxnSpLocks/>
            </p:cNvCxnSpPr>
            <p:nvPr/>
          </p:nvCxnSpPr>
          <p:spPr>
            <a:xfrm>
              <a:off x="5925089" y="2098539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>
              <a:extLst>
                <a:ext uri="{FF2B5EF4-FFF2-40B4-BE49-F238E27FC236}">
                  <a16:creationId xmlns:a16="http://schemas.microsoft.com/office/drawing/2014/main" id="{025491E3-D34F-4D49-908D-55794398E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0481" y="2042636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>
              <a:extLst>
                <a:ext uri="{FF2B5EF4-FFF2-40B4-BE49-F238E27FC236}">
                  <a16:creationId xmlns:a16="http://schemas.microsoft.com/office/drawing/2014/main" id="{0D6293C2-3C88-4AD5-A896-0C01A95AC7AA}"/>
                </a:ext>
              </a:extLst>
            </p:cNvPr>
            <p:cNvCxnSpPr>
              <a:cxnSpLocks/>
            </p:cNvCxnSpPr>
            <p:nvPr/>
          </p:nvCxnSpPr>
          <p:spPr>
            <a:xfrm>
              <a:off x="6065442" y="2163707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>
              <a:extLst>
                <a:ext uri="{FF2B5EF4-FFF2-40B4-BE49-F238E27FC236}">
                  <a16:creationId xmlns:a16="http://schemas.microsoft.com/office/drawing/2014/main" id="{6895F895-A90F-4151-8BC9-6E9251FC994C}"/>
                </a:ext>
              </a:extLst>
            </p:cNvPr>
            <p:cNvCxnSpPr>
              <a:cxnSpLocks/>
            </p:cNvCxnSpPr>
            <p:nvPr/>
          </p:nvCxnSpPr>
          <p:spPr>
            <a:xfrm>
              <a:off x="6211468" y="2022255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>
              <a:extLst>
                <a:ext uri="{FF2B5EF4-FFF2-40B4-BE49-F238E27FC236}">
                  <a16:creationId xmlns:a16="http://schemas.microsoft.com/office/drawing/2014/main" id="{2CC4FFC4-71C9-44CD-90DA-B983FBC9B5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68" y="2095565"/>
              <a:ext cx="18946" cy="949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>
              <a:extLst>
                <a:ext uri="{FF2B5EF4-FFF2-40B4-BE49-F238E27FC236}">
                  <a16:creationId xmlns:a16="http://schemas.microsoft.com/office/drawing/2014/main" id="{C39266A1-4464-417D-8AFA-622D9C041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091" y="2249399"/>
              <a:ext cx="65777" cy="665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>
              <a:extLst>
                <a:ext uri="{FF2B5EF4-FFF2-40B4-BE49-F238E27FC236}">
                  <a16:creationId xmlns:a16="http://schemas.microsoft.com/office/drawing/2014/main" id="{5CA382F0-FFA0-4012-9A05-F1D9F523CE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3156" y="2305166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>
              <a:extLst>
                <a:ext uri="{FF2B5EF4-FFF2-40B4-BE49-F238E27FC236}">
                  <a16:creationId xmlns:a16="http://schemas.microsoft.com/office/drawing/2014/main" id="{331F4563-D899-4338-994A-D0C5C7909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8638" y="1963675"/>
              <a:ext cx="68372" cy="672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>
              <a:extLst>
                <a:ext uri="{FF2B5EF4-FFF2-40B4-BE49-F238E27FC236}">
                  <a16:creationId xmlns:a16="http://schemas.microsoft.com/office/drawing/2014/main" id="{F5D5C9FA-D43F-4D1D-8985-69784D6D7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414" y="1944507"/>
              <a:ext cx="83174" cy="143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>
              <a:extLst>
                <a:ext uri="{FF2B5EF4-FFF2-40B4-BE49-F238E27FC236}">
                  <a16:creationId xmlns:a16="http://schemas.microsoft.com/office/drawing/2014/main" id="{5C96D756-475E-4F45-B2A3-5527647ED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7010" y="1843438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4CF62AE7-13B5-4BEE-93CA-38B66D2932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0329" y="2230275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44DC0A85-D853-4C90-9A31-1BB916D4D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8504" y="2379557"/>
              <a:ext cx="25292" cy="968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500F717E-3816-4BF9-AD42-A171E166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3253" y="2320226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473B782C-C75E-4E24-AFBE-50C1A4175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8597" y="2534975"/>
              <a:ext cx="62553" cy="704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066B74DE-13AD-4F72-8367-34B149ADCF7A}"/>
                </a:ext>
              </a:extLst>
            </p:cNvPr>
            <p:cNvCxnSpPr>
              <a:cxnSpLocks/>
            </p:cNvCxnSpPr>
            <p:nvPr/>
          </p:nvCxnSpPr>
          <p:spPr>
            <a:xfrm>
              <a:off x="6340024" y="2519648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A6F80492-9FCE-4050-80B1-A03412E64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5774" y="1349167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D5468ACE-0210-4FED-B46D-F079B12CA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121" y="1459679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DAC2C1B-678B-4FEB-88DD-54AE2ADAF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2" y="1218709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BBBC644D-16D9-4615-AFF7-6B696F71DD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6013" y="1289847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5CC5E9F7-138F-458A-9222-075879737BA3}"/>
                </a:ext>
              </a:extLst>
            </p:cNvPr>
            <p:cNvCxnSpPr>
              <a:cxnSpLocks/>
            </p:cNvCxnSpPr>
            <p:nvPr/>
          </p:nvCxnSpPr>
          <p:spPr>
            <a:xfrm>
              <a:off x="6155294" y="1915855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9A136823-B66C-4B75-B8D5-B858B810D2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766" y="1572498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3587E488-CB37-4DBE-AF7A-B6699350CD8A}"/>
                </a:ext>
              </a:extLst>
            </p:cNvPr>
            <p:cNvGrpSpPr/>
            <p:nvPr/>
          </p:nvGrpSpPr>
          <p:grpSpPr>
            <a:xfrm>
              <a:off x="6204684" y="1121868"/>
              <a:ext cx="2747434" cy="1581150"/>
              <a:chOff x="4919140" y="1929016"/>
              <a:chExt cx="2747434" cy="1581150"/>
            </a:xfrm>
          </p:grpSpPr>
          <p:sp>
            <p:nvSpPr>
              <p:cNvPr id="653" name="平行四边形 652">
                <a:extLst>
                  <a:ext uri="{FF2B5EF4-FFF2-40B4-BE49-F238E27FC236}">
                    <a16:creationId xmlns:a16="http://schemas.microsoft.com/office/drawing/2014/main" id="{2FF00A6C-6B68-479A-ABF0-589025E3A656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4" name="椭圆 653">
                <a:extLst>
                  <a:ext uri="{FF2B5EF4-FFF2-40B4-BE49-F238E27FC236}">
                    <a16:creationId xmlns:a16="http://schemas.microsoft.com/office/drawing/2014/main" id="{C7440BA1-9485-4F5B-B5CD-09AFE2F144BB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>
                <a:extLst>
                  <a:ext uri="{FF2B5EF4-FFF2-40B4-BE49-F238E27FC236}">
                    <a16:creationId xmlns:a16="http://schemas.microsoft.com/office/drawing/2014/main" id="{61E46EF5-9F92-458E-ABC5-BCC85479C1BF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>
                <a:extLst>
                  <a:ext uri="{FF2B5EF4-FFF2-40B4-BE49-F238E27FC236}">
                    <a16:creationId xmlns:a16="http://schemas.microsoft.com/office/drawing/2014/main" id="{6F88D3EB-09FD-4C4D-9BC6-D4DAC41E98CC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>
                <a:extLst>
                  <a:ext uri="{FF2B5EF4-FFF2-40B4-BE49-F238E27FC236}">
                    <a16:creationId xmlns:a16="http://schemas.microsoft.com/office/drawing/2014/main" id="{F0DDF6E1-6F86-4625-B49D-353F42977BB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>
                <a:extLst>
                  <a:ext uri="{FF2B5EF4-FFF2-40B4-BE49-F238E27FC236}">
                    <a16:creationId xmlns:a16="http://schemas.microsoft.com/office/drawing/2014/main" id="{79CE5EAD-CA8D-4AAD-A7C4-280FA4210988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>
                <a:extLst>
                  <a:ext uri="{FF2B5EF4-FFF2-40B4-BE49-F238E27FC236}">
                    <a16:creationId xmlns:a16="http://schemas.microsoft.com/office/drawing/2014/main" id="{F0D9F48E-EB18-4305-AD98-6284F3AE770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>
                <a:extLst>
                  <a:ext uri="{FF2B5EF4-FFF2-40B4-BE49-F238E27FC236}">
                    <a16:creationId xmlns:a16="http://schemas.microsoft.com/office/drawing/2014/main" id="{EC66899A-E697-429E-8294-64D1C44FCAD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>
                <a:extLst>
                  <a:ext uri="{FF2B5EF4-FFF2-40B4-BE49-F238E27FC236}">
                    <a16:creationId xmlns:a16="http://schemas.microsoft.com/office/drawing/2014/main" id="{5D0A0990-E44E-4C2C-910F-8B71D6AD718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>
                <a:extLst>
                  <a:ext uri="{FF2B5EF4-FFF2-40B4-BE49-F238E27FC236}">
                    <a16:creationId xmlns:a16="http://schemas.microsoft.com/office/drawing/2014/main" id="{B7D1E1D4-F5ED-41F7-A26E-BC4DD168C4B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>
                <a:extLst>
                  <a:ext uri="{FF2B5EF4-FFF2-40B4-BE49-F238E27FC236}">
                    <a16:creationId xmlns:a16="http://schemas.microsoft.com/office/drawing/2014/main" id="{15370AE2-DF9E-405B-A082-C2D8D3496FA6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>
                <a:extLst>
                  <a:ext uri="{FF2B5EF4-FFF2-40B4-BE49-F238E27FC236}">
                    <a16:creationId xmlns:a16="http://schemas.microsoft.com/office/drawing/2014/main" id="{364BA8D6-3136-4ED9-AA1D-EDF47DACBA3C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>
                <a:extLst>
                  <a:ext uri="{FF2B5EF4-FFF2-40B4-BE49-F238E27FC236}">
                    <a16:creationId xmlns:a16="http://schemas.microsoft.com/office/drawing/2014/main" id="{9E3EC8E0-35EF-4C7B-9616-6F6797D3480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>
                <a:extLst>
                  <a:ext uri="{FF2B5EF4-FFF2-40B4-BE49-F238E27FC236}">
                    <a16:creationId xmlns:a16="http://schemas.microsoft.com/office/drawing/2014/main" id="{819F1DEA-5823-4123-B1EF-8460DAA5A45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>
                <a:extLst>
                  <a:ext uri="{FF2B5EF4-FFF2-40B4-BE49-F238E27FC236}">
                    <a16:creationId xmlns:a16="http://schemas.microsoft.com/office/drawing/2014/main" id="{D36DDEF1-D6E8-47BF-80AA-0ABB2359C78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>
                <a:extLst>
                  <a:ext uri="{FF2B5EF4-FFF2-40B4-BE49-F238E27FC236}">
                    <a16:creationId xmlns:a16="http://schemas.microsoft.com/office/drawing/2014/main" id="{D1732540-ABB6-415E-B74E-48E16789ADB0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>
                <a:extLst>
                  <a:ext uri="{FF2B5EF4-FFF2-40B4-BE49-F238E27FC236}">
                    <a16:creationId xmlns:a16="http://schemas.microsoft.com/office/drawing/2014/main" id="{922B61AA-A675-4D8F-AD2C-8445092068F1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>
                <a:extLst>
                  <a:ext uri="{FF2B5EF4-FFF2-40B4-BE49-F238E27FC236}">
                    <a16:creationId xmlns:a16="http://schemas.microsoft.com/office/drawing/2014/main" id="{9B5BFE0D-6944-4DBB-9310-1BE76CE9B01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>
                <a:extLst>
                  <a:ext uri="{FF2B5EF4-FFF2-40B4-BE49-F238E27FC236}">
                    <a16:creationId xmlns:a16="http://schemas.microsoft.com/office/drawing/2014/main" id="{83360E52-0A39-4D66-9B00-46291788DA11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>
                <a:extLst>
                  <a:ext uri="{FF2B5EF4-FFF2-40B4-BE49-F238E27FC236}">
                    <a16:creationId xmlns:a16="http://schemas.microsoft.com/office/drawing/2014/main" id="{16F8418F-F4BC-4DF6-9ED1-2CD5BFA696CB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>
                <a:extLst>
                  <a:ext uri="{FF2B5EF4-FFF2-40B4-BE49-F238E27FC236}">
                    <a16:creationId xmlns:a16="http://schemas.microsoft.com/office/drawing/2014/main" id="{5A26EFC4-B5DC-40A1-B6EB-66B3A7510C8C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>
                <a:extLst>
                  <a:ext uri="{FF2B5EF4-FFF2-40B4-BE49-F238E27FC236}">
                    <a16:creationId xmlns:a16="http://schemas.microsoft.com/office/drawing/2014/main" id="{51D5722D-7CE6-4F76-8F5F-F727F0F58D6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>
                <a:extLst>
                  <a:ext uri="{FF2B5EF4-FFF2-40B4-BE49-F238E27FC236}">
                    <a16:creationId xmlns:a16="http://schemas.microsoft.com/office/drawing/2014/main" id="{B7A91B46-4A6B-4171-A867-9B0F11750811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D17E8D21-0723-41DD-ACD3-B7A92AECBB0F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>
                <a:extLst>
                  <a:ext uri="{FF2B5EF4-FFF2-40B4-BE49-F238E27FC236}">
                    <a16:creationId xmlns:a16="http://schemas.microsoft.com/office/drawing/2014/main" id="{EEE85E88-839F-4F91-AB7B-C62E51EA26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>
                <a:extLst>
                  <a:ext uri="{FF2B5EF4-FFF2-40B4-BE49-F238E27FC236}">
                    <a16:creationId xmlns:a16="http://schemas.microsoft.com/office/drawing/2014/main" id="{6E4EFA60-683F-42D8-8D36-D37AD0DFC7F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>
                <a:extLst>
                  <a:ext uri="{FF2B5EF4-FFF2-40B4-BE49-F238E27FC236}">
                    <a16:creationId xmlns:a16="http://schemas.microsoft.com/office/drawing/2014/main" id="{3124B61F-EBB8-420D-92AC-685C0A8ECD8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37F315B8-DA45-4D07-A458-B8777019C294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C3546A-A529-410A-9027-7BC4A471E64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FC9AA733-AD3F-496A-9D02-CA01D4161E00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140125B2-E8A5-4DC9-BF3C-0B7F95A3C2EB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261C2D8D-18AA-4A08-B937-5F8EF69C74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27EED475-1C94-452B-B478-E7B3CC5EA0D3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DE1DB90F-C534-4990-8DC6-FC940CA4CB6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86D75239-025F-4EEA-84E0-F7DB970A64D7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5DD2BA4A-2C65-4BB0-9C2C-524B3115BC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48F9C11A-EC60-468B-8E8A-896BC2CC5BFD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6" name="直接连接符 615">
              <a:extLst>
                <a:ext uri="{FF2B5EF4-FFF2-40B4-BE49-F238E27FC236}">
                  <a16:creationId xmlns:a16="http://schemas.microsoft.com/office/drawing/2014/main" id="{79635DC1-7694-4CEE-9B2D-2B8E49915F33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66" y="1861114"/>
              <a:ext cx="89884" cy="156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>
              <a:extLst>
                <a:ext uri="{FF2B5EF4-FFF2-40B4-BE49-F238E27FC236}">
                  <a16:creationId xmlns:a16="http://schemas.microsoft.com/office/drawing/2014/main" id="{5C078789-69C1-49F9-BEF9-1C764B39C5BE}"/>
                </a:ext>
              </a:extLst>
            </p:cNvPr>
            <p:cNvCxnSpPr>
              <a:cxnSpLocks/>
            </p:cNvCxnSpPr>
            <p:nvPr/>
          </p:nvCxnSpPr>
          <p:spPr>
            <a:xfrm>
              <a:off x="6895273" y="1920460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>
              <a:extLst>
                <a:ext uri="{FF2B5EF4-FFF2-40B4-BE49-F238E27FC236}">
                  <a16:creationId xmlns:a16="http://schemas.microsoft.com/office/drawing/2014/main" id="{9E28762E-79E5-4B49-93A9-AF02B2B2B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9336" y="1794312"/>
              <a:ext cx="63580" cy="625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>
              <a:extLst>
                <a:ext uri="{FF2B5EF4-FFF2-40B4-BE49-F238E27FC236}">
                  <a16:creationId xmlns:a16="http://schemas.microsoft.com/office/drawing/2014/main" id="{58D6131C-429B-4D73-9692-7F4573E800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6496" y="1779920"/>
              <a:ext cx="92556" cy="198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FE20621D-06BA-4C7A-A11B-44B8C68F03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8620" y="1638306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B04C15B7-077E-4522-9A32-17A1BEEEE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065" y="1511834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>
              <a:extLst>
                <a:ext uri="{FF2B5EF4-FFF2-40B4-BE49-F238E27FC236}">
                  <a16:creationId xmlns:a16="http://schemas.microsoft.com/office/drawing/2014/main" id="{C7935603-27D1-48BF-B76B-DC8CB29BD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9394" y="1487082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>
              <a:extLst>
                <a:ext uri="{FF2B5EF4-FFF2-40B4-BE49-F238E27FC236}">
                  <a16:creationId xmlns:a16="http://schemas.microsoft.com/office/drawing/2014/main" id="{BF82B1D2-44C1-40BF-8754-F4DC83EAE8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5033" y="1560965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>
              <a:extLst>
                <a:ext uri="{FF2B5EF4-FFF2-40B4-BE49-F238E27FC236}">
                  <a16:creationId xmlns:a16="http://schemas.microsoft.com/office/drawing/2014/main" id="{6AAEF0BD-406A-45AD-B3B6-5CC73735C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810" y="1715393"/>
              <a:ext cx="75850" cy="7172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>
              <a:extLst>
                <a:ext uri="{FF2B5EF4-FFF2-40B4-BE49-F238E27FC236}">
                  <a16:creationId xmlns:a16="http://schemas.microsoft.com/office/drawing/2014/main" id="{8F28444B-7DF7-4E12-BF17-DC2C0ACF45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8797" y="1708482"/>
              <a:ext cx="92456" cy="175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>
              <a:extLst>
                <a:ext uri="{FF2B5EF4-FFF2-40B4-BE49-F238E27FC236}">
                  <a16:creationId xmlns:a16="http://schemas.microsoft.com/office/drawing/2014/main" id="{C8390808-E56F-44A8-91E5-A71DB26AB1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6346" y="1843500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>
              <a:extLst>
                <a:ext uri="{FF2B5EF4-FFF2-40B4-BE49-F238E27FC236}">
                  <a16:creationId xmlns:a16="http://schemas.microsoft.com/office/drawing/2014/main" id="{E1FF62BB-EA61-4594-AB57-73FF012D98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65880" y="1770137"/>
              <a:ext cx="30840" cy="888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>
              <a:extLst>
                <a:ext uri="{FF2B5EF4-FFF2-40B4-BE49-F238E27FC236}">
                  <a16:creationId xmlns:a16="http://schemas.microsoft.com/office/drawing/2014/main" id="{555CF39A-612A-44EA-B2BC-9EB2FD013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532" y="1669686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>
              <a:extLst>
                <a:ext uri="{FF2B5EF4-FFF2-40B4-BE49-F238E27FC236}">
                  <a16:creationId xmlns:a16="http://schemas.microsoft.com/office/drawing/2014/main" id="{91FB38CE-4EB7-4DD0-B48C-335F9B7F26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4207" y="1901447"/>
              <a:ext cx="75662" cy="174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>
              <a:extLst>
                <a:ext uri="{FF2B5EF4-FFF2-40B4-BE49-F238E27FC236}">
                  <a16:creationId xmlns:a16="http://schemas.microsoft.com/office/drawing/2014/main" id="{64C18404-442E-48AF-84F4-EA817F941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9722" y="1965027"/>
              <a:ext cx="26930" cy="79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>
              <a:extLst>
                <a:ext uri="{FF2B5EF4-FFF2-40B4-BE49-F238E27FC236}">
                  <a16:creationId xmlns:a16="http://schemas.microsoft.com/office/drawing/2014/main" id="{91CD978C-D9F7-4FCF-B9FE-4B9C5232E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2124" y="2117627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>
              <a:extLst>
                <a:ext uri="{FF2B5EF4-FFF2-40B4-BE49-F238E27FC236}">
                  <a16:creationId xmlns:a16="http://schemas.microsoft.com/office/drawing/2014/main" id="{6D7179B5-2133-4D42-BEEA-53CC5D2423AA}"/>
                </a:ext>
              </a:extLst>
            </p:cNvPr>
            <p:cNvCxnSpPr>
              <a:cxnSpLocks/>
            </p:cNvCxnSpPr>
            <p:nvPr/>
          </p:nvCxnSpPr>
          <p:spPr>
            <a:xfrm>
              <a:off x="7748228" y="2098303"/>
              <a:ext cx="84058" cy="206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>
              <a:extLst>
                <a:ext uri="{FF2B5EF4-FFF2-40B4-BE49-F238E27FC236}">
                  <a16:creationId xmlns:a16="http://schemas.microsoft.com/office/drawing/2014/main" id="{070D55DC-E506-415A-A3AD-88BF7A4CB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3620" y="2042400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>
              <a:extLst>
                <a:ext uri="{FF2B5EF4-FFF2-40B4-BE49-F238E27FC236}">
                  <a16:creationId xmlns:a16="http://schemas.microsoft.com/office/drawing/2014/main" id="{4EC29213-9146-478E-AA6D-7B54F74F8B46}"/>
                </a:ext>
              </a:extLst>
            </p:cNvPr>
            <p:cNvCxnSpPr>
              <a:cxnSpLocks/>
            </p:cNvCxnSpPr>
            <p:nvPr/>
          </p:nvCxnSpPr>
          <p:spPr>
            <a:xfrm>
              <a:off x="7888581" y="2163471"/>
              <a:ext cx="23119" cy="1013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>
              <a:extLst>
                <a:ext uri="{FF2B5EF4-FFF2-40B4-BE49-F238E27FC236}">
                  <a16:creationId xmlns:a16="http://schemas.microsoft.com/office/drawing/2014/main" id="{B77B7C25-6CB9-41BF-8914-8E49A94971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07" y="2022019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>
              <a:extLst>
                <a:ext uri="{FF2B5EF4-FFF2-40B4-BE49-F238E27FC236}">
                  <a16:creationId xmlns:a16="http://schemas.microsoft.com/office/drawing/2014/main" id="{4D7BB04A-E582-4D77-BC74-FFD01C256B8C}"/>
                </a:ext>
              </a:extLst>
            </p:cNvPr>
            <p:cNvCxnSpPr>
              <a:cxnSpLocks/>
            </p:cNvCxnSpPr>
            <p:nvPr/>
          </p:nvCxnSpPr>
          <p:spPr>
            <a:xfrm>
              <a:off x="8176007" y="209532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>
              <a:extLst>
                <a:ext uri="{FF2B5EF4-FFF2-40B4-BE49-F238E27FC236}">
                  <a16:creationId xmlns:a16="http://schemas.microsoft.com/office/drawing/2014/main" id="{558629C1-FBCD-4388-8D58-ECB550D21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0230" y="2249163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637">
              <a:extLst>
                <a:ext uri="{FF2B5EF4-FFF2-40B4-BE49-F238E27FC236}">
                  <a16:creationId xmlns:a16="http://schemas.microsoft.com/office/drawing/2014/main" id="{326C6A97-CBEE-41FE-813A-F29D36EACA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295" y="2304930"/>
              <a:ext cx="88078" cy="249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>
              <a:extLst>
                <a:ext uri="{FF2B5EF4-FFF2-40B4-BE49-F238E27FC236}">
                  <a16:creationId xmlns:a16="http://schemas.microsoft.com/office/drawing/2014/main" id="{F72E1F93-8413-4DE6-8D0D-3E4DCA186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1777" y="1963439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>
              <a:extLst>
                <a:ext uri="{FF2B5EF4-FFF2-40B4-BE49-F238E27FC236}">
                  <a16:creationId xmlns:a16="http://schemas.microsoft.com/office/drawing/2014/main" id="{320475B8-9501-40B4-9E8D-A4121E8174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20553" y="1944271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640">
              <a:extLst>
                <a:ext uri="{FF2B5EF4-FFF2-40B4-BE49-F238E27FC236}">
                  <a16:creationId xmlns:a16="http://schemas.microsoft.com/office/drawing/2014/main" id="{B63C29F6-EA56-4360-8F93-27A8B5F89B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0149" y="1843202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FEA24068-D902-4310-B856-AC8FDFDC3C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3468" y="2230039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715B57-2265-4A72-880A-A8DB20E753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1643" y="2379321"/>
              <a:ext cx="25292" cy="968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07BA1598-F269-44C9-8D04-69828BAC6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6392" y="2319990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F2986E86-F20F-41D3-A1B6-2F3C7FA63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36" y="2534739"/>
              <a:ext cx="62553" cy="704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583D8AB-15E4-458E-9B75-EFCF0964C6D6}"/>
                </a:ext>
              </a:extLst>
            </p:cNvPr>
            <p:cNvCxnSpPr>
              <a:cxnSpLocks/>
            </p:cNvCxnSpPr>
            <p:nvPr/>
          </p:nvCxnSpPr>
          <p:spPr>
            <a:xfrm>
              <a:off x="8163163" y="2519412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E2650FBF-8E06-43FE-8FEE-BAF1C50462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8913" y="134893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BB02B47C-6D1C-4437-BA12-78D2D2FE2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3260" y="1459443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9C491F27-D980-4620-8F7A-B0390764D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1891" y="1218473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78251084-98AD-44FC-912F-EA3333E2A431}"/>
                </a:ext>
              </a:extLst>
            </p:cNvPr>
            <p:cNvCxnSpPr>
              <a:cxnSpLocks/>
            </p:cNvCxnSpPr>
            <p:nvPr/>
          </p:nvCxnSpPr>
          <p:spPr>
            <a:xfrm>
              <a:off x="6939152" y="1289611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3C3A8DAE-FCE7-4DC8-942F-2E2F1CAE9532}"/>
                </a:ext>
              </a:extLst>
            </p:cNvPr>
            <p:cNvCxnSpPr>
              <a:cxnSpLocks/>
            </p:cNvCxnSpPr>
            <p:nvPr/>
          </p:nvCxnSpPr>
          <p:spPr>
            <a:xfrm>
              <a:off x="7978433" y="191561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D4B016CF-668A-4977-B669-3132FF59E8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1905" y="1572262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689">
              <a:extLst>
                <a:ext uri="{FF2B5EF4-FFF2-40B4-BE49-F238E27FC236}">
                  <a16:creationId xmlns:a16="http://schemas.microsoft.com/office/drawing/2014/main" id="{1166E892-2343-47B8-AD86-A788052BE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457" y="1884215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690">
              <a:extLst>
                <a:ext uri="{FF2B5EF4-FFF2-40B4-BE49-F238E27FC236}">
                  <a16:creationId xmlns:a16="http://schemas.microsoft.com/office/drawing/2014/main" id="{30E97962-3DE2-4743-8099-6852A8505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136" y="3472569"/>
              <a:ext cx="40275" cy="52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连接符 691">
              <a:extLst>
                <a:ext uri="{FF2B5EF4-FFF2-40B4-BE49-F238E27FC236}">
                  <a16:creationId xmlns:a16="http://schemas.microsoft.com/office/drawing/2014/main" id="{98BCB9EC-A8AD-4B5F-87B3-C3CAAAEAD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2607" y="5051993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692">
              <a:extLst>
                <a:ext uri="{FF2B5EF4-FFF2-40B4-BE49-F238E27FC236}">
                  <a16:creationId xmlns:a16="http://schemas.microsoft.com/office/drawing/2014/main" id="{833EF9EB-0088-43D5-B02E-6285D1DEE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8617" y="5046628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连接符 693">
              <a:extLst>
                <a:ext uri="{FF2B5EF4-FFF2-40B4-BE49-F238E27FC236}">
                  <a16:creationId xmlns:a16="http://schemas.microsoft.com/office/drawing/2014/main" id="{D93957B7-CB1E-43C7-BFA0-F50180CE8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331" y="1884731"/>
              <a:ext cx="40275" cy="52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连接符 694">
              <a:extLst>
                <a:ext uri="{FF2B5EF4-FFF2-40B4-BE49-F238E27FC236}">
                  <a16:creationId xmlns:a16="http://schemas.microsoft.com/office/drawing/2014/main" id="{F7FFE563-4CAE-4DD3-B176-652409AD2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034" y="3467586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695">
              <a:extLst>
                <a:ext uri="{FF2B5EF4-FFF2-40B4-BE49-F238E27FC236}">
                  <a16:creationId xmlns:a16="http://schemas.microsoft.com/office/drawing/2014/main" id="{3EF8C24E-8B45-447E-991E-48887059B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0183" y="2670893"/>
              <a:ext cx="22010" cy="734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696">
              <a:extLst>
                <a:ext uri="{FF2B5EF4-FFF2-40B4-BE49-F238E27FC236}">
                  <a16:creationId xmlns:a16="http://schemas.microsoft.com/office/drawing/2014/main" id="{B4E24FA1-7AC4-44B1-89E1-5E376993C2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9200" y="2668159"/>
              <a:ext cx="22010" cy="734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697">
              <a:extLst>
                <a:ext uri="{FF2B5EF4-FFF2-40B4-BE49-F238E27FC236}">
                  <a16:creationId xmlns:a16="http://schemas.microsoft.com/office/drawing/2014/main" id="{EB208478-5BD0-48E7-8EB9-CB1A7C240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1708" y="2668097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698">
              <a:extLst>
                <a:ext uri="{FF2B5EF4-FFF2-40B4-BE49-F238E27FC236}">
                  <a16:creationId xmlns:a16="http://schemas.microsoft.com/office/drawing/2014/main" id="{736D8085-BBCA-4DE0-9320-B7D1E2A2F0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9232" y="4255024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699">
              <a:extLst>
                <a:ext uri="{FF2B5EF4-FFF2-40B4-BE49-F238E27FC236}">
                  <a16:creationId xmlns:a16="http://schemas.microsoft.com/office/drawing/2014/main" id="{936F9902-1337-4130-B658-0579846BB1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1611" y="4249327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700">
              <a:extLst>
                <a:ext uri="{FF2B5EF4-FFF2-40B4-BE49-F238E27FC236}">
                  <a16:creationId xmlns:a16="http://schemas.microsoft.com/office/drawing/2014/main" id="{C25160D1-D736-4E7B-BE50-687F236FB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8624" y="4250920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文本框 705">
              <a:extLst>
                <a:ext uri="{FF2B5EF4-FFF2-40B4-BE49-F238E27FC236}">
                  <a16:creationId xmlns:a16="http://schemas.microsoft.com/office/drawing/2014/main" id="{81FCAA68-420A-41C0-97F5-F875A166FEB5}"/>
                </a:ext>
              </a:extLst>
            </p:cNvPr>
            <p:cNvSpPr txBox="1"/>
            <p:nvPr/>
          </p:nvSpPr>
          <p:spPr>
            <a:xfrm>
              <a:off x="7480338" y="6020858"/>
              <a:ext cx="1458496" cy="38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原子图</a:t>
              </a:r>
            </a:p>
          </p:txBody>
        </p:sp>
      </p:grpSp>
      <p:sp>
        <p:nvSpPr>
          <p:cNvPr id="708" name="椭圆 707">
            <a:extLst>
              <a:ext uri="{FF2B5EF4-FFF2-40B4-BE49-F238E27FC236}">
                <a16:creationId xmlns:a16="http://schemas.microsoft.com/office/drawing/2014/main" id="{AF383942-B5DB-438B-A52D-C1F760B2642B}"/>
              </a:ext>
            </a:extLst>
          </p:cNvPr>
          <p:cNvSpPr/>
          <p:nvPr/>
        </p:nvSpPr>
        <p:spPr>
          <a:xfrm>
            <a:off x="3778619" y="1530695"/>
            <a:ext cx="2424716" cy="2424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2" name="矩形: 圆角 1411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9149639" y="1231219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cxnSp>
        <p:nvCxnSpPr>
          <p:cNvPr id="1414" name="连接符: 肘形 1413">
            <a:extLst>
              <a:ext uri="{FF2B5EF4-FFF2-40B4-BE49-F238E27FC236}">
                <a16:creationId xmlns:a16="http://schemas.microsoft.com/office/drawing/2014/main" id="{D6085A98-A9F3-4159-88AD-0DE547EA2201}"/>
              </a:ext>
            </a:extLst>
          </p:cNvPr>
          <p:cNvCxnSpPr>
            <a:stCxn id="1412" idx="3"/>
            <a:endCxn id="1412" idx="1"/>
          </p:cNvCxnSpPr>
          <p:nvPr/>
        </p:nvCxnSpPr>
        <p:spPr>
          <a:xfrm flipH="1">
            <a:off x="9149639" y="2307544"/>
            <a:ext cx="711200" cy="12700"/>
          </a:xfrm>
          <a:prstGeom prst="bentConnector5">
            <a:avLst>
              <a:gd name="adj1" fmla="val -32143"/>
              <a:gd name="adj2" fmla="val -11725000"/>
              <a:gd name="adj3" fmla="val 132143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6" name="文本框 1415">
                <a:extLst>
                  <a:ext uri="{FF2B5EF4-FFF2-40B4-BE49-F238E27FC236}">
                    <a16:creationId xmlns:a16="http://schemas.microsoft.com/office/drawing/2014/main" id="{26B12D7E-1682-4ADE-B86E-D9CFE61DD393}"/>
                  </a:ext>
                </a:extLst>
              </p:cNvPr>
              <p:cNvSpPr txBox="1"/>
              <p:nvPr/>
            </p:nvSpPr>
            <p:spPr>
              <a:xfrm>
                <a:off x="9022639" y="394565"/>
                <a:ext cx="96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16" name="文本框 1415">
                <a:extLst>
                  <a:ext uri="{FF2B5EF4-FFF2-40B4-BE49-F238E27FC236}">
                    <a16:creationId xmlns:a16="http://schemas.microsoft.com/office/drawing/2014/main" id="{26B12D7E-1682-4ADE-B86E-D9CFE61D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39" y="394565"/>
                <a:ext cx="965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7" name="文本框 1416">
            <a:extLst>
              <a:ext uri="{FF2B5EF4-FFF2-40B4-BE49-F238E27FC236}">
                <a16:creationId xmlns:a16="http://schemas.microsoft.com/office/drawing/2014/main" id="{ADCB673E-E404-4513-A6BB-32ACEFDCDFFD}"/>
              </a:ext>
            </a:extLst>
          </p:cNvPr>
          <p:cNvSpPr txBox="1"/>
          <p:nvPr/>
        </p:nvSpPr>
        <p:spPr>
          <a:xfrm>
            <a:off x="9495848" y="3813544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引入过平滑问题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8" name="文本框 1417">
                <a:extLst>
                  <a:ext uri="{FF2B5EF4-FFF2-40B4-BE49-F238E27FC236}">
                    <a16:creationId xmlns:a16="http://schemas.microsoft.com/office/drawing/2014/main" id="{CB8430A4-B5DD-4DA2-9A2F-535AC2313FAC}"/>
                  </a:ext>
                </a:extLst>
              </p:cNvPr>
              <p:cNvSpPr txBox="1"/>
              <p:nvPr/>
            </p:nvSpPr>
            <p:spPr>
              <a:xfrm>
                <a:off x="9786071" y="4471989"/>
                <a:ext cx="1299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={3,4,5}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18" name="文本框 1417">
                <a:extLst>
                  <a:ext uri="{FF2B5EF4-FFF2-40B4-BE49-F238E27FC236}">
                    <a16:creationId xmlns:a16="http://schemas.microsoft.com/office/drawing/2014/main" id="{CB8430A4-B5DD-4DA2-9A2F-535AC231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071" y="4471989"/>
                <a:ext cx="1299153" cy="369332"/>
              </a:xfrm>
              <a:prstGeom prst="rect">
                <a:avLst/>
              </a:prstGeom>
              <a:blipFill>
                <a:blip r:embed="rId3"/>
                <a:stretch>
                  <a:fillRect r="-140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37D232-214C-5993-C538-C50F9026F87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7430-6678-73F4-1E1D-27D1E6FC0C1E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关于底层网络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7735C1-56CA-5354-3F28-9E23BEDF9D3B}"/>
              </a:ext>
            </a:extLst>
          </p:cNvPr>
          <p:cNvSpPr txBox="1"/>
          <p:nvPr/>
        </p:nvSpPr>
        <p:spPr>
          <a:xfrm>
            <a:off x="967558" y="1499606"/>
            <a:ext cx="528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CrystalNets.jl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Identification of Crystal Topologies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3B5B8-117E-8C70-E069-34763BB0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46" y="417588"/>
            <a:ext cx="4412638" cy="62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9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89BB4E-CE86-4D58-A2DD-CF1F65FF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28" y="1908644"/>
            <a:ext cx="2949754" cy="1897248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B2BC587A-4DD9-4FE2-85EB-07C9DF22F827}"/>
              </a:ext>
            </a:extLst>
          </p:cNvPr>
          <p:cNvGrpSpPr/>
          <p:nvPr/>
        </p:nvGrpSpPr>
        <p:grpSpPr>
          <a:xfrm>
            <a:off x="4786244" y="1869184"/>
            <a:ext cx="2619512" cy="1936708"/>
            <a:chOff x="6604335" y="1492348"/>
            <a:chExt cx="4275007" cy="316068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A0E0F28-5EC0-4105-9C5E-AC1128C466B8}"/>
                </a:ext>
              </a:extLst>
            </p:cNvPr>
            <p:cNvSpPr/>
            <p:nvPr/>
          </p:nvSpPr>
          <p:spPr>
            <a:xfrm rot="17103946">
              <a:off x="7839792" y="1975771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56F4BAC-74AA-4229-A9E1-C181E343B56B}"/>
                </a:ext>
              </a:extLst>
            </p:cNvPr>
            <p:cNvSpPr/>
            <p:nvPr/>
          </p:nvSpPr>
          <p:spPr>
            <a:xfrm rot="13951245">
              <a:off x="8332975" y="2835138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D50165-D2D5-44F1-9517-BC7900A3C3AF}"/>
                </a:ext>
              </a:extLst>
            </p:cNvPr>
            <p:cNvSpPr/>
            <p:nvPr/>
          </p:nvSpPr>
          <p:spPr>
            <a:xfrm rot="13951245">
              <a:off x="8767950" y="3082787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AE9107-FFFF-4271-91BB-E3102B0AB17D}"/>
                </a:ext>
              </a:extLst>
            </p:cNvPr>
            <p:cNvSpPr/>
            <p:nvPr/>
          </p:nvSpPr>
          <p:spPr>
            <a:xfrm rot="9279425">
              <a:off x="9767176" y="308278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C7077F4-434F-48A0-9ED6-0F3EF2A00A33}"/>
                </a:ext>
              </a:extLst>
            </p:cNvPr>
            <p:cNvSpPr/>
            <p:nvPr/>
          </p:nvSpPr>
          <p:spPr>
            <a:xfrm rot="6736466">
              <a:off x="9262351" y="392733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F4C01E3-E06D-466F-909E-914B53B93175}"/>
                </a:ext>
              </a:extLst>
            </p:cNvPr>
            <p:cNvSpPr/>
            <p:nvPr/>
          </p:nvSpPr>
          <p:spPr>
            <a:xfrm rot="8494389">
              <a:off x="7340975" y="2826570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574A040-4880-4CD0-9022-C47B913A8E77}"/>
                </a:ext>
              </a:extLst>
            </p:cNvPr>
            <p:cNvSpPr/>
            <p:nvPr/>
          </p:nvSpPr>
          <p:spPr>
            <a:xfrm>
              <a:off x="7583927" y="2222406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7D31F56-AC4C-4DA1-8976-F3DE531CCA4B}"/>
                </a:ext>
              </a:extLst>
            </p:cNvPr>
            <p:cNvSpPr/>
            <p:nvPr/>
          </p:nvSpPr>
          <p:spPr>
            <a:xfrm>
              <a:off x="9001372" y="3058709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EB0817D-7072-40D9-A554-80F8CA11C23A}"/>
                </a:ext>
              </a:extLst>
            </p:cNvPr>
            <p:cNvSpPr/>
            <p:nvPr/>
          </p:nvSpPr>
          <p:spPr>
            <a:xfrm>
              <a:off x="8562921" y="2769763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C45200A-8036-452D-9FEB-CA1EE1BA7E74}"/>
                </a:ext>
              </a:extLst>
            </p:cNvPr>
            <p:cNvSpPr/>
            <p:nvPr/>
          </p:nvSpPr>
          <p:spPr>
            <a:xfrm rot="18742754">
              <a:off x="9971994" y="2775885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1440F52-BB78-4B0D-9E06-5898A46F04E6}"/>
                </a:ext>
              </a:extLst>
            </p:cNvPr>
            <p:cNvSpPr/>
            <p:nvPr/>
          </p:nvSpPr>
          <p:spPr>
            <a:xfrm rot="18742754">
              <a:off x="7134025" y="2775884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A25BFFB-9AE8-432F-82D7-4BCBEC02A0B4}"/>
                </a:ext>
              </a:extLst>
            </p:cNvPr>
            <p:cNvSpPr/>
            <p:nvPr/>
          </p:nvSpPr>
          <p:spPr>
            <a:xfrm rot="14586902">
              <a:off x="7806186" y="1531130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89167DE-EEBD-4273-860C-4D792EA1D861}"/>
                </a:ext>
              </a:extLst>
            </p:cNvPr>
            <p:cNvSpPr/>
            <p:nvPr/>
          </p:nvSpPr>
          <p:spPr>
            <a:xfrm rot="14586902">
              <a:off x="9259247" y="4003688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8C1CDB5A-7F50-4BC5-8186-6EBCA02FE077}"/>
                </a:ext>
              </a:extLst>
            </p:cNvPr>
            <p:cNvSpPr/>
            <p:nvPr/>
          </p:nvSpPr>
          <p:spPr>
            <a:xfrm flipV="1">
              <a:off x="6604335" y="187549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D4D2A1D-5E00-4C51-8017-3444C4209A2A}"/>
                </a:ext>
              </a:extLst>
            </p:cNvPr>
            <p:cNvSpPr/>
            <p:nvPr/>
          </p:nvSpPr>
          <p:spPr>
            <a:xfrm>
              <a:off x="7991049" y="2637127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64F78E6-00F3-4EFC-93D9-7FE7D723F29C}"/>
                </a:ext>
              </a:extLst>
            </p:cNvPr>
            <p:cNvSpPr/>
            <p:nvPr/>
          </p:nvSpPr>
          <p:spPr>
            <a:xfrm>
              <a:off x="7990997" y="208899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9854387-191C-41AC-B616-0A6A30EF7BA6}"/>
                </a:ext>
              </a:extLst>
            </p:cNvPr>
            <p:cNvSpPr/>
            <p:nvPr/>
          </p:nvSpPr>
          <p:spPr>
            <a:xfrm>
              <a:off x="8468121" y="2902252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32FE0A7-F8E9-42DA-9933-B7FD75B6860A}"/>
                </a:ext>
              </a:extLst>
            </p:cNvPr>
            <p:cNvSpPr/>
            <p:nvPr/>
          </p:nvSpPr>
          <p:spPr>
            <a:xfrm>
              <a:off x="8711591" y="3051848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46AE15B-02EC-4E1A-B71D-53B5A5837E2E}"/>
                </a:ext>
              </a:extLst>
            </p:cNvPr>
            <p:cNvSpPr/>
            <p:nvPr/>
          </p:nvSpPr>
          <p:spPr>
            <a:xfrm>
              <a:off x="8933806" y="31994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7062F7A-CCA5-460E-AD30-92F45B13EACE}"/>
                </a:ext>
              </a:extLst>
            </p:cNvPr>
            <p:cNvSpPr/>
            <p:nvPr/>
          </p:nvSpPr>
          <p:spPr>
            <a:xfrm>
              <a:off x="9413608" y="3475874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674B9A0-6EF3-4197-AAC2-FE896B4CB409}"/>
                </a:ext>
              </a:extLst>
            </p:cNvPr>
            <p:cNvSpPr/>
            <p:nvPr/>
          </p:nvSpPr>
          <p:spPr>
            <a:xfrm>
              <a:off x="9906603" y="31994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16BE4C5-CDFC-435B-A361-4324D7D7C36A}"/>
                </a:ext>
              </a:extLst>
            </p:cNvPr>
            <p:cNvSpPr/>
            <p:nvPr/>
          </p:nvSpPr>
          <p:spPr>
            <a:xfrm>
              <a:off x="9413608" y="400486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4D76B1B-9AD8-4A20-9E78-AD04899508DA}"/>
                </a:ext>
              </a:extLst>
            </p:cNvPr>
            <p:cNvSpPr/>
            <p:nvPr/>
          </p:nvSpPr>
          <p:spPr>
            <a:xfrm>
              <a:off x="7502984" y="292346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1B5225C-7AE6-4181-9CB4-9AD0722D1498}"/>
                </a:ext>
              </a:extLst>
            </p:cNvPr>
            <p:cNvSpPr/>
            <p:nvPr/>
          </p:nvSpPr>
          <p:spPr>
            <a:xfrm>
              <a:off x="7990997" y="184584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4442752-4F24-4F00-A133-E14FE44505A9}"/>
                </a:ext>
              </a:extLst>
            </p:cNvPr>
            <p:cNvSpPr/>
            <p:nvPr/>
          </p:nvSpPr>
          <p:spPr>
            <a:xfrm>
              <a:off x="7306126" y="3057761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BDDA438-B4E2-48C7-947D-38199EA4F322}"/>
                </a:ext>
              </a:extLst>
            </p:cNvPr>
            <p:cNvCxnSpPr>
              <a:cxnSpLocks/>
            </p:cNvCxnSpPr>
            <p:nvPr/>
          </p:nvCxnSpPr>
          <p:spPr>
            <a:xfrm>
              <a:off x="8033476" y="1947071"/>
              <a:ext cx="0" cy="12834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19CCDFC-5B36-4A35-8DC0-84D55F42CE55}"/>
                </a:ext>
              </a:extLst>
            </p:cNvPr>
            <p:cNvCxnSpPr>
              <a:cxnSpLocks/>
            </p:cNvCxnSpPr>
            <p:nvPr/>
          </p:nvCxnSpPr>
          <p:spPr>
            <a:xfrm>
              <a:off x="8033476" y="2189385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5464865-1F74-4BCE-BA2C-C7CF361A83C1}"/>
                </a:ext>
              </a:extLst>
            </p:cNvPr>
            <p:cNvCxnSpPr>
              <a:cxnSpLocks/>
            </p:cNvCxnSpPr>
            <p:nvPr/>
          </p:nvCxnSpPr>
          <p:spPr>
            <a:xfrm>
              <a:off x="9456087" y="4121897"/>
              <a:ext cx="0" cy="531132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9BF5C6A-B78B-4D86-9D8B-FD076F74B685}"/>
                </a:ext>
              </a:extLst>
            </p:cNvPr>
            <p:cNvCxnSpPr>
              <a:cxnSpLocks/>
            </p:cNvCxnSpPr>
            <p:nvPr/>
          </p:nvCxnSpPr>
          <p:spPr>
            <a:xfrm>
              <a:off x="9456087" y="3569220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3E0954A-7772-4EEF-B73E-2151C7C0FBE7}"/>
                </a:ext>
              </a:extLst>
            </p:cNvPr>
            <p:cNvCxnSpPr>
              <a:cxnSpLocks/>
            </p:cNvCxnSpPr>
            <p:nvPr/>
          </p:nvCxnSpPr>
          <p:spPr>
            <a:xfrm>
              <a:off x="8089163" y="2703498"/>
              <a:ext cx="368758" cy="2199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6617C49-61CE-4769-B19D-ABF9966C5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2636" y="2703498"/>
              <a:ext cx="374685" cy="2324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71F449B-ED8C-4B4A-8EBA-E2A9C347994E}"/>
                </a:ext>
              </a:extLst>
            </p:cNvPr>
            <p:cNvCxnSpPr>
              <a:cxnSpLocks/>
            </p:cNvCxnSpPr>
            <p:nvPr/>
          </p:nvCxnSpPr>
          <p:spPr>
            <a:xfrm>
              <a:off x="8574135" y="2984474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4997166-2040-4250-8871-573A783C6CCD}"/>
                </a:ext>
              </a:extLst>
            </p:cNvPr>
            <p:cNvCxnSpPr>
              <a:cxnSpLocks/>
            </p:cNvCxnSpPr>
            <p:nvPr/>
          </p:nvCxnSpPr>
          <p:spPr>
            <a:xfrm>
              <a:off x="8792349" y="3125083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C554D6A-137D-4B97-BB91-B9653947B1FF}"/>
                </a:ext>
              </a:extLst>
            </p:cNvPr>
            <p:cNvCxnSpPr>
              <a:cxnSpLocks/>
            </p:cNvCxnSpPr>
            <p:nvPr/>
          </p:nvCxnSpPr>
          <p:spPr>
            <a:xfrm>
              <a:off x="9018241" y="3264997"/>
              <a:ext cx="368990" cy="21087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18F0CD1-D8C4-4D1D-8E8B-B2B66E84C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7097" y="3284428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7DDE03F-41A8-4917-8149-D02D3BE3C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1245" y="2990301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108CA61-252B-41A9-B538-0F5BC2116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0296" y="1492348"/>
              <a:ext cx="3180" cy="33041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2F341FF-67CC-4B9E-B897-C181A3A1A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2496" y="3002223"/>
              <a:ext cx="83523" cy="6417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A5965E5-2063-411E-8036-871454F69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5788" y="3131484"/>
              <a:ext cx="224359" cy="14250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8C09854-942E-4A41-959B-CE243E3F146D}"/>
              </a:ext>
            </a:extLst>
          </p:cNvPr>
          <p:cNvGrpSpPr/>
          <p:nvPr/>
        </p:nvGrpSpPr>
        <p:grpSpPr>
          <a:xfrm>
            <a:off x="8125913" y="1860399"/>
            <a:ext cx="2579362" cy="1881722"/>
            <a:chOff x="6678770" y="1640963"/>
            <a:chExt cx="4275007" cy="3118746"/>
          </a:xfrm>
        </p:grpSpPr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B6B26F97-9397-4AD1-9FB4-14821987E1E0}"/>
                </a:ext>
              </a:extLst>
            </p:cNvPr>
            <p:cNvSpPr/>
            <p:nvPr/>
          </p:nvSpPr>
          <p:spPr>
            <a:xfrm flipV="1">
              <a:off x="6678770" y="198217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9879379-1D86-4357-9640-BA7949580791}"/>
                </a:ext>
              </a:extLst>
            </p:cNvPr>
            <p:cNvSpPr/>
            <p:nvPr/>
          </p:nvSpPr>
          <p:spPr>
            <a:xfrm>
              <a:off x="7769583" y="2447906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587AA9B-5689-46F4-83EB-EB87BD98F89E}"/>
                </a:ext>
              </a:extLst>
            </p:cNvPr>
            <p:cNvSpPr/>
            <p:nvPr/>
          </p:nvSpPr>
          <p:spPr>
            <a:xfrm>
              <a:off x="9192142" y="3286653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56364F1-3670-4A06-906C-76B5469C7E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4007" y="1640963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EB10B6D-067B-4C5A-90EE-47D396178CA2}"/>
                </a:ext>
              </a:extLst>
            </p:cNvPr>
            <p:cNvCxnSpPr>
              <a:cxnSpLocks/>
            </p:cNvCxnSpPr>
            <p:nvPr/>
          </p:nvCxnSpPr>
          <p:spPr>
            <a:xfrm>
              <a:off x="9551967" y="3952766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1102203-7A45-4359-850C-C210800A33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5951" y="3072619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5511B28-577F-4CE1-8C53-2AF33020C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551" y="2956410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924BAC7-0250-4429-866E-03B4DBE50A2D}"/>
                </a:ext>
              </a:extLst>
            </p:cNvPr>
            <p:cNvCxnSpPr>
              <a:cxnSpLocks/>
            </p:cNvCxnSpPr>
            <p:nvPr/>
          </p:nvCxnSpPr>
          <p:spPr>
            <a:xfrm>
              <a:off x="8414551" y="2953115"/>
              <a:ext cx="809383" cy="48866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1A47C65C-B949-40C7-8B02-E6B6D836FC2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80161AE-6F35-4F76-9A28-E3212A7AA08C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关于底层网络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59D22807-286B-4D67-B83B-9B9DB019AC1B}"/>
              </a:ext>
            </a:extLst>
          </p:cNvPr>
          <p:cNvSpPr/>
          <p:nvPr/>
        </p:nvSpPr>
        <p:spPr>
          <a:xfrm>
            <a:off x="4205299" y="2664415"/>
            <a:ext cx="506286" cy="24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D0B62E40-A7FE-4E83-B947-4AC867082571}"/>
              </a:ext>
            </a:extLst>
          </p:cNvPr>
          <p:cNvSpPr/>
          <p:nvPr/>
        </p:nvSpPr>
        <p:spPr>
          <a:xfrm>
            <a:off x="7592270" y="2673731"/>
            <a:ext cx="506286" cy="24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97244B8-767D-477D-9E62-466A460695DC}"/>
              </a:ext>
            </a:extLst>
          </p:cNvPr>
          <p:cNvCxnSpPr/>
          <p:nvPr/>
        </p:nvCxnSpPr>
        <p:spPr>
          <a:xfrm>
            <a:off x="5809051" y="2504440"/>
            <a:ext cx="3179177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3B9A2E-451E-4CAF-99CF-85A09B53211D}"/>
              </a:ext>
            </a:extLst>
          </p:cNvPr>
          <p:cNvCxnSpPr>
            <a:cxnSpLocks/>
          </p:cNvCxnSpPr>
          <p:nvPr/>
        </p:nvCxnSpPr>
        <p:spPr>
          <a:xfrm flipV="1">
            <a:off x="6616771" y="3095449"/>
            <a:ext cx="3229770" cy="3907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3EDB4BE-15B7-4DE5-8C17-4EE53B66D63B}"/>
              </a:ext>
            </a:extLst>
          </p:cNvPr>
          <p:cNvSpPr/>
          <p:nvPr/>
        </p:nvSpPr>
        <p:spPr>
          <a:xfrm>
            <a:off x="5135964" y="4382442"/>
            <a:ext cx="2207385" cy="526291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图卷积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A39A44B7-8C92-43DF-B554-77536F7F79DA}"/>
              </a:ext>
            </a:extLst>
          </p:cNvPr>
          <p:cNvSpPr/>
          <p:nvPr/>
        </p:nvSpPr>
        <p:spPr>
          <a:xfrm rot="5400000">
            <a:off x="5986514" y="3972551"/>
            <a:ext cx="506286" cy="2414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63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E2C7E9-E359-45EB-B127-756CEA1B64CF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F76CAA-BB5B-48D3-B729-6DF0C37C8A8B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关于编码拓扑（底层网络）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9BC77A-29A8-4D95-9142-DA32FE9CC23A}"/>
              </a:ext>
            </a:extLst>
          </p:cNvPr>
          <p:cNvSpPr txBox="1"/>
          <p:nvPr/>
        </p:nvSpPr>
        <p:spPr>
          <a:xfrm>
            <a:off x="1892118" y="3821100"/>
            <a:ext cx="50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A7929D-B9EC-43E8-8D4A-E0A6224A45C2}"/>
              </a:ext>
            </a:extLst>
          </p:cNvPr>
          <p:cNvSpPr txBox="1"/>
          <p:nvPr/>
        </p:nvSpPr>
        <p:spPr>
          <a:xfrm>
            <a:off x="5588000" y="3884346"/>
            <a:ext cx="54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BE8754-BE87-4B36-AC10-E4F41EB86C68}"/>
              </a:ext>
            </a:extLst>
          </p:cNvPr>
          <p:cNvSpPr txBox="1"/>
          <p:nvPr/>
        </p:nvSpPr>
        <p:spPr>
          <a:xfrm>
            <a:off x="9324990" y="3875224"/>
            <a:ext cx="47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B95C95-DB22-4DD4-84CF-C7410099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0" y="1347794"/>
            <a:ext cx="2597330" cy="24493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7998D0-2755-4D5A-BCFB-A4FC11155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33" y="1347794"/>
            <a:ext cx="2889398" cy="25274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D779E2-70DC-45A3-8A20-6FE5507F1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1347794"/>
            <a:ext cx="2895600" cy="25355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913BA8-C3D5-4539-B555-B646DD791D17}"/>
              </a:ext>
            </a:extLst>
          </p:cNvPr>
          <p:cNvSpPr txBox="1"/>
          <p:nvPr/>
        </p:nvSpPr>
        <p:spPr>
          <a:xfrm>
            <a:off x="1226638" y="471255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one-hot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3E9D97-BC3C-4098-A7E6-0A8388466B7A}"/>
              </a:ext>
            </a:extLst>
          </p:cNvPr>
          <p:cNvSpPr txBox="1"/>
          <p:nvPr/>
        </p:nvSpPr>
        <p:spPr>
          <a:xfrm>
            <a:off x="1226638" y="546439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C358A0-2254-476F-8902-5093F2FB4721}"/>
              </a:ext>
            </a:extLst>
          </p:cNvPr>
          <p:cNvSpPr txBox="1"/>
          <p:nvPr/>
        </p:nvSpPr>
        <p:spPr>
          <a:xfrm>
            <a:off x="2532198" y="4712553"/>
            <a:ext cx="749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可扩展性不强，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所有类别都是等距离的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D29014-261F-404C-BE1B-7FFFB0574BF6}"/>
              </a:ext>
            </a:extLst>
          </p:cNvPr>
          <p:cNvSpPr txBox="1"/>
          <p:nvPr/>
        </p:nvSpPr>
        <p:spPr>
          <a:xfrm>
            <a:off x="1219850" y="621623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</a:p>
        </p:txBody>
      </p:sp>
    </p:spTree>
    <p:extLst>
      <p:ext uri="{BB962C8B-B14F-4D97-AF65-F5344CB8AC3E}">
        <p14:creationId xmlns:p14="http://schemas.microsoft.com/office/powerpoint/2010/main" val="1293023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79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2DF7E5-F719-45B5-AF44-E32699C15DD7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3BD205-EAB2-4160-AE6B-8A0E74A08B29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F174B-CF07-44F8-B06F-B082C773A0CB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68B269-E781-4D12-B06D-8040FAF71E49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2DB23A-8BDD-4C34-998F-B76431EA9EB0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B34008-F727-41F6-AEE6-964B45FF7D6A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F75A06-5105-4A32-AA8E-DB315436689F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F34BD7-B37A-4717-A5C1-C6BD29BE94A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EEECDF-B17F-47ED-829E-D84D1B18B375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C3540B-E744-488E-968D-69A592CB401B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73E601-66EE-47A0-A0E1-A4DE0F87FF2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E7D491-B3B4-4825-ABAD-4A6737BC69E2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54C8EB-61B1-4A31-9CC8-4E48F29655E0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8DDE71-7DFF-4DD8-B503-08F2DA0896E1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0A5D65-0241-403E-9DE1-2448B8ED16A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C175AA-33B7-4B21-9AC3-5A9FBB89BAE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9FAD4-3A89-4A60-8D60-0E887562B71F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CBA606-795B-4F5B-B5A0-350AF1E2D7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0A273A1-CAD3-47FE-B5A2-ADC2E122A37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EE89626-4E26-4FF1-B393-5801E2463726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B9AD86-66A5-4995-8C9D-66262235D052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EAA65CC-3EB8-4A1F-9058-69045A8263A4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1D7A6FB-4633-4ADC-A78D-72A6A69CDCB3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44560-9D4A-437E-9DDF-4AB4D24DF69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49393D-C176-4A81-AC73-BB50F6F90181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646A66-3026-459F-AAE7-CE4D109B0BF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3C32737-223C-4CEC-BABB-844EB9F7BE92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95615CF-3924-4400-AEE6-2C3B0C489B07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46D272-85EA-4745-A6DB-86E6261D0D44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CC7B54-39BB-46E2-B7B2-F821C3ED2D0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85EB17-65D0-4346-BE00-97D23F5CF1C7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89DFE0D-9663-40D5-892E-406B2F266A9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5C16F2-A668-4085-946A-C08B252D2166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F7A7F-4892-42AA-9415-0BBF92C3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F2F610-6CEB-4011-9997-C0E5CCF1AD7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697EC-AF6D-4B44-AE30-4E9388694F7B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91044D-E1A5-46A2-8385-7376F539C3A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9D130E-ECE0-4693-B2AE-E751E9295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3DB9F44-CFB7-4620-AF5E-55F8F1F6A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A4E9C3-7AF4-4EA2-B12F-795FAF197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77EA762-9A30-41EA-B895-E104F0D4C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3F3F17-D7B9-4909-BBD2-EFDF52FE8F77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/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周期图可以表示为：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表示单个晶格内的所有“点”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原子、原子簇，的集合；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表示目标节点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处于相对于源节点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的哪个晶格。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，用于表示实际所处位置的“点”。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blipFill>
                <a:blip r:embed="rId2"/>
                <a:stretch>
                  <a:fillRect l="-900" r="-4500" b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9606ED5D-EDF8-4B91-AB3B-A375499034E3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552AA3-B6C7-4D8F-9C9B-A844A0B33D28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16ECA2-CD83-4EA6-AC5C-6974895AACC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0AC7BF-EA39-4A4A-B013-FA9B097F595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47F748-B8C7-45F0-BE90-6B7B50E5E9C8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76D6F9-2A07-4675-90F3-A233AD8B792F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EBF9CA-4E86-4061-B088-82DE385843D8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E7FA93-DF9C-4670-8091-EAF0F7C62B51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F1B19D-CD1F-41E3-BB31-987980024AA9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E8689D-FDF6-490B-ABCA-BBB4223F57F5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3E1890-6CB3-4FA1-9A5E-D2FEB06DF058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/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053EFA0-9D56-4566-BBB7-B1B735D4B0E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38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DF852-00AD-4140-B133-B5FA360ED3FE}"/>
              </a:ext>
            </a:extLst>
          </p:cNvPr>
          <p:cNvSpPr txBox="1"/>
          <p:nvPr/>
        </p:nvSpPr>
        <p:spPr>
          <a:xfrm>
            <a:off x="685800" y="584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解决思路：在大量没有标注的数据上做自监督学习，再到实际问题中做微调。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10431-C675-4E6A-9B77-D4A8F76949FE}"/>
              </a:ext>
            </a:extLst>
          </p:cNvPr>
          <p:cNvSpPr txBox="1"/>
          <p:nvPr/>
        </p:nvSpPr>
        <p:spPr>
          <a:xfrm>
            <a:off x="1446984" y="2361567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85864E-5BD0-4BD0-9ACB-33BFD871C36C}"/>
              </a:ext>
            </a:extLst>
          </p:cNvPr>
          <p:cNvSpPr/>
          <p:nvPr/>
        </p:nvSpPr>
        <p:spPr>
          <a:xfrm>
            <a:off x="3041016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D0A72-DBCF-43FE-A246-AB0B2500CF7E}"/>
              </a:ext>
            </a:extLst>
          </p:cNvPr>
          <p:cNvCxnSpPr/>
          <p:nvPr/>
        </p:nvCxnSpPr>
        <p:spPr>
          <a:xfrm>
            <a:off x="2555420" y="280814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6F522D-2F4F-4991-9198-FDFCA2B8FFC5}"/>
              </a:ext>
            </a:extLst>
          </p:cNvPr>
          <p:cNvCxnSpPr/>
          <p:nvPr/>
        </p:nvCxnSpPr>
        <p:spPr>
          <a:xfrm>
            <a:off x="3632380" y="282338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BD1555-3897-40AA-B75B-9B6D94CD92AF}"/>
              </a:ext>
            </a:extLst>
          </p:cNvPr>
          <p:cNvSpPr/>
          <p:nvPr/>
        </p:nvSpPr>
        <p:spPr>
          <a:xfrm>
            <a:off x="4246153" y="225259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92EC65-6B8B-4497-8410-053D7EE82D82}"/>
              </a:ext>
            </a:extLst>
          </p:cNvPr>
          <p:cNvSpPr/>
          <p:nvPr/>
        </p:nvSpPr>
        <p:spPr>
          <a:xfrm>
            <a:off x="4246153" y="249824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606EC-0695-4570-BC8B-E15F5879E039}"/>
              </a:ext>
            </a:extLst>
          </p:cNvPr>
          <p:cNvSpPr/>
          <p:nvPr/>
        </p:nvSpPr>
        <p:spPr>
          <a:xfrm>
            <a:off x="4246153" y="2743169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9EE5B7-97F7-434E-9B7A-2A0F3A35EF4D}"/>
              </a:ext>
            </a:extLst>
          </p:cNvPr>
          <p:cNvSpPr/>
          <p:nvPr/>
        </p:nvSpPr>
        <p:spPr>
          <a:xfrm>
            <a:off x="4246153" y="29931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8E0DE-1027-4A23-8F1C-BBE8AC403453}"/>
              </a:ext>
            </a:extLst>
          </p:cNvPr>
          <p:cNvSpPr/>
          <p:nvPr/>
        </p:nvSpPr>
        <p:spPr>
          <a:xfrm>
            <a:off x="4246153" y="32381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81B1F-B73D-4F4D-92A6-5F6B5F1B8294}"/>
              </a:ext>
            </a:extLst>
          </p:cNvPr>
          <p:cNvSpPr txBox="1"/>
          <p:nvPr/>
        </p:nvSpPr>
        <p:spPr>
          <a:xfrm>
            <a:off x="3968431" y="1875080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A3EF82-6760-45FB-A625-CA1C1EC9D08D}"/>
              </a:ext>
            </a:extLst>
          </p:cNvPr>
          <p:cNvSpPr/>
          <p:nvPr/>
        </p:nvSpPr>
        <p:spPr>
          <a:xfrm>
            <a:off x="5067569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14AB15-778E-4FC5-905C-D1F303668F6D}"/>
              </a:ext>
            </a:extLst>
          </p:cNvPr>
          <p:cNvCxnSpPr/>
          <p:nvPr/>
        </p:nvCxnSpPr>
        <p:spPr>
          <a:xfrm>
            <a:off x="4511220" y="2838620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630613-A582-49FA-83C5-68F9822D6090}"/>
              </a:ext>
            </a:extLst>
          </p:cNvPr>
          <p:cNvSpPr txBox="1"/>
          <p:nvPr/>
        </p:nvSpPr>
        <p:spPr>
          <a:xfrm>
            <a:off x="6079666" y="2021757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光催化产过氧化氢：带隙，氧气吸附量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16E81-220B-4CF0-9981-790C0E2174BC}"/>
              </a:ext>
            </a:extLst>
          </p:cNvPr>
          <p:cNvSpPr txBox="1"/>
          <p:nvPr/>
        </p:nvSpPr>
        <p:spPr>
          <a:xfrm>
            <a:off x="6079666" y="2658571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甲烷存储：高压吸附量</a:t>
            </a:r>
            <a:r>
              <a:rPr lang="en-US" altLang="zh-CN" sz="1200" dirty="0"/>
              <a:t>-</a:t>
            </a:r>
            <a:r>
              <a:rPr lang="zh-CN" altLang="en-US" sz="1200" dirty="0"/>
              <a:t>低压吸附量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DB8F49-1BB0-4623-AF03-1FF3ABC00BAB}"/>
              </a:ext>
            </a:extLst>
          </p:cNvPr>
          <p:cNvSpPr txBox="1"/>
          <p:nvPr/>
        </p:nvSpPr>
        <p:spPr>
          <a:xfrm>
            <a:off x="6079666" y="3295385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气体分离：吸附分离比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0BDC6-4552-4301-B955-9F958B16B492}"/>
              </a:ext>
            </a:extLst>
          </p:cNvPr>
          <p:cNvCxnSpPr>
            <a:cxnSpLocks/>
          </p:cNvCxnSpPr>
          <p:nvPr/>
        </p:nvCxnSpPr>
        <p:spPr>
          <a:xfrm>
            <a:off x="5632446" y="22684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78837F-52BE-4C89-BD24-7A19622EB529}"/>
              </a:ext>
            </a:extLst>
          </p:cNvPr>
          <p:cNvCxnSpPr>
            <a:cxnSpLocks/>
          </p:cNvCxnSpPr>
          <p:nvPr/>
        </p:nvCxnSpPr>
        <p:spPr>
          <a:xfrm>
            <a:off x="5663289" y="28653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05AF8E-C178-46A6-A10C-2C45A3BDB8A7}"/>
              </a:ext>
            </a:extLst>
          </p:cNvPr>
          <p:cNvCxnSpPr>
            <a:cxnSpLocks/>
          </p:cNvCxnSpPr>
          <p:nvPr/>
        </p:nvCxnSpPr>
        <p:spPr>
          <a:xfrm>
            <a:off x="5632446" y="343388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E91D79-89F9-4B0C-8A94-A6C8AA6DA13F}"/>
              </a:ext>
            </a:extLst>
          </p:cNvPr>
          <p:cNvSpPr/>
          <p:nvPr/>
        </p:nvSpPr>
        <p:spPr>
          <a:xfrm>
            <a:off x="1300480" y="1320808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0F369-45D0-4744-AB11-15844AB93814}"/>
              </a:ext>
            </a:extLst>
          </p:cNvPr>
          <p:cNvSpPr/>
          <p:nvPr/>
        </p:nvSpPr>
        <p:spPr>
          <a:xfrm>
            <a:off x="3974030" y="1320808"/>
            <a:ext cx="4383472" cy="299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DC100-AEB1-4668-9BBC-D88494280B9B}"/>
              </a:ext>
            </a:extLst>
          </p:cNvPr>
          <p:cNvSpPr txBox="1"/>
          <p:nvPr/>
        </p:nvSpPr>
        <p:spPr>
          <a:xfrm>
            <a:off x="2120537" y="1349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61B375-AB93-41B0-9019-9E6A232BCFF3}"/>
              </a:ext>
            </a:extLst>
          </p:cNvPr>
          <p:cNvSpPr txBox="1"/>
          <p:nvPr/>
        </p:nvSpPr>
        <p:spPr>
          <a:xfrm>
            <a:off x="6165766" y="136721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6C7DF7-285C-4AB3-8074-BE1A601BA2FE}"/>
              </a:ext>
            </a:extLst>
          </p:cNvPr>
          <p:cNvSpPr txBox="1"/>
          <p:nvPr/>
        </p:nvSpPr>
        <p:spPr>
          <a:xfrm>
            <a:off x="1071880" y="4907280"/>
            <a:ext cx="801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自监督应该怎么设计？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针对上一页</a:t>
            </a:r>
            <a:r>
              <a:rPr lang="en-US" altLang="zh-CN" dirty="0"/>
              <a:t>ppt</a:t>
            </a:r>
            <a:r>
              <a:rPr lang="zh-CN" altLang="en-US" dirty="0"/>
              <a:t>中样本空间未知的情况下如何做？</a:t>
            </a:r>
          </a:p>
        </p:txBody>
      </p:sp>
    </p:spTree>
    <p:extLst>
      <p:ext uri="{BB962C8B-B14F-4D97-AF65-F5344CB8AC3E}">
        <p14:creationId xmlns:p14="http://schemas.microsoft.com/office/powerpoint/2010/main" val="648944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17C023-E0E2-4F10-954C-ABF24F82070F}"/>
              </a:ext>
            </a:extLst>
          </p:cNvPr>
          <p:cNvSpPr/>
          <p:nvPr/>
        </p:nvSpPr>
        <p:spPr>
          <a:xfrm>
            <a:off x="6226992" y="1664446"/>
            <a:ext cx="375556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D52F7D-7A59-4A0D-A976-E8B819079AF5}"/>
              </a:ext>
            </a:extLst>
          </p:cNvPr>
          <p:cNvSpPr/>
          <p:nvPr/>
        </p:nvSpPr>
        <p:spPr>
          <a:xfrm>
            <a:off x="830399" y="1664446"/>
            <a:ext cx="338339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91C9D-E9CC-4935-98B4-4F37CAE570C7}"/>
              </a:ext>
            </a:extLst>
          </p:cNvPr>
          <p:cNvSpPr txBox="1"/>
          <p:nvPr/>
        </p:nvSpPr>
        <p:spPr>
          <a:xfrm>
            <a:off x="1405981" y="160350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在已经存在的数据库中进行搜索，材料</a:t>
            </a:r>
            <a:r>
              <a:rPr lang="zh-CN" altLang="en-US" b="1" dirty="0"/>
              <a:t>空间</a:t>
            </a:r>
            <a:r>
              <a:rPr lang="zh-CN" altLang="en-US" dirty="0"/>
              <a:t>是确定的，可以采用暴力搜索、漏斗筛选的方式。</a:t>
            </a:r>
            <a:endParaRPr lang="en-US" altLang="zh-CN" dirty="0"/>
          </a:p>
          <a:p>
            <a:r>
              <a:rPr lang="zh-CN" altLang="en-US" dirty="0"/>
              <a:t>代表：高通量搜索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D66E3A-D4B5-4130-A26D-5875678752DE}"/>
              </a:ext>
            </a:extLst>
          </p:cNvPr>
          <p:cNvGrpSpPr/>
          <p:nvPr/>
        </p:nvGrpSpPr>
        <p:grpSpPr>
          <a:xfrm>
            <a:off x="1405981" y="2803835"/>
            <a:ext cx="3624943" cy="1873140"/>
            <a:chOff x="830399" y="2791051"/>
            <a:chExt cx="3624943" cy="187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05C8E3-6CA9-45F8-8DEE-6D1CBBF3F652}"/>
                </a:ext>
              </a:extLst>
            </p:cNvPr>
            <p:cNvSpPr/>
            <p:nvPr/>
          </p:nvSpPr>
          <p:spPr>
            <a:xfrm>
              <a:off x="830399" y="3064238"/>
              <a:ext cx="2628900" cy="1338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ECF72C-B354-4C3D-B560-9A633B419DD8}"/>
                </a:ext>
              </a:extLst>
            </p:cNvPr>
            <p:cNvSpPr/>
            <p:nvPr/>
          </p:nvSpPr>
          <p:spPr>
            <a:xfrm>
              <a:off x="297760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A22DF0-06D2-4809-9C3E-1FC198B41808}"/>
                </a:ext>
              </a:extLst>
            </p:cNvPr>
            <p:cNvSpPr/>
            <p:nvPr/>
          </p:nvSpPr>
          <p:spPr>
            <a:xfrm>
              <a:off x="297760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C88FBF-A448-495C-AE15-5CE69D52CBAD}"/>
                </a:ext>
              </a:extLst>
            </p:cNvPr>
            <p:cNvSpPr/>
            <p:nvPr/>
          </p:nvSpPr>
          <p:spPr>
            <a:xfrm>
              <a:off x="297760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715775-9576-4E6A-ABF6-5F7B134C1DE4}"/>
                </a:ext>
              </a:extLst>
            </p:cNvPr>
            <p:cNvSpPr/>
            <p:nvPr/>
          </p:nvSpPr>
          <p:spPr>
            <a:xfrm>
              <a:off x="297760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39E7F6-0910-427F-A445-E74B47C2234A}"/>
                </a:ext>
              </a:extLst>
            </p:cNvPr>
            <p:cNvSpPr/>
            <p:nvPr/>
          </p:nvSpPr>
          <p:spPr>
            <a:xfrm>
              <a:off x="297760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7BB89F-A38A-448E-A726-1A4892613A68}"/>
                </a:ext>
              </a:extLst>
            </p:cNvPr>
            <p:cNvSpPr/>
            <p:nvPr/>
          </p:nvSpPr>
          <p:spPr>
            <a:xfrm>
              <a:off x="2651033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90311-E186-48C8-B95E-CED23E9E38FD}"/>
                </a:ext>
              </a:extLst>
            </p:cNvPr>
            <p:cNvSpPr/>
            <p:nvPr/>
          </p:nvSpPr>
          <p:spPr>
            <a:xfrm>
              <a:off x="2651033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B46850-9C22-481D-9F2F-60963DECB2D0}"/>
                </a:ext>
              </a:extLst>
            </p:cNvPr>
            <p:cNvSpPr/>
            <p:nvPr/>
          </p:nvSpPr>
          <p:spPr>
            <a:xfrm>
              <a:off x="2651033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1DD21F-ADAA-4276-AE4B-3C21558AE910}"/>
                </a:ext>
              </a:extLst>
            </p:cNvPr>
            <p:cNvSpPr/>
            <p:nvPr/>
          </p:nvSpPr>
          <p:spPr>
            <a:xfrm>
              <a:off x="2651033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7A818F-9FE5-4D03-BAD6-D2B67C538AF5}"/>
                </a:ext>
              </a:extLst>
            </p:cNvPr>
            <p:cNvSpPr/>
            <p:nvPr/>
          </p:nvSpPr>
          <p:spPr>
            <a:xfrm>
              <a:off x="2651033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A86EE-AE7E-4C99-9A8E-5357BCF2B41D}"/>
                </a:ext>
              </a:extLst>
            </p:cNvPr>
            <p:cNvSpPr/>
            <p:nvPr/>
          </p:nvSpPr>
          <p:spPr>
            <a:xfrm>
              <a:off x="2324461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B65495-A584-434E-B84C-781FDA214E96}"/>
                </a:ext>
              </a:extLst>
            </p:cNvPr>
            <p:cNvSpPr/>
            <p:nvPr/>
          </p:nvSpPr>
          <p:spPr>
            <a:xfrm>
              <a:off x="2324461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9E2C8B-3F6A-4658-A588-4F4139554793}"/>
                </a:ext>
              </a:extLst>
            </p:cNvPr>
            <p:cNvSpPr/>
            <p:nvPr/>
          </p:nvSpPr>
          <p:spPr>
            <a:xfrm>
              <a:off x="2324461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85CF-F7F5-43D2-B24D-5B16D037C202}"/>
                </a:ext>
              </a:extLst>
            </p:cNvPr>
            <p:cNvSpPr/>
            <p:nvPr/>
          </p:nvSpPr>
          <p:spPr>
            <a:xfrm>
              <a:off x="2324461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FBB6E2-467B-4694-8F9E-FE016CE3C82B}"/>
                </a:ext>
              </a:extLst>
            </p:cNvPr>
            <p:cNvSpPr/>
            <p:nvPr/>
          </p:nvSpPr>
          <p:spPr>
            <a:xfrm>
              <a:off x="2324461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45400D-C6B7-41E5-B04F-112A4987DEC5}"/>
                </a:ext>
              </a:extLst>
            </p:cNvPr>
            <p:cNvSpPr/>
            <p:nvPr/>
          </p:nvSpPr>
          <p:spPr>
            <a:xfrm>
              <a:off x="199788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69FBD8-84F5-477E-8E4D-EE9ABA06BFE0}"/>
                </a:ext>
              </a:extLst>
            </p:cNvPr>
            <p:cNvSpPr/>
            <p:nvPr/>
          </p:nvSpPr>
          <p:spPr>
            <a:xfrm>
              <a:off x="199788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2F066B-64DC-4ADE-81F7-ABDA7DED8940}"/>
                </a:ext>
              </a:extLst>
            </p:cNvPr>
            <p:cNvSpPr/>
            <p:nvPr/>
          </p:nvSpPr>
          <p:spPr>
            <a:xfrm>
              <a:off x="199788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66B3C-1F7B-4710-BDC1-54CAA0B67D42}"/>
                </a:ext>
              </a:extLst>
            </p:cNvPr>
            <p:cNvSpPr/>
            <p:nvPr/>
          </p:nvSpPr>
          <p:spPr>
            <a:xfrm>
              <a:off x="199788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044E81-C9E7-4335-B8EB-0E9C90F05278}"/>
                </a:ext>
              </a:extLst>
            </p:cNvPr>
            <p:cNvSpPr/>
            <p:nvPr/>
          </p:nvSpPr>
          <p:spPr>
            <a:xfrm>
              <a:off x="199788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9D1307D-7DC3-499C-90A7-08F1D00B60A7}"/>
                </a:ext>
              </a:extLst>
            </p:cNvPr>
            <p:cNvSpPr/>
            <p:nvPr/>
          </p:nvSpPr>
          <p:spPr>
            <a:xfrm>
              <a:off x="167055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90BE70-EA5D-431D-9CF0-6800337A0946}"/>
                </a:ext>
              </a:extLst>
            </p:cNvPr>
            <p:cNvSpPr/>
            <p:nvPr/>
          </p:nvSpPr>
          <p:spPr>
            <a:xfrm>
              <a:off x="167055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95980A-CC2B-427A-904A-A67632A77C78}"/>
                </a:ext>
              </a:extLst>
            </p:cNvPr>
            <p:cNvSpPr/>
            <p:nvPr/>
          </p:nvSpPr>
          <p:spPr>
            <a:xfrm>
              <a:off x="167055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641909-F79A-4AF9-AC05-CA4264C02BD7}"/>
                </a:ext>
              </a:extLst>
            </p:cNvPr>
            <p:cNvSpPr/>
            <p:nvPr/>
          </p:nvSpPr>
          <p:spPr>
            <a:xfrm>
              <a:off x="167055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474322-6721-4AFF-9D42-80F16CC2FC66}"/>
                </a:ext>
              </a:extLst>
            </p:cNvPr>
            <p:cNvSpPr/>
            <p:nvPr/>
          </p:nvSpPr>
          <p:spPr>
            <a:xfrm>
              <a:off x="167055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9B640D-A468-44D6-8E9D-22DE43A63673}"/>
                </a:ext>
              </a:extLst>
            </p:cNvPr>
            <p:cNvSpPr/>
            <p:nvPr/>
          </p:nvSpPr>
          <p:spPr>
            <a:xfrm>
              <a:off x="1343987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A63DBF-2409-4C03-B38B-3B0C27684CBF}"/>
                </a:ext>
              </a:extLst>
            </p:cNvPr>
            <p:cNvSpPr/>
            <p:nvPr/>
          </p:nvSpPr>
          <p:spPr>
            <a:xfrm>
              <a:off x="1343987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606575-D320-4634-9584-53AF6FA29D66}"/>
                </a:ext>
              </a:extLst>
            </p:cNvPr>
            <p:cNvSpPr/>
            <p:nvPr/>
          </p:nvSpPr>
          <p:spPr>
            <a:xfrm>
              <a:off x="1343987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C6D7D-F196-47DB-8EB6-793DA1E31623}"/>
                </a:ext>
              </a:extLst>
            </p:cNvPr>
            <p:cNvSpPr/>
            <p:nvPr/>
          </p:nvSpPr>
          <p:spPr>
            <a:xfrm>
              <a:off x="1343987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83F70B-59CF-4686-A728-BA6AD475D6B2}"/>
                </a:ext>
              </a:extLst>
            </p:cNvPr>
            <p:cNvSpPr/>
            <p:nvPr/>
          </p:nvSpPr>
          <p:spPr>
            <a:xfrm>
              <a:off x="1343987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EE94D-42E4-462D-BCB7-CECAC8E5B7E3}"/>
                </a:ext>
              </a:extLst>
            </p:cNvPr>
            <p:cNvSpPr/>
            <p:nvPr/>
          </p:nvSpPr>
          <p:spPr>
            <a:xfrm>
              <a:off x="101741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F35867-837B-4B78-9117-7781BC7D0DEF}"/>
                </a:ext>
              </a:extLst>
            </p:cNvPr>
            <p:cNvSpPr/>
            <p:nvPr/>
          </p:nvSpPr>
          <p:spPr>
            <a:xfrm>
              <a:off x="101741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95920-6A40-42A9-B599-E7D3D56BA817}"/>
                </a:ext>
              </a:extLst>
            </p:cNvPr>
            <p:cNvSpPr/>
            <p:nvPr/>
          </p:nvSpPr>
          <p:spPr>
            <a:xfrm>
              <a:off x="101741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C2895C-EA84-4CA6-BC7C-E85E979CDE93}"/>
                </a:ext>
              </a:extLst>
            </p:cNvPr>
            <p:cNvSpPr/>
            <p:nvPr/>
          </p:nvSpPr>
          <p:spPr>
            <a:xfrm>
              <a:off x="101741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64540-35B5-4F0C-A4E4-DBA5CE3CBC45}"/>
                </a:ext>
              </a:extLst>
            </p:cNvPr>
            <p:cNvSpPr/>
            <p:nvPr/>
          </p:nvSpPr>
          <p:spPr>
            <a:xfrm>
              <a:off x="101741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E2203E-ED8B-47D8-B448-4F79F0FBA817}"/>
                </a:ext>
              </a:extLst>
            </p:cNvPr>
            <p:cNvSpPr/>
            <p:nvPr/>
          </p:nvSpPr>
          <p:spPr>
            <a:xfrm>
              <a:off x="3916499" y="2791051"/>
              <a:ext cx="538843" cy="18731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EE4973-C026-40A2-8785-774467DA14B1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132727" y="323704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D82225-D86C-4C41-A4B7-59B96AF8BB2D}"/>
                </a:ext>
              </a:extLst>
            </p:cNvPr>
            <p:cNvCxnSpPr/>
            <p:nvPr/>
          </p:nvCxnSpPr>
          <p:spPr>
            <a:xfrm>
              <a:off x="3132727" y="348269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CEC5269-903E-4A88-ACB9-C3C82DEA4042}"/>
                </a:ext>
              </a:extLst>
            </p:cNvPr>
            <p:cNvCxnSpPr/>
            <p:nvPr/>
          </p:nvCxnSpPr>
          <p:spPr>
            <a:xfrm>
              <a:off x="3132727" y="3727621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247480-9326-4DD2-B75E-546EEB25ED4B}"/>
                </a:ext>
              </a:extLst>
            </p:cNvPr>
            <p:cNvCxnSpPr/>
            <p:nvPr/>
          </p:nvCxnSpPr>
          <p:spPr>
            <a:xfrm>
              <a:off x="3132727" y="3977636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2DD890-34AF-407F-9D7A-2F60D2CF16BA}"/>
                </a:ext>
              </a:extLst>
            </p:cNvPr>
            <p:cNvCxnSpPr/>
            <p:nvPr/>
          </p:nvCxnSpPr>
          <p:spPr>
            <a:xfrm>
              <a:off x="3132727" y="4222565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3BE937E-DB3E-40DF-80A8-59B7F62BEA3C}"/>
              </a:ext>
            </a:extLst>
          </p:cNvPr>
          <p:cNvSpPr txBox="1"/>
          <p:nvPr/>
        </p:nvSpPr>
        <p:spPr>
          <a:xfrm>
            <a:off x="782320" y="37592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材料搜索的方法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B9402-F737-4288-91E1-B72A343CB210}"/>
              </a:ext>
            </a:extLst>
          </p:cNvPr>
          <p:cNvSpPr txBox="1"/>
          <p:nvPr/>
        </p:nvSpPr>
        <p:spPr>
          <a:xfrm>
            <a:off x="6933202" y="166444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在没有数据库的情况下，可能需要构造数据并同时搜索。相当于在一个</a:t>
            </a:r>
            <a:r>
              <a:rPr lang="zh-CN" altLang="en-US" b="1" dirty="0"/>
              <a:t>虚拟的，人为设计的空间</a:t>
            </a:r>
            <a:r>
              <a:rPr lang="zh-CN" altLang="en-US" dirty="0"/>
              <a:t>中进行搜索。</a:t>
            </a:r>
            <a:endParaRPr lang="en-US" altLang="zh-CN" dirty="0"/>
          </a:p>
          <a:p>
            <a:r>
              <a:rPr lang="zh-CN" altLang="en-US" dirty="0"/>
              <a:t>代表：强化学习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F51E0E-82AC-4AFF-87E8-11C380A5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02" y="2863938"/>
            <a:ext cx="4318000" cy="25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8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9EBC32-1DB3-46F2-8DDE-C8EF7E71EFF8}"/>
              </a:ext>
            </a:extLst>
          </p:cNvPr>
          <p:cNvSpPr txBox="1"/>
          <p:nvPr/>
        </p:nvSpPr>
        <p:spPr>
          <a:xfrm>
            <a:off x="619760" y="401320"/>
            <a:ext cx="32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空间怎么描述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59D6D-9896-4399-B22B-8868ECCEABE6}"/>
              </a:ext>
            </a:extLst>
          </p:cNvPr>
          <p:cNvSpPr txBox="1"/>
          <p:nvPr/>
        </p:nvSpPr>
        <p:spPr>
          <a:xfrm>
            <a:off x="1056640" y="1097280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具有层次化空间结构，给定一个</a:t>
            </a:r>
            <a:r>
              <a:rPr lang="en-US" altLang="zh-CN" dirty="0"/>
              <a:t>COF</a:t>
            </a:r>
            <a:r>
              <a:rPr lang="zh-CN" altLang="en-US" dirty="0"/>
              <a:t>，可以确定其所属的拓扑类型，通过拓扑进行第一轮分类，再根据其反应类型，可以进行第二轮分类，最后可以根据构建单元的中心结构进行第三轮分类。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25D1A-5CA9-42E8-BE31-80948F0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0" y="2614150"/>
            <a:ext cx="5991060" cy="238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CAF1C-AE0F-473A-97C9-FA30303F1864}"/>
              </a:ext>
            </a:extLst>
          </p:cNvPr>
          <p:cNvSpPr txBox="1"/>
          <p:nvPr/>
        </p:nvSpPr>
        <p:spPr>
          <a:xfrm>
            <a:off x="7081520" y="230124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COF-5</a:t>
            </a:r>
            <a:r>
              <a:rPr lang="zh-CN" altLang="en-US" dirty="0"/>
              <a:t>的结构，属于</a:t>
            </a:r>
            <a:r>
              <a:rPr lang="en-US" altLang="zh-CN" dirty="0" err="1"/>
              <a:t>hcb</a:t>
            </a:r>
            <a:r>
              <a:rPr lang="zh-CN" altLang="en-US" dirty="0"/>
              <a:t>拓扑，反应类型是硼酸和羟基反应。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7C7EF7-08A7-40FD-9A53-D7E2E3E75B29}"/>
              </a:ext>
            </a:extLst>
          </p:cNvPr>
          <p:cNvGrpSpPr/>
          <p:nvPr/>
        </p:nvGrpSpPr>
        <p:grpSpPr>
          <a:xfrm>
            <a:off x="7161877" y="3429000"/>
            <a:ext cx="1358894" cy="1451531"/>
            <a:chOff x="8627366" y="3160350"/>
            <a:chExt cx="1358894" cy="1451531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E015F7-E5F9-43D6-9D0D-8BE023D401DE}"/>
                </a:ext>
              </a:extLst>
            </p:cNvPr>
            <p:cNvSpPr/>
            <p:nvPr/>
          </p:nvSpPr>
          <p:spPr>
            <a:xfrm>
              <a:off x="9667236" y="3996376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05EFAA5-7DA9-43A3-9ADD-041C46864315}"/>
                </a:ext>
              </a:extLst>
            </p:cNvPr>
            <p:cNvSpPr/>
            <p:nvPr/>
          </p:nvSpPr>
          <p:spPr>
            <a:xfrm rot="10800000">
              <a:off x="9667236" y="3491138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866A94-C346-4E2C-BD0B-15DA0539267E}"/>
                </a:ext>
              </a:extLst>
            </p:cNvPr>
            <p:cNvSpPr/>
            <p:nvPr/>
          </p:nvSpPr>
          <p:spPr>
            <a:xfrm>
              <a:off x="9779123" y="376615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D232A83-137F-4505-ABD8-6DAA7EEEA395}"/>
                </a:ext>
              </a:extLst>
            </p:cNvPr>
            <p:cNvGrpSpPr/>
            <p:nvPr/>
          </p:nvGrpSpPr>
          <p:grpSpPr>
            <a:xfrm>
              <a:off x="8627366" y="3494313"/>
              <a:ext cx="319024" cy="780258"/>
              <a:chOff x="8746429" y="3494313"/>
              <a:chExt cx="319024" cy="78025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583BDBF-A2A4-452A-AE24-E896629892AF}"/>
                  </a:ext>
                </a:extLst>
              </p:cNvPr>
              <p:cNvSpPr/>
              <p:nvPr/>
            </p:nvSpPr>
            <p:spPr>
              <a:xfrm>
                <a:off x="8746429" y="3999551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EBCA0CE7-D70F-442E-92BF-4F6B6926F221}"/>
                  </a:ext>
                </a:extLst>
              </p:cNvPr>
              <p:cNvSpPr/>
              <p:nvPr/>
            </p:nvSpPr>
            <p:spPr>
              <a:xfrm rot="10800000">
                <a:off x="8746429" y="3494313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E1843-FC0A-40FE-82B3-68B7033DB9DE}"/>
                  </a:ext>
                </a:extLst>
              </p:cNvPr>
              <p:cNvSpPr/>
              <p:nvPr/>
            </p:nvSpPr>
            <p:spPr>
              <a:xfrm>
                <a:off x="8858316" y="3769332"/>
                <a:ext cx="95250" cy="2302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A56E77-D2B8-4784-A7DF-E1C73DF12800}"/>
                </a:ext>
              </a:extLst>
            </p:cNvPr>
            <p:cNvSpPr/>
            <p:nvPr/>
          </p:nvSpPr>
          <p:spPr>
            <a:xfrm rot="17955915">
              <a:off x="9000829" y="421439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E5F5B-F4EC-4019-AC4B-62599CFBC2ED}"/>
                </a:ext>
              </a:extLst>
            </p:cNvPr>
            <p:cNvSpPr/>
            <p:nvPr/>
          </p:nvSpPr>
          <p:spPr>
            <a:xfrm rot="14366294">
              <a:off x="9526286" y="4213609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BC0104F-72EB-4F06-9867-429A90E27FF9}"/>
                </a:ext>
              </a:extLst>
            </p:cNvPr>
            <p:cNvSpPr/>
            <p:nvPr/>
          </p:nvSpPr>
          <p:spPr>
            <a:xfrm rot="18017191">
              <a:off x="9111351" y="4314859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E7DE46-713B-44F5-8D93-C304AE83A5DD}"/>
                </a:ext>
              </a:extLst>
            </p:cNvPr>
            <p:cNvSpPr/>
            <p:nvPr/>
          </p:nvSpPr>
          <p:spPr>
            <a:xfrm rot="7155915">
              <a:off x="9517695" y="332761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69E290-EE43-4B01-B14E-B19F477E6723}"/>
                </a:ext>
              </a:extLst>
            </p:cNvPr>
            <p:cNvSpPr/>
            <p:nvPr/>
          </p:nvSpPr>
          <p:spPr>
            <a:xfrm rot="3566294">
              <a:off x="8995414" y="332522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D88BBDA-C696-42CF-879F-2B7C880DE68B}"/>
                </a:ext>
              </a:extLst>
            </p:cNvPr>
            <p:cNvSpPr/>
            <p:nvPr/>
          </p:nvSpPr>
          <p:spPr>
            <a:xfrm rot="7217191">
              <a:off x="9183399" y="3182352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8E11E2-FCE5-4550-8BEB-A5C0A495EE83}"/>
              </a:ext>
            </a:extLst>
          </p:cNvPr>
          <p:cNvSpPr txBox="1"/>
          <p:nvPr/>
        </p:nvSpPr>
        <p:spPr>
          <a:xfrm>
            <a:off x="8813346" y="3429000"/>
            <a:ext cx="2788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hcb</a:t>
            </a:r>
            <a:r>
              <a:rPr lang="zh-CN" altLang="en-US" sz="1400" dirty="0"/>
              <a:t>拓扑有两个构建块</a:t>
            </a:r>
            <a:endParaRPr lang="en-US" altLang="zh-CN" sz="1400" dirty="0"/>
          </a:p>
          <a:p>
            <a:r>
              <a:rPr lang="en-US" altLang="zh-CN" sz="1400" b="1" dirty="0"/>
              <a:t>Wyckoff vertex V1</a:t>
            </a:r>
          </a:p>
          <a:p>
            <a:r>
              <a:rPr lang="en-US" altLang="zh-CN" sz="1400" b="1" dirty="0"/>
              <a:t>Wyckoff edge E1</a:t>
            </a:r>
          </a:p>
          <a:p>
            <a:r>
              <a:rPr lang="en-US" altLang="zh-CN" sz="1400" dirty="0"/>
              <a:t>V1</a:t>
            </a:r>
            <a:r>
              <a:rPr lang="zh-CN" altLang="en-US" sz="1400" dirty="0"/>
              <a:t>满足</a:t>
            </a:r>
            <a:r>
              <a:rPr lang="en-US" altLang="zh-CN" sz="1400" dirty="0"/>
              <a:t>C3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120</a:t>
            </a:r>
            <a:r>
              <a:rPr lang="zh-CN" altLang="en-US" sz="1400" dirty="0"/>
              <a:t>度重合。</a:t>
            </a:r>
            <a:endParaRPr lang="en-US" altLang="zh-CN" sz="1400" dirty="0"/>
          </a:p>
          <a:p>
            <a:r>
              <a:rPr lang="en-US" altLang="zh-CN" sz="1400" dirty="0"/>
              <a:t>E1</a:t>
            </a:r>
            <a:r>
              <a:rPr lang="zh-CN" altLang="en-US" sz="1400" dirty="0"/>
              <a:t>满足</a:t>
            </a:r>
            <a:r>
              <a:rPr lang="en-US" altLang="zh-CN" sz="1400" dirty="0"/>
              <a:t>C2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180</a:t>
            </a:r>
            <a:r>
              <a:rPr lang="zh-CN" altLang="en-US" sz="1400" dirty="0"/>
              <a:t>度重合。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DF7EBB8-BA3A-43E4-8334-F8F7E2CA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33" y="5049693"/>
            <a:ext cx="4534133" cy="17590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41A67E6-0C7E-4DFB-B5A7-569EE8C775C4}"/>
              </a:ext>
            </a:extLst>
          </p:cNvPr>
          <p:cNvSpPr txBox="1"/>
          <p:nvPr/>
        </p:nvSpPr>
        <p:spPr>
          <a:xfrm>
            <a:off x="7136551" y="5161518"/>
            <a:ext cx="564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其他例子</a:t>
            </a:r>
          </a:p>
        </p:txBody>
      </p:sp>
    </p:spTree>
    <p:extLst>
      <p:ext uri="{BB962C8B-B14F-4D97-AF65-F5344CB8AC3E}">
        <p14:creationId xmlns:p14="http://schemas.microsoft.com/office/powerpoint/2010/main" val="1444739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82E97-70AA-4AED-9AC0-45C084EAE36F}"/>
              </a:ext>
            </a:extLst>
          </p:cNvPr>
          <p:cNvSpPr/>
          <p:nvPr/>
        </p:nvSpPr>
        <p:spPr>
          <a:xfrm>
            <a:off x="5173436" y="661307"/>
            <a:ext cx="1845128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COFs</a:t>
            </a:r>
            <a:r>
              <a:rPr lang="zh-CN" altLang="en-US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28F93-4C9F-456B-A5AD-40AE07CCD07D}"/>
              </a:ext>
            </a:extLst>
          </p:cNvPr>
          <p:cNvSpPr/>
          <p:nvPr/>
        </p:nvSpPr>
        <p:spPr>
          <a:xfrm>
            <a:off x="1315811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D58B2-44A6-4FEE-B89C-357D376E3AE8}"/>
              </a:ext>
            </a:extLst>
          </p:cNvPr>
          <p:cNvSpPr/>
          <p:nvPr/>
        </p:nvSpPr>
        <p:spPr>
          <a:xfrm>
            <a:off x="7573736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40C07-A9F7-4B98-9329-24D7FAAE1E73}"/>
              </a:ext>
            </a:extLst>
          </p:cNvPr>
          <p:cNvSpPr/>
          <p:nvPr/>
        </p:nvSpPr>
        <p:spPr>
          <a:xfrm>
            <a:off x="8835119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C81212-0106-442F-B308-BB0B2DDC7DAF}"/>
              </a:ext>
            </a:extLst>
          </p:cNvPr>
          <p:cNvSpPr/>
          <p:nvPr/>
        </p:nvSpPr>
        <p:spPr>
          <a:xfrm>
            <a:off x="4384903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602C2B-3C1E-43C2-84B9-71B994E13EE3}"/>
              </a:ext>
            </a:extLst>
          </p:cNvPr>
          <p:cNvSpPr/>
          <p:nvPr/>
        </p:nvSpPr>
        <p:spPr>
          <a:xfrm>
            <a:off x="4618265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C034A-073A-4148-BC3A-F68CA162C824}"/>
              </a:ext>
            </a:extLst>
          </p:cNvPr>
          <p:cNvSpPr/>
          <p:nvPr/>
        </p:nvSpPr>
        <p:spPr>
          <a:xfrm>
            <a:off x="4851627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A8DF74-62B7-4D27-9765-054CAC141C43}"/>
              </a:ext>
            </a:extLst>
          </p:cNvPr>
          <p:cNvSpPr/>
          <p:nvPr/>
        </p:nvSpPr>
        <p:spPr>
          <a:xfrm>
            <a:off x="541564" y="2641146"/>
            <a:ext cx="1119867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C7FEB6-0921-487D-8623-1AAC0096C93B}"/>
              </a:ext>
            </a:extLst>
          </p:cNvPr>
          <p:cNvSpPr/>
          <p:nvPr/>
        </p:nvSpPr>
        <p:spPr>
          <a:xfrm>
            <a:off x="2090057" y="2641146"/>
            <a:ext cx="1330779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E9A69F-F3CD-4261-8B20-1232163AD5BE}"/>
              </a:ext>
            </a:extLst>
          </p:cNvPr>
          <p:cNvSpPr/>
          <p:nvPr/>
        </p:nvSpPr>
        <p:spPr>
          <a:xfrm>
            <a:off x="3994007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BA8E02-EDFB-4AA0-BEB4-7F9DF864D49A}"/>
              </a:ext>
            </a:extLst>
          </p:cNvPr>
          <p:cNvSpPr/>
          <p:nvPr/>
        </p:nvSpPr>
        <p:spPr>
          <a:xfrm>
            <a:off x="4227369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DA84898-707F-4379-B022-01FE286B6E47}"/>
              </a:ext>
            </a:extLst>
          </p:cNvPr>
          <p:cNvSpPr/>
          <p:nvPr/>
        </p:nvSpPr>
        <p:spPr>
          <a:xfrm>
            <a:off x="4460731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FB6EF-7976-404B-BE97-1210D06E5E86}"/>
              </a:ext>
            </a:extLst>
          </p:cNvPr>
          <p:cNvSpPr/>
          <p:nvPr/>
        </p:nvSpPr>
        <p:spPr>
          <a:xfrm>
            <a:off x="195944" y="3816803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86606-0377-40C5-8CC6-998D86A3BC5E}"/>
              </a:ext>
            </a:extLst>
          </p:cNvPr>
          <p:cNvSpPr/>
          <p:nvPr/>
        </p:nvSpPr>
        <p:spPr>
          <a:xfrm>
            <a:off x="2049236" y="3816802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C9457D-3643-4CE1-B98D-021C1622B673}"/>
              </a:ext>
            </a:extLst>
          </p:cNvPr>
          <p:cNvSpPr/>
          <p:nvPr/>
        </p:nvSpPr>
        <p:spPr>
          <a:xfrm>
            <a:off x="3902528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81C653-730E-4EB8-96BD-FBD1DBA45653}"/>
              </a:ext>
            </a:extLst>
          </p:cNvPr>
          <p:cNvSpPr/>
          <p:nvPr/>
        </p:nvSpPr>
        <p:spPr>
          <a:xfrm>
            <a:off x="4135890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576EC05-6A28-4B41-AB18-9AF2A028BF1E}"/>
              </a:ext>
            </a:extLst>
          </p:cNvPr>
          <p:cNvSpPr/>
          <p:nvPr/>
        </p:nvSpPr>
        <p:spPr>
          <a:xfrm>
            <a:off x="4369252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CE7D80-1006-4049-A86D-661EB43D3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25951" y="-798399"/>
            <a:ext cx="747032" cy="439306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2625B1-C7D5-426D-AAAF-75E403F32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54913" y="465704"/>
            <a:ext cx="747032" cy="1864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01D357-F246-4D0B-B2B2-AB9A27D45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285605" y="-164987"/>
            <a:ext cx="747032" cy="3126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D2BDEC-C27E-47D8-8A92-40D3903B23F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1149124" y="2087335"/>
            <a:ext cx="506185" cy="601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10FE619-DCCE-4DAF-B19A-C103D4291806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1976098" y="1861796"/>
            <a:ext cx="506185" cy="10525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466E1F9-E53D-4E21-B852-74A63C476BCE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595653" y="3310958"/>
            <a:ext cx="812346" cy="199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3E89F71-5871-44B5-BC51-5F8C032BCE2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16200000" flipH="1">
            <a:off x="1522300" y="2583655"/>
            <a:ext cx="812345" cy="1653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ACAD3D4-AEC7-4B72-9B6D-FA0B1E27E176}"/>
              </a:ext>
            </a:extLst>
          </p:cNvPr>
          <p:cNvSpPr/>
          <p:nvPr/>
        </p:nvSpPr>
        <p:spPr>
          <a:xfrm>
            <a:off x="395287" y="4693858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77529F-D3B8-416E-AF79-889B45D72C99}"/>
              </a:ext>
            </a:extLst>
          </p:cNvPr>
          <p:cNvSpPr/>
          <p:nvPr/>
        </p:nvSpPr>
        <p:spPr>
          <a:xfrm>
            <a:off x="2314573" y="4686297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3BD4CA2-0E46-4175-9A7A-43B8B1F1809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rot="16200000" flipH="1">
            <a:off x="744953" y="4337314"/>
            <a:ext cx="513744" cy="1993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0062FFC-0A00-4DDB-850F-4C2D55942AE1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1708377" y="3373890"/>
            <a:ext cx="506183" cy="2118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294DA2C-2B33-4FD2-A65D-9BF7C64AA6F4}"/>
              </a:ext>
            </a:extLst>
          </p:cNvPr>
          <p:cNvSpPr/>
          <p:nvPr/>
        </p:nvSpPr>
        <p:spPr>
          <a:xfrm>
            <a:off x="3955596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44E63B-7AC9-4769-AE1E-2EB2AE9C803B}"/>
              </a:ext>
            </a:extLst>
          </p:cNvPr>
          <p:cNvSpPr/>
          <p:nvPr/>
        </p:nvSpPr>
        <p:spPr>
          <a:xfrm>
            <a:off x="4188958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703ADE-6D8E-4BF8-A06C-15CCA0D211BF}"/>
              </a:ext>
            </a:extLst>
          </p:cNvPr>
          <p:cNvSpPr/>
          <p:nvPr/>
        </p:nvSpPr>
        <p:spPr>
          <a:xfrm>
            <a:off x="4422320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5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5D760-F874-4259-8833-439EBBBB939F}"/>
              </a:ext>
            </a:extLst>
          </p:cNvPr>
          <p:cNvSpPr txBox="1"/>
          <p:nvPr/>
        </p:nvSpPr>
        <p:spPr>
          <a:xfrm>
            <a:off x="428625" y="412296"/>
            <a:ext cx="4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自监督怎么设计？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BF3E-C45B-46CD-B704-510D706BA993}"/>
              </a:ext>
            </a:extLst>
          </p:cNvPr>
          <p:cNvSpPr/>
          <p:nvPr/>
        </p:nvSpPr>
        <p:spPr>
          <a:xfrm>
            <a:off x="1110343" y="1718582"/>
            <a:ext cx="5408839" cy="35759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31C5C3-0B02-4AE1-8B2E-9CCB7A2670D9}"/>
              </a:ext>
            </a:extLst>
          </p:cNvPr>
          <p:cNvSpPr/>
          <p:nvPr/>
        </p:nvSpPr>
        <p:spPr>
          <a:xfrm flipV="1">
            <a:off x="1551214" y="204204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DFF1F-0110-49C5-9B28-28F1B2F4D4E1}"/>
              </a:ext>
            </a:extLst>
          </p:cNvPr>
          <p:cNvSpPr/>
          <p:nvPr/>
        </p:nvSpPr>
        <p:spPr>
          <a:xfrm flipV="1">
            <a:off x="1787978" y="2099193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618E59-256F-4B3C-8CDB-9BB3FB735C1F}"/>
              </a:ext>
            </a:extLst>
          </p:cNvPr>
          <p:cNvSpPr/>
          <p:nvPr/>
        </p:nvSpPr>
        <p:spPr>
          <a:xfrm flipV="1">
            <a:off x="1518556" y="2236428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18410-E210-465E-9586-CC1329EC6E3F}"/>
              </a:ext>
            </a:extLst>
          </p:cNvPr>
          <p:cNvSpPr/>
          <p:nvPr/>
        </p:nvSpPr>
        <p:spPr>
          <a:xfrm flipV="1">
            <a:off x="1800222" y="230115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861FD6-9219-4C5F-BEAC-9CD52AFE01E6}"/>
              </a:ext>
            </a:extLst>
          </p:cNvPr>
          <p:cNvSpPr/>
          <p:nvPr/>
        </p:nvSpPr>
        <p:spPr>
          <a:xfrm flipV="1">
            <a:off x="1571621" y="247980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AB6BB-2D94-4EB5-92E8-26CF9D5845DB}"/>
              </a:ext>
            </a:extLst>
          </p:cNvPr>
          <p:cNvSpPr/>
          <p:nvPr/>
        </p:nvSpPr>
        <p:spPr>
          <a:xfrm flipV="1">
            <a:off x="2045144" y="2262276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BE07D9-F720-4832-BB6F-913B5FCEA6C0}"/>
              </a:ext>
            </a:extLst>
          </p:cNvPr>
          <p:cNvSpPr/>
          <p:nvPr/>
        </p:nvSpPr>
        <p:spPr>
          <a:xfrm flipV="1">
            <a:off x="1902276" y="2503115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F1F868-E9CE-4DAF-ABD4-C29319D4B839}"/>
              </a:ext>
            </a:extLst>
          </p:cNvPr>
          <p:cNvSpPr/>
          <p:nvPr/>
        </p:nvSpPr>
        <p:spPr>
          <a:xfrm flipV="1">
            <a:off x="3616782" y="229357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F01914-6800-46D6-ADBC-3951C05F51CE}"/>
              </a:ext>
            </a:extLst>
          </p:cNvPr>
          <p:cNvSpPr/>
          <p:nvPr/>
        </p:nvSpPr>
        <p:spPr>
          <a:xfrm flipV="1">
            <a:off x="3853546" y="2350726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EF5888-F778-498B-A2FA-00AE65D5EA24}"/>
              </a:ext>
            </a:extLst>
          </p:cNvPr>
          <p:cNvSpPr/>
          <p:nvPr/>
        </p:nvSpPr>
        <p:spPr>
          <a:xfrm flipV="1">
            <a:off x="3584124" y="2487961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E1B025-4925-4BB4-90DD-4C0856B41A62}"/>
              </a:ext>
            </a:extLst>
          </p:cNvPr>
          <p:cNvSpPr/>
          <p:nvPr/>
        </p:nvSpPr>
        <p:spPr>
          <a:xfrm flipV="1">
            <a:off x="3865790" y="255268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B5C0BE-6310-4A15-A79F-199580B32ABD}"/>
              </a:ext>
            </a:extLst>
          </p:cNvPr>
          <p:cNvSpPr/>
          <p:nvPr/>
        </p:nvSpPr>
        <p:spPr>
          <a:xfrm flipV="1">
            <a:off x="3637189" y="273133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B030F5-F599-4399-8FDD-1A7F62102EB4}"/>
              </a:ext>
            </a:extLst>
          </p:cNvPr>
          <p:cNvSpPr/>
          <p:nvPr/>
        </p:nvSpPr>
        <p:spPr>
          <a:xfrm flipV="1">
            <a:off x="4110712" y="2513809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60A9AE-EFF5-4E0E-876F-85EB6661A668}"/>
              </a:ext>
            </a:extLst>
          </p:cNvPr>
          <p:cNvSpPr/>
          <p:nvPr/>
        </p:nvSpPr>
        <p:spPr>
          <a:xfrm flipV="1">
            <a:off x="3967844" y="2754648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0F5214-DDF3-4FF4-8459-768BCA602FEC}"/>
              </a:ext>
            </a:extLst>
          </p:cNvPr>
          <p:cNvSpPr/>
          <p:nvPr/>
        </p:nvSpPr>
        <p:spPr>
          <a:xfrm flipV="1">
            <a:off x="2522768" y="376314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4C87C6-6842-4F2A-9F96-E46B24B2B48B}"/>
              </a:ext>
            </a:extLst>
          </p:cNvPr>
          <p:cNvSpPr/>
          <p:nvPr/>
        </p:nvSpPr>
        <p:spPr>
          <a:xfrm flipV="1">
            <a:off x="2759532" y="3820297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29908F-4FC5-40A9-9327-512A3935FEF8}"/>
              </a:ext>
            </a:extLst>
          </p:cNvPr>
          <p:cNvSpPr/>
          <p:nvPr/>
        </p:nvSpPr>
        <p:spPr>
          <a:xfrm flipV="1">
            <a:off x="2490110" y="3957532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CBEE76-92B7-4BE9-87B1-7D49382E9EFF}"/>
              </a:ext>
            </a:extLst>
          </p:cNvPr>
          <p:cNvSpPr/>
          <p:nvPr/>
        </p:nvSpPr>
        <p:spPr>
          <a:xfrm flipV="1">
            <a:off x="2771776" y="402225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7A798A-8F9E-4907-8D75-CD87F04B08A6}"/>
              </a:ext>
            </a:extLst>
          </p:cNvPr>
          <p:cNvSpPr/>
          <p:nvPr/>
        </p:nvSpPr>
        <p:spPr>
          <a:xfrm flipV="1">
            <a:off x="2543175" y="420090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7E7FF-FBF5-4217-B1F5-C594DDA129B3}"/>
              </a:ext>
            </a:extLst>
          </p:cNvPr>
          <p:cNvSpPr/>
          <p:nvPr/>
        </p:nvSpPr>
        <p:spPr>
          <a:xfrm flipV="1">
            <a:off x="3016698" y="3983380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AB5F3F0-3F56-4057-8663-132CC63ECE87}"/>
              </a:ext>
            </a:extLst>
          </p:cNvPr>
          <p:cNvSpPr/>
          <p:nvPr/>
        </p:nvSpPr>
        <p:spPr>
          <a:xfrm flipV="1">
            <a:off x="2873830" y="4224219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6C6E87-68F1-4BD2-97E4-E0CCEB9DB042}"/>
              </a:ext>
            </a:extLst>
          </p:cNvPr>
          <p:cNvSpPr/>
          <p:nvPr/>
        </p:nvSpPr>
        <p:spPr>
          <a:xfrm flipV="1">
            <a:off x="4865918" y="388464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CF160DB-53A4-48FF-B82B-9D7150D0CEC4}"/>
              </a:ext>
            </a:extLst>
          </p:cNvPr>
          <p:cNvSpPr/>
          <p:nvPr/>
        </p:nvSpPr>
        <p:spPr>
          <a:xfrm flipV="1">
            <a:off x="5102682" y="3941798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8A5D47-7E98-48FF-8B72-B6BBB2E4200A}"/>
              </a:ext>
            </a:extLst>
          </p:cNvPr>
          <p:cNvSpPr/>
          <p:nvPr/>
        </p:nvSpPr>
        <p:spPr>
          <a:xfrm flipV="1">
            <a:off x="4833260" y="4079033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210567-137F-48B9-8D48-9102340849C0}"/>
              </a:ext>
            </a:extLst>
          </p:cNvPr>
          <p:cNvSpPr/>
          <p:nvPr/>
        </p:nvSpPr>
        <p:spPr>
          <a:xfrm flipV="1">
            <a:off x="5114926" y="414375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3F1C0C-51EE-42FC-B8CD-9966EFBA52F0}"/>
              </a:ext>
            </a:extLst>
          </p:cNvPr>
          <p:cNvSpPr/>
          <p:nvPr/>
        </p:nvSpPr>
        <p:spPr>
          <a:xfrm flipV="1">
            <a:off x="4886325" y="432240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871E7D-95B8-4219-8DBB-C026CAE1332C}"/>
              </a:ext>
            </a:extLst>
          </p:cNvPr>
          <p:cNvSpPr/>
          <p:nvPr/>
        </p:nvSpPr>
        <p:spPr>
          <a:xfrm flipV="1">
            <a:off x="5359848" y="4104881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A5C7346-DFBB-490C-A8C2-B08C40B48CFD}"/>
              </a:ext>
            </a:extLst>
          </p:cNvPr>
          <p:cNvSpPr/>
          <p:nvPr/>
        </p:nvSpPr>
        <p:spPr>
          <a:xfrm flipV="1">
            <a:off x="5216980" y="434572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0BAAE0-5E24-42FA-8C63-F6A6B7DFB196}"/>
              </a:ext>
            </a:extLst>
          </p:cNvPr>
          <p:cNvSpPr/>
          <p:nvPr/>
        </p:nvSpPr>
        <p:spPr>
          <a:xfrm flipV="1">
            <a:off x="1110343" y="5544522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1FB2B5-A59C-4DD6-9B13-2905A5E8EE72}"/>
              </a:ext>
            </a:extLst>
          </p:cNvPr>
          <p:cNvSpPr/>
          <p:nvPr/>
        </p:nvSpPr>
        <p:spPr>
          <a:xfrm flipV="1">
            <a:off x="1110343" y="5794505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B61F137-1C14-45F7-8667-C193B5565527}"/>
              </a:ext>
            </a:extLst>
          </p:cNvPr>
          <p:cNvSpPr/>
          <p:nvPr/>
        </p:nvSpPr>
        <p:spPr>
          <a:xfrm flipV="1">
            <a:off x="1122592" y="604448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AEEAFDA-E6D3-478B-B1AD-AE7626F8C03F}"/>
              </a:ext>
            </a:extLst>
          </p:cNvPr>
          <p:cNvSpPr/>
          <p:nvPr/>
        </p:nvSpPr>
        <p:spPr>
          <a:xfrm flipV="1">
            <a:off x="1110343" y="629388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FAD1F3-401A-47CC-A086-14FB2C6A1691}"/>
              </a:ext>
            </a:extLst>
          </p:cNvPr>
          <p:cNvSpPr txBox="1"/>
          <p:nvPr/>
        </p:nvSpPr>
        <p:spPr>
          <a:xfrm>
            <a:off x="1277255" y="5463171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hcb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A82890-7831-45EA-85CC-2C26CC020BAD}"/>
              </a:ext>
            </a:extLst>
          </p:cNvPr>
          <p:cNvSpPr txBox="1"/>
          <p:nvPr/>
        </p:nvSpPr>
        <p:spPr>
          <a:xfrm>
            <a:off x="1276043" y="5713154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sql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EB0EDC-58B2-45B2-9BDD-F3E85A9FFCAE}"/>
              </a:ext>
            </a:extLst>
          </p:cNvPr>
          <p:cNvSpPr txBox="1"/>
          <p:nvPr/>
        </p:nvSpPr>
        <p:spPr>
          <a:xfrm>
            <a:off x="1276043" y="594066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kgm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86D0A-18E8-4365-9DD0-40F413D953CE}"/>
              </a:ext>
            </a:extLst>
          </p:cNvPr>
          <p:cNvSpPr txBox="1"/>
          <p:nvPr/>
        </p:nvSpPr>
        <p:spPr>
          <a:xfrm>
            <a:off x="1263794" y="621252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fxt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132EFD-29BB-4B95-9F99-E505E0C2D373}"/>
              </a:ext>
            </a:extLst>
          </p:cNvPr>
          <p:cNvSpPr/>
          <p:nvPr/>
        </p:nvSpPr>
        <p:spPr>
          <a:xfrm>
            <a:off x="1327007" y="1916466"/>
            <a:ext cx="9144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617D6-292E-4760-B1B1-1D1DC687D730}"/>
              </a:ext>
            </a:extLst>
          </p:cNvPr>
          <p:cNvSpPr/>
          <p:nvPr/>
        </p:nvSpPr>
        <p:spPr>
          <a:xfrm>
            <a:off x="3408590" y="216615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72F0F9-9D56-44D1-8AD8-E31C4CEB9F1F}"/>
              </a:ext>
            </a:extLst>
          </p:cNvPr>
          <p:cNvSpPr/>
          <p:nvPr/>
        </p:nvSpPr>
        <p:spPr>
          <a:xfrm>
            <a:off x="2285999" y="3640478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7B31E4-D3A9-444F-A664-D1AC4F96DAD6}"/>
              </a:ext>
            </a:extLst>
          </p:cNvPr>
          <p:cNvSpPr/>
          <p:nvPr/>
        </p:nvSpPr>
        <p:spPr>
          <a:xfrm>
            <a:off x="4657726" y="3767193"/>
            <a:ext cx="914400" cy="91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2A1B79-AC79-4A4B-8E8B-DFCF22333EC5}"/>
              </a:ext>
            </a:extLst>
          </p:cNvPr>
          <p:cNvSpPr txBox="1"/>
          <p:nvPr/>
        </p:nvSpPr>
        <p:spPr>
          <a:xfrm>
            <a:off x="7446433" y="1666538"/>
            <a:ext cx="3475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基于聚类的对比学习：</a:t>
            </a:r>
            <a:endParaRPr lang="en-US" altLang="zh-CN" dirty="0"/>
          </a:p>
          <a:p>
            <a:r>
              <a:rPr lang="zh-CN" altLang="en-US" dirty="0"/>
              <a:t>同一拓扑在隐空间中距离近，不同拓扑距离远。</a:t>
            </a:r>
            <a:endParaRPr lang="en-US" altLang="zh-CN" dirty="0"/>
          </a:p>
          <a:p>
            <a:r>
              <a:rPr lang="zh-CN" altLang="en-US" dirty="0"/>
              <a:t>同一反应类型距离近。</a:t>
            </a:r>
            <a:endParaRPr lang="en-US" altLang="zh-CN" dirty="0"/>
          </a:p>
          <a:p>
            <a:r>
              <a:rPr lang="zh-CN" altLang="en-US" dirty="0"/>
              <a:t>构建块相同距离近。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A5C0EF-CBD8-440D-8B68-0B8A77FE166D}"/>
              </a:ext>
            </a:extLst>
          </p:cNvPr>
          <p:cNvSpPr txBox="1"/>
          <p:nvPr/>
        </p:nvSpPr>
        <p:spPr>
          <a:xfrm>
            <a:off x="7694070" y="4533111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F6DE19-8656-4324-A1C3-A498812CB2F1}"/>
              </a:ext>
            </a:extLst>
          </p:cNvPr>
          <p:cNvSpPr/>
          <p:nvPr/>
        </p:nvSpPr>
        <p:spPr>
          <a:xfrm>
            <a:off x="9288102" y="4073594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C0EE9-1762-42EA-A85C-1E2D33B0A57F}"/>
              </a:ext>
            </a:extLst>
          </p:cNvPr>
          <p:cNvCxnSpPr/>
          <p:nvPr/>
        </p:nvCxnSpPr>
        <p:spPr>
          <a:xfrm>
            <a:off x="8802506" y="497968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7E0943-81D9-4717-A31E-7CB8329C8EAC}"/>
              </a:ext>
            </a:extLst>
          </p:cNvPr>
          <p:cNvCxnSpPr/>
          <p:nvPr/>
        </p:nvCxnSpPr>
        <p:spPr>
          <a:xfrm>
            <a:off x="9879466" y="499492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FE777D5-0FB9-4116-A40D-BF33AB63EC17}"/>
              </a:ext>
            </a:extLst>
          </p:cNvPr>
          <p:cNvSpPr/>
          <p:nvPr/>
        </p:nvSpPr>
        <p:spPr>
          <a:xfrm>
            <a:off x="10493239" y="442413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2E474-1616-4109-98A7-69E1998C459A}"/>
              </a:ext>
            </a:extLst>
          </p:cNvPr>
          <p:cNvSpPr/>
          <p:nvPr/>
        </p:nvSpPr>
        <p:spPr>
          <a:xfrm>
            <a:off x="10493239" y="46697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1DD311-D2A8-4E68-90C8-C4402BC78C4F}"/>
              </a:ext>
            </a:extLst>
          </p:cNvPr>
          <p:cNvSpPr/>
          <p:nvPr/>
        </p:nvSpPr>
        <p:spPr>
          <a:xfrm>
            <a:off x="10493239" y="49147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3F7F62-3045-44BB-B6F4-582608278E18}"/>
              </a:ext>
            </a:extLst>
          </p:cNvPr>
          <p:cNvSpPr/>
          <p:nvPr/>
        </p:nvSpPr>
        <p:spPr>
          <a:xfrm>
            <a:off x="10493239" y="5164728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5F73DD-0BFE-4C76-8DC7-EC845E3733DE}"/>
              </a:ext>
            </a:extLst>
          </p:cNvPr>
          <p:cNvSpPr/>
          <p:nvPr/>
        </p:nvSpPr>
        <p:spPr>
          <a:xfrm>
            <a:off x="10493239" y="5409657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04DA1-B0FF-4F59-85EE-1D09EE6FB690}"/>
              </a:ext>
            </a:extLst>
          </p:cNvPr>
          <p:cNvSpPr txBox="1"/>
          <p:nvPr/>
        </p:nvSpPr>
        <p:spPr>
          <a:xfrm>
            <a:off x="10215517" y="4046624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BBC6D-ED72-48F1-861B-2AF377ADDB75}"/>
              </a:ext>
            </a:extLst>
          </p:cNvPr>
          <p:cNvSpPr/>
          <p:nvPr/>
        </p:nvSpPr>
        <p:spPr>
          <a:xfrm>
            <a:off x="7547566" y="3492352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024DD6-F5E3-4611-A780-B16976C91950}"/>
              </a:ext>
            </a:extLst>
          </p:cNvPr>
          <p:cNvSpPr txBox="1"/>
          <p:nvPr/>
        </p:nvSpPr>
        <p:spPr>
          <a:xfrm>
            <a:off x="8367623" y="35206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</p:spTree>
    <p:extLst>
      <p:ext uri="{BB962C8B-B14F-4D97-AF65-F5344CB8AC3E}">
        <p14:creationId xmlns:p14="http://schemas.microsoft.com/office/powerpoint/2010/main" val="172548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61134-4911-4525-B93C-F08DFB93CCEC}"/>
              </a:ext>
            </a:extLst>
          </p:cNvPr>
          <p:cNvSpPr txBox="1"/>
          <p:nvPr/>
        </p:nvSpPr>
        <p:spPr>
          <a:xfrm>
            <a:off x="342900" y="287867"/>
            <a:ext cx="34586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搜索空间未知，没有确定的数据？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1795A-E9FC-4F9C-A9F3-8900739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52359"/>
            <a:ext cx="1615138" cy="967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EB97D-0355-4CBD-9435-A720648F52FF}"/>
              </a:ext>
            </a:extLst>
          </p:cNvPr>
          <p:cNvSpPr txBox="1"/>
          <p:nvPr/>
        </p:nvSpPr>
        <p:spPr>
          <a:xfrm>
            <a:off x="2459567" y="1320800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固定拓扑，反应类型，其中一种构建块，搜索另外一种构建块。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001C8-8F3C-4C2B-907E-7A31C2EAC4E1}"/>
              </a:ext>
            </a:extLst>
          </p:cNvPr>
          <p:cNvSpPr/>
          <p:nvPr/>
        </p:nvSpPr>
        <p:spPr>
          <a:xfrm>
            <a:off x="3971020" y="2619064"/>
            <a:ext cx="144025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COFs</a:t>
            </a:r>
            <a:r>
              <a:rPr lang="zh-CN" altLang="en-US" sz="11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8AC48-963A-4D3F-A52D-E11E4DCF6881}"/>
              </a:ext>
            </a:extLst>
          </p:cNvPr>
          <p:cNvSpPr/>
          <p:nvPr/>
        </p:nvSpPr>
        <p:spPr>
          <a:xfrm>
            <a:off x="959863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hcb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2B281-1E02-457B-BF24-69EA1DC1991A}"/>
              </a:ext>
            </a:extLst>
          </p:cNvPr>
          <p:cNvSpPr/>
          <p:nvPr/>
        </p:nvSpPr>
        <p:spPr>
          <a:xfrm>
            <a:off x="5844628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fxt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225E0-E2D4-48EB-9592-3B7457742B8A}"/>
              </a:ext>
            </a:extLst>
          </p:cNvPr>
          <p:cNvSpPr/>
          <p:nvPr/>
        </p:nvSpPr>
        <p:spPr>
          <a:xfrm>
            <a:off x="6829229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19235C-467D-4677-B859-F21AB7E315B3}"/>
              </a:ext>
            </a:extLst>
          </p:cNvPr>
          <p:cNvSpPr/>
          <p:nvPr/>
        </p:nvSpPr>
        <p:spPr>
          <a:xfrm>
            <a:off x="3355512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E9CC61-188A-4417-BB60-55E019D2D00B}"/>
              </a:ext>
            </a:extLst>
          </p:cNvPr>
          <p:cNvSpPr/>
          <p:nvPr/>
        </p:nvSpPr>
        <p:spPr>
          <a:xfrm>
            <a:off x="3537668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1A1EA8-01A4-4BBC-BF0E-401D40DEDC71}"/>
              </a:ext>
            </a:extLst>
          </p:cNvPr>
          <p:cNvSpPr/>
          <p:nvPr/>
        </p:nvSpPr>
        <p:spPr>
          <a:xfrm>
            <a:off x="3719824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07A758-08E1-4DF0-964E-6AA22A7C55F3}"/>
              </a:ext>
            </a:extLst>
          </p:cNvPr>
          <p:cNvSpPr/>
          <p:nvPr/>
        </p:nvSpPr>
        <p:spPr>
          <a:xfrm>
            <a:off x="355507" y="4164472"/>
            <a:ext cx="874137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97200-746F-4C22-9AB2-3C907EA8BD25}"/>
              </a:ext>
            </a:extLst>
          </p:cNvPr>
          <p:cNvSpPr/>
          <p:nvPr/>
        </p:nvSpPr>
        <p:spPr>
          <a:xfrm>
            <a:off x="1564219" y="4164472"/>
            <a:ext cx="1038770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BCEFAA-DED1-425A-AADF-3653C51E2186}"/>
              </a:ext>
            </a:extLst>
          </p:cNvPr>
          <p:cNvSpPr/>
          <p:nvPr/>
        </p:nvSpPr>
        <p:spPr>
          <a:xfrm>
            <a:off x="3050390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1C0240-AAF6-41C2-BF51-79D44E59B798}"/>
              </a:ext>
            </a:extLst>
          </p:cNvPr>
          <p:cNvSpPr/>
          <p:nvPr/>
        </p:nvSpPr>
        <p:spPr>
          <a:xfrm>
            <a:off x="3232546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4C63593-9A33-4435-BE07-12BF17C76EB9}"/>
              </a:ext>
            </a:extLst>
          </p:cNvPr>
          <p:cNvSpPr/>
          <p:nvPr/>
        </p:nvSpPr>
        <p:spPr>
          <a:xfrm>
            <a:off x="3414702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AE0B0-DF96-4E6D-879C-ECFE08992739}"/>
              </a:ext>
            </a:extLst>
          </p:cNvPr>
          <p:cNvSpPr/>
          <p:nvPr/>
        </p:nvSpPr>
        <p:spPr>
          <a:xfrm>
            <a:off x="85726" y="5082158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3EB44-AA91-4F70-971A-CFA1E31DAE9C}"/>
              </a:ext>
            </a:extLst>
          </p:cNvPr>
          <p:cNvSpPr/>
          <p:nvPr/>
        </p:nvSpPr>
        <p:spPr>
          <a:xfrm>
            <a:off x="1532355" y="5082157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6142F3-5749-499F-A74E-6E2798CB11E1}"/>
              </a:ext>
            </a:extLst>
          </p:cNvPr>
          <p:cNvSpPr/>
          <p:nvPr/>
        </p:nvSpPr>
        <p:spPr>
          <a:xfrm>
            <a:off x="2978984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58F223-89AD-485C-B3D2-17E5FB1B1E88}"/>
              </a:ext>
            </a:extLst>
          </p:cNvPr>
          <p:cNvSpPr/>
          <p:nvPr/>
        </p:nvSpPr>
        <p:spPr>
          <a:xfrm>
            <a:off x="3161140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9D75AE6-7AC6-463C-A72F-37A3B6EE3582}"/>
              </a:ext>
            </a:extLst>
          </p:cNvPr>
          <p:cNvSpPr/>
          <p:nvPr/>
        </p:nvSpPr>
        <p:spPr>
          <a:xfrm>
            <a:off x="3343296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4840D32-5B4A-4A3C-A513-473EE670FA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85038" y="1479658"/>
            <a:ext cx="583113" cy="342910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C6AA164-9741-4CFB-A9BF-A3E6228EA4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127420" y="2466382"/>
            <a:ext cx="583113" cy="14556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D5A9CBB-7797-4BB3-BA85-AA603C9102D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619721" y="1974082"/>
            <a:ext cx="583113" cy="2440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CAB9CD-B30E-4A9A-8588-508FA850ED9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829752" y="3732183"/>
            <a:ext cx="395114" cy="469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C7CA7B8-F612-4CF2-9319-A6656FFE11B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75265" y="3556133"/>
            <a:ext cx="395114" cy="82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743CC2-FC5B-4B2B-9E62-7DB6411AB04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397728" y="4687309"/>
            <a:ext cx="63409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8AAC9-4261-4ECA-BCD5-595ECE7B92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1121043" y="4119597"/>
            <a:ext cx="634094" cy="1291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2B5DB14-201E-4D25-925A-7D75DBC7378D}"/>
              </a:ext>
            </a:extLst>
          </p:cNvPr>
          <p:cNvSpPr/>
          <p:nvPr/>
        </p:nvSpPr>
        <p:spPr>
          <a:xfrm>
            <a:off x="241328" y="5766763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14D71-417B-4E22-AFFD-88371780D376}"/>
              </a:ext>
            </a:extLst>
          </p:cNvPr>
          <p:cNvSpPr/>
          <p:nvPr/>
        </p:nvSpPr>
        <p:spPr>
          <a:xfrm>
            <a:off x="1739470" y="5760861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EFDA649-D052-4EC6-93E9-601A01B29A9D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rot="16200000" flipH="1">
            <a:off x="514267" y="5488455"/>
            <a:ext cx="40101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DB8E3B-15B2-4A38-B62C-374D25CD05B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16200000" flipH="1">
            <a:off x="1266290" y="4736433"/>
            <a:ext cx="395113" cy="16537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E0E703-7743-4B9A-93BE-B1583AB9DACB}"/>
              </a:ext>
            </a:extLst>
          </p:cNvPr>
          <p:cNvSpPr/>
          <p:nvPr/>
        </p:nvSpPr>
        <p:spPr>
          <a:xfrm>
            <a:off x="3094081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E71779-DB5C-4B64-B4BF-0E3B92422DC6}"/>
              </a:ext>
            </a:extLst>
          </p:cNvPr>
          <p:cNvSpPr/>
          <p:nvPr/>
        </p:nvSpPr>
        <p:spPr>
          <a:xfrm>
            <a:off x="3276237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16ECF4-E943-4141-8EE2-FC65C653EEB1}"/>
              </a:ext>
            </a:extLst>
          </p:cNvPr>
          <p:cNvSpPr/>
          <p:nvPr/>
        </p:nvSpPr>
        <p:spPr>
          <a:xfrm>
            <a:off x="3458393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EDF96D-1C19-4C56-AB91-17E1FA6FB1B0}"/>
              </a:ext>
            </a:extLst>
          </p:cNvPr>
          <p:cNvCxnSpPr/>
          <p:nvPr/>
        </p:nvCxnSpPr>
        <p:spPr>
          <a:xfrm>
            <a:off x="8322401" y="2905627"/>
            <a:ext cx="27513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135180-932B-42E0-909B-7F8D8641A8A3}"/>
              </a:ext>
            </a:extLst>
          </p:cNvPr>
          <p:cNvCxnSpPr>
            <a:cxnSpLocks/>
          </p:cNvCxnSpPr>
          <p:nvPr/>
        </p:nvCxnSpPr>
        <p:spPr>
          <a:xfrm flipV="1">
            <a:off x="8337141" y="478367"/>
            <a:ext cx="0" cy="244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CDC630-35F6-4BA1-A1D5-4D72F60E924F}"/>
              </a:ext>
            </a:extLst>
          </p:cNvPr>
          <p:cNvSpPr txBox="1"/>
          <p:nvPr/>
        </p:nvSpPr>
        <p:spPr>
          <a:xfrm>
            <a:off x="7749540" y="501047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6BC2F3-31C3-42BE-B133-01FB90A0C367}"/>
              </a:ext>
            </a:extLst>
          </p:cNvPr>
          <p:cNvSpPr txBox="1"/>
          <p:nvPr/>
        </p:nvSpPr>
        <p:spPr>
          <a:xfrm>
            <a:off x="10480040" y="3010760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向量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906CEA-79AE-48C7-A9F8-674B83488C39}"/>
              </a:ext>
            </a:extLst>
          </p:cNvPr>
          <p:cNvCxnSpPr>
            <a:cxnSpLocks/>
          </p:cNvCxnSpPr>
          <p:nvPr/>
        </p:nvCxnSpPr>
        <p:spPr>
          <a:xfrm>
            <a:off x="8742918" y="2905627"/>
            <a:ext cx="663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AC0091-C8F5-4CAE-B0A6-8F98532C273A}"/>
              </a:ext>
            </a:extLst>
          </p:cNvPr>
          <p:cNvCxnSpPr>
            <a:cxnSpLocks/>
          </p:cNvCxnSpPr>
          <p:nvPr/>
        </p:nvCxnSpPr>
        <p:spPr>
          <a:xfrm>
            <a:off x="8742918" y="1773164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0BAB41D-6612-4F9A-AE99-79AE5B826B55}"/>
              </a:ext>
            </a:extLst>
          </p:cNvPr>
          <p:cNvCxnSpPr>
            <a:cxnSpLocks/>
          </p:cNvCxnSpPr>
          <p:nvPr/>
        </p:nvCxnSpPr>
        <p:spPr>
          <a:xfrm>
            <a:off x="9406890" y="1483180"/>
            <a:ext cx="0" cy="1436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488CC5-9E77-48C2-935A-2AA2E6AFCEB1}"/>
              </a:ext>
            </a:extLst>
          </p:cNvPr>
          <p:cNvSpPr/>
          <p:nvPr/>
        </p:nvSpPr>
        <p:spPr>
          <a:xfrm>
            <a:off x="8743769" y="1480761"/>
            <a:ext cx="665389" cy="646029"/>
          </a:xfrm>
          <a:custGeom>
            <a:avLst/>
            <a:gdLst>
              <a:gd name="connsiteX0" fmla="*/ 0 w 665389"/>
              <a:gd name="connsiteY0" fmla="*/ 297997 h 646029"/>
              <a:gd name="connsiteX1" fmla="*/ 195942 w 665389"/>
              <a:gd name="connsiteY1" fmla="*/ 644979 h 646029"/>
              <a:gd name="connsiteX2" fmla="*/ 302078 w 665389"/>
              <a:gd name="connsiteY2" fmla="*/ 404132 h 646029"/>
              <a:gd name="connsiteX3" fmla="*/ 485775 w 665389"/>
              <a:gd name="connsiteY3" fmla="*/ 359229 h 646029"/>
              <a:gd name="connsiteX4" fmla="*/ 518432 w 665389"/>
              <a:gd name="connsiteY4" fmla="*/ 126547 h 646029"/>
              <a:gd name="connsiteX5" fmla="*/ 665389 w 665389"/>
              <a:gd name="connsiteY5" fmla="*/ 0 h 64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89" h="646029">
                <a:moveTo>
                  <a:pt x="0" y="297997"/>
                </a:moveTo>
                <a:cubicBezTo>
                  <a:pt x="72798" y="462643"/>
                  <a:pt x="145596" y="627290"/>
                  <a:pt x="195942" y="644979"/>
                </a:cubicBezTo>
                <a:cubicBezTo>
                  <a:pt x="246288" y="662668"/>
                  <a:pt x="253773" y="451757"/>
                  <a:pt x="302078" y="404132"/>
                </a:cubicBezTo>
                <a:cubicBezTo>
                  <a:pt x="350383" y="356507"/>
                  <a:pt x="449716" y="405493"/>
                  <a:pt x="485775" y="359229"/>
                </a:cubicBezTo>
                <a:cubicBezTo>
                  <a:pt x="521834" y="312965"/>
                  <a:pt x="488496" y="186418"/>
                  <a:pt x="518432" y="126547"/>
                </a:cubicBezTo>
                <a:cubicBezTo>
                  <a:pt x="548368" y="66676"/>
                  <a:pt x="606878" y="33338"/>
                  <a:pt x="665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1C62C3-B487-4AC6-ABDD-9F9BDFA7FF7C}"/>
              </a:ext>
            </a:extLst>
          </p:cNvPr>
          <p:cNvSpPr txBox="1"/>
          <p:nvPr/>
        </p:nvSpPr>
        <p:spPr>
          <a:xfrm>
            <a:off x="8122920" y="3860800"/>
            <a:ext cx="343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预测器只需要学习区域内嵌入向量到属性的映射。这是一个监督学习的过程，但是即使是这样一个子空间，</a:t>
            </a:r>
            <a:r>
              <a:rPr lang="zh-CN" altLang="en-US" b="1" dirty="0"/>
              <a:t>样本数量依然非常庞大</a:t>
            </a:r>
            <a:r>
              <a:rPr lang="zh-CN" altLang="en-US" dirty="0"/>
              <a:t>，并且我们</a:t>
            </a:r>
            <a:r>
              <a:rPr lang="zh-CN" altLang="en-US" b="1" dirty="0"/>
              <a:t>不知道这个样本空间实际的样子</a:t>
            </a:r>
            <a:r>
              <a:rPr lang="zh-CN" altLang="en-US" dirty="0"/>
              <a:t>（哪些分子能够成为</a:t>
            </a:r>
            <a:r>
              <a:rPr lang="en-US" altLang="zh-CN" dirty="0"/>
              <a:t>E1</a:t>
            </a:r>
            <a:r>
              <a:rPr lang="zh-CN" altLang="en-US" dirty="0"/>
              <a:t>并不知道）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7AF0A4-B1D1-42FF-ABFB-3F89023CF9E6}"/>
              </a:ext>
            </a:extLst>
          </p:cNvPr>
          <p:cNvCxnSpPr>
            <a:cxnSpLocks/>
          </p:cNvCxnSpPr>
          <p:nvPr/>
        </p:nvCxnSpPr>
        <p:spPr>
          <a:xfrm>
            <a:off x="9717088" y="2904512"/>
            <a:ext cx="1026793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B97023-EBF2-4019-818B-DEF93C169944}"/>
              </a:ext>
            </a:extLst>
          </p:cNvPr>
          <p:cNvCxnSpPr>
            <a:cxnSpLocks/>
          </p:cNvCxnSpPr>
          <p:nvPr/>
        </p:nvCxnSpPr>
        <p:spPr>
          <a:xfrm>
            <a:off x="9711293" y="1784249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89B809-094A-41C1-8473-75AA46C270CF}"/>
              </a:ext>
            </a:extLst>
          </p:cNvPr>
          <p:cNvCxnSpPr>
            <a:cxnSpLocks/>
          </p:cNvCxnSpPr>
          <p:nvPr/>
        </p:nvCxnSpPr>
        <p:spPr>
          <a:xfrm>
            <a:off x="10743881" y="1460500"/>
            <a:ext cx="0" cy="1459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556482-6FDB-4F47-B5C4-277A22511098}"/>
              </a:ext>
            </a:extLst>
          </p:cNvPr>
          <p:cNvSpPr/>
          <p:nvPr/>
        </p:nvSpPr>
        <p:spPr>
          <a:xfrm>
            <a:off x="9707336" y="1355271"/>
            <a:ext cx="1032782" cy="812390"/>
          </a:xfrm>
          <a:custGeom>
            <a:avLst/>
            <a:gdLst>
              <a:gd name="connsiteX0" fmla="*/ 0 w 1032782"/>
              <a:gd name="connsiteY0" fmla="*/ 420461 h 812390"/>
              <a:gd name="connsiteX1" fmla="*/ 195943 w 1032782"/>
              <a:gd name="connsiteY1" fmla="*/ 812347 h 812390"/>
              <a:gd name="connsiteX2" fmla="*/ 269421 w 1032782"/>
              <a:gd name="connsiteY2" fmla="*/ 400050 h 812390"/>
              <a:gd name="connsiteX3" fmla="*/ 555171 w 1032782"/>
              <a:gd name="connsiteY3" fmla="*/ 351065 h 812390"/>
              <a:gd name="connsiteX4" fmla="*/ 714375 w 1032782"/>
              <a:gd name="connsiteY4" fmla="*/ 297997 h 812390"/>
              <a:gd name="connsiteX5" fmla="*/ 800100 w 1032782"/>
              <a:gd name="connsiteY5" fmla="*/ 77561 h 812390"/>
              <a:gd name="connsiteX6" fmla="*/ 1032782 w 1032782"/>
              <a:gd name="connsiteY6" fmla="*/ 0 h 8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782" h="812390">
                <a:moveTo>
                  <a:pt x="0" y="420461"/>
                </a:moveTo>
                <a:cubicBezTo>
                  <a:pt x="75520" y="618105"/>
                  <a:pt x="151040" y="815749"/>
                  <a:pt x="195943" y="812347"/>
                </a:cubicBezTo>
                <a:cubicBezTo>
                  <a:pt x="240846" y="808945"/>
                  <a:pt x="209550" y="476930"/>
                  <a:pt x="269421" y="400050"/>
                </a:cubicBezTo>
                <a:cubicBezTo>
                  <a:pt x="329292" y="323170"/>
                  <a:pt x="481012" y="368074"/>
                  <a:pt x="555171" y="351065"/>
                </a:cubicBezTo>
                <a:cubicBezTo>
                  <a:pt x="629330" y="334056"/>
                  <a:pt x="673553" y="343581"/>
                  <a:pt x="714375" y="297997"/>
                </a:cubicBezTo>
                <a:cubicBezTo>
                  <a:pt x="755197" y="252413"/>
                  <a:pt x="747032" y="127227"/>
                  <a:pt x="800100" y="77561"/>
                </a:cubicBezTo>
                <a:cubicBezTo>
                  <a:pt x="853168" y="27895"/>
                  <a:pt x="1004207" y="29255"/>
                  <a:pt x="103278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4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4BCD2-D262-4C00-B82A-CC99D06C0C2B}"/>
              </a:ext>
            </a:extLst>
          </p:cNvPr>
          <p:cNvSpPr txBox="1"/>
          <p:nvPr/>
        </p:nvSpPr>
        <p:spPr>
          <a:xfrm>
            <a:off x="762000" y="477520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36196-1310-4C4D-B587-70E32B2BD29F}"/>
              </a:ext>
            </a:extLst>
          </p:cNvPr>
          <p:cNvSpPr txBox="1"/>
          <p:nvPr/>
        </p:nvSpPr>
        <p:spPr>
          <a:xfrm>
            <a:off x="762000" y="1447800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少样本监督学习的一种方法是主动机器学习，从大量未标注的样本中学习，在学习的过程中标注数据。减少实际标注数据，缩短时间。主动机器学习需要一个已知的数据集，当上一页</a:t>
            </a:r>
            <a:r>
              <a:rPr lang="en-US" altLang="zh-CN" dirty="0"/>
              <a:t>PPT</a:t>
            </a:r>
            <a:r>
              <a:rPr lang="zh-CN" altLang="en-US" dirty="0"/>
              <a:t>上提到样本空间是未知的，是在探索中不断发现的。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8AAE0-0D2B-4552-92A6-C6CC08BD159C}"/>
              </a:ext>
            </a:extLst>
          </p:cNvPr>
          <p:cNvSpPr txBox="1"/>
          <p:nvPr/>
        </p:nvSpPr>
        <p:spPr>
          <a:xfrm>
            <a:off x="762000" y="2743478"/>
            <a:ext cx="85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还有一种方法：</a:t>
            </a:r>
            <a:r>
              <a:rPr lang="zh-CN" altLang="en-US" b="1" dirty="0"/>
              <a:t>同步机器学习（</a:t>
            </a:r>
            <a:r>
              <a:rPr lang="en-US" altLang="zh-CN" b="1" dirty="0"/>
              <a:t>on the fly</a:t>
            </a:r>
            <a:r>
              <a:rPr lang="zh-CN" altLang="en-US" b="1" dirty="0"/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</a:t>
            </a:r>
            <a:r>
              <a:rPr lang="zh-CN" altLang="en-US" dirty="0">
                <a:sym typeface="Wingdings" panose="05000000000000000000" pitchFamily="2" charset="2"/>
              </a:rPr>
              <a:t>。思路是这样的：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（属性计算器由实际的化学计算软件和机器学习预测器组成。）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刚开始的时候前端探索了一些样本，这些样本通过化学软件计算属性，再作为训练集用于训练预测器，相当于训练一个初始的预测器。（这和主动机器学习一样）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Reward</a:t>
            </a:r>
            <a:r>
              <a:rPr lang="zh-CN" altLang="en-US" dirty="0">
                <a:sym typeface="Wingdings" panose="05000000000000000000" pitchFamily="2" charset="2"/>
              </a:rPr>
              <a:t>返回给前端后继续生成了一些样本，可以由预测器进行预测，并且</a:t>
            </a:r>
            <a:r>
              <a:rPr lang="zh-CN" altLang="en-US" b="1" dirty="0">
                <a:sym typeface="Wingdings" panose="05000000000000000000" pitchFamily="2" charset="2"/>
              </a:rPr>
              <a:t>评估误差</a:t>
            </a:r>
            <a:r>
              <a:rPr lang="zh-CN" altLang="en-US" dirty="0">
                <a:sym typeface="Wingdings" panose="05000000000000000000" pitchFamily="2" charset="2"/>
              </a:rPr>
              <a:t>，误差大于阈值就继续由化学软件计算并输入训练集再次训练预测器。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重复几轮后预测器的精度提升会逐渐取代化学计算软件。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578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0F59E-0029-4D60-B744-3B54E3995BAB}"/>
              </a:ext>
            </a:extLst>
          </p:cNvPr>
          <p:cNvSpPr txBox="1"/>
          <p:nvPr/>
        </p:nvSpPr>
        <p:spPr>
          <a:xfrm>
            <a:off x="465364" y="355146"/>
            <a:ext cx="26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实验部分安排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BF74D-B3EC-4533-84A2-75034A77F916}"/>
              </a:ext>
            </a:extLst>
          </p:cNvPr>
          <p:cNvSpPr txBox="1"/>
          <p:nvPr/>
        </p:nvSpPr>
        <p:spPr>
          <a:xfrm>
            <a:off x="644979" y="1102179"/>
            <a:ext cx="36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晶体的表示方式：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图表示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正弦库伦矩阵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SOAP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拓扑表示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69D-F1AE-4AF3-A001-111EFC0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2645229"/>
            <a:ext cx="3406630" cy="1869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2D106-4BA3-43BE-A5C1-7F8FA94E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" y="4849585"/>
            <a:ext cx="4805486" cy="1231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71D518-3DCA-4063-9FED-FDCF8BBBDE76}"/>
              </a:ext>
            </a:extLst>
          </p:cNvPr>
          <p:cNvSpPr txBox="1"/>
          <p:nvPr/>
        </p:nvSpPr>
        <p:spPr>
          <a:xfrm>
            <a:off x="6278336" y="1432628"/>
            <a:ext cx="55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graph</a:t>
            </a:r>
            <a:r>
              <a:rPr lang="zh-CN" altLang="en-US" dirty="0"/>
              <a:t>、</a:t>
            </a:r>
            <a:r>
              <a:rPr lang="en-US" altLang="zh-CN" dirty="0"/>
              <a:t>SM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表示和对应的模型搞明白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在且框架下写好自监督的代码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如何编码器足够好的话，同一类型的</a:t>
            </a:r>
            <a:r>
              <a:rPr lang="en-US" altLang="zh-CN" dirty="0"/>
              <a:t>COFs</a:t>
            </a:r>
            <a:r>
              <a:rPr lang="zh-CN" altLang="en-US" dirty="0"/>
              <a:t>在隐空间中可能被映射到同一个区间中（降维到更小的空间中）。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在区间内使用监督学习预测属性（应该所需要的数据会更少，预测的精度会更高）</a:t>
            </a:r>
          </a:p>
        </p:txBody>
      </p:sp>
    </p:spTree>
    <p:extLst>
      <p:ext uri="{BB962C8B-B14F-4D97-AF65-F5344CB8AC3E}">
        <p14:creationId xmlns:p14="http://schemas.microsoft.com/office/powerpoint/2010/main" val="110952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/>
              <p:nvPr/>
            </p:nvSpPr>
            <p:spPr>
              <a:xfrm>
                <a:off x="7593309" y="3487276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3487276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4A1615-C215-40C8-9B4D-D776D5D3BB7E}"/>
              </a:ext>
            </a:extLst>
          </p:cNvPr>
          <p:cNvSpPr txBox="1"/>
          <p:nvPr/>
        </p:nvSpPr>
        <p:spPr>
          <a:xfrm>
            <a:off x="6045285" y="780161"/>
            <a:ext cx="5667608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图神经网络已经在图数据结构上已经取得了出众的成绩，晶体材料的拓扑信息是通过周期图存储的，所以采用图神经网络来提取特征。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8602DF-7C7D-4B5B-82C9-618B80D4020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93A6FD6-B2A9-46E8-BD95-183EC75EE168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681BA8B-AEA1-43D3-896B-2003F171A3B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7983B2D-0091-4609-B6DE-F3BFAA3C2BF8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7CE0EF-D4A7-4EEE-874B-3BA7773C2358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11652F-C446-4E7B-8A78-D08DB3CA59DF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EDE7CAD-EA56-4C09-BC75-7DFC4105A274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3AE5AF7-0203-4987-878D-AC58B52D5C31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EBC7F-B79D-430D-8C5F-9A9AD0240371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3BB3CA-7B3F-4214-98C7-EFE753F03DE8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71B601-4C98-47D2-BC24-74FAFE301CED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771CD2B-B831-4336-8901-991449E1F908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C3624E0-F5DC-4162-A4C6-79B864F2E325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8B89D49-6102-45B2-99F9-1DDF39FF3DC0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0575CB8-EF55-40B1-A440-CC6546340C05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128B5D2-B00B-450B-832A-392959B0971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AB1664-8413-4D7A-9D05-B9CECC4B41D4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E3927A6-6FC9-452B-BE55-9E34967E95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2DD60B4-3B36-4C46-A80A-46F32FC65E0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736A15E-A598-4078-9863-0ADB924C7FD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52DA407-1BB1-4071-B61E-BC98B4771754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44CF344-5506-4BE8-A39A-FD9AAA65CF07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F839B71-5307-43E0-B187-85D7BD20FBB0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23BE75B-4871-4186-9C62-F7746C1CB6A6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D9777A-95A1-4D7A-ABC7-035414794B78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69D22AD-69DC-432C-A01C-201913502FD7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233170-9D2C-4854-BD23-36A59032B67F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2986AC7-5D77-47E6-9B35-BD981DEAC2D5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9254FF6-45E0-4861-80C6-7ACC6F6EF2D2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8EB4991-2BF7-4E94-B5A8-C5E2D88A10A9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FD1E5F-B493-4B3C-AFB8-728191D02DC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B10934F-2F40-4118-B7D6-A931F42B1DE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5D1A7F-6904-4AE3-84DA-356FAD5703D4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457FCB-57EB-4486-8B65-8E9B097E0F0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71A523-B6EC-435E-8DE3-80B7C0070F1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D0A6C95-98C9-4133-B00F-DC6871A42C3F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DDFFA1-FFE2-414F-9E6C-C91D3FF7B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ADD5A6-4703-465A-A440-561CEC9CF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CDD156-6845-4799-972E-EC3A913CF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040D622-FF5C-4986-A012-843280117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6A140C3-0C51-448A-BC24-1A1BCD05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29079B4-1861-4162-9CBF-D1E5DDBBB04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03BC5BE1-E01E-4EDA-86E1-16FBC40FE817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B5810-C129-42DB-93AA-2869C408E250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7644CED-0FDD-47E9-A489-AD9E353C5840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23823C-9FD6-4491-918D-86BBECBFC54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04FA59-9CE1-4158-AD91-9F435382082C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4E4C316-94AD-4CCE-8AA3-9EE3763B349C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087459-FE46-47E3-89CC-65772DA1C380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873B20D-2E6D-4027-B465-5EDE3B528C19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99839E7-D149-4B6B-B1DE-3E4C6A2BEDA1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B85D106-309A-4D80-8C02-50D7CCE3BD9A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8EA45-853D-472A-B94F-0156C203EC85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B0F0121-77FC-4ECF-B830-9986CB90EC20}"/>
              </a:ext>
            </a:extLst>
          </p:cNvPr>
          <p:cNvSpPr txBox="1"/>
          <p:nvPr/>
        </p:nvSpPr>
        <p:spPr>
          <a:xfrm>
            <a:off x="6045284" y="3685109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074C032-7F75-407D-962E-9C2C91C92E3C}"/>
              </a:ext>
            </a:extLst>
          </p:cNvPr>
          <p:cNvSpPr txBox="1"/>
          <p:nvPr/>
        </p:nvSpPr>
        <p:spPr>
          <a:xfrm>
            <a:off x="6046215" y="4290931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B38048-D4B8-4A00-A617-32B1BC6E30A5}"/>
              </a:ext>
            </a:extLst>
          </p:cNvPr>
          <p:cNvSpPr txBox="1"/>
          <p:nvPr/>
        </p:nvSpPr>
        <p:spPr>
          <a:xfrm>
            <a:off x="5535065" y="5001810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A0EC6E-F0CA-4BCC-9ED0-D716B681B6B3}"/>
              </a:ext>
            </a:extLst>
          </p:cNvPr>
          <p:cNvSpPr txBox="1"/>
          <p:nvPr/>
        </p:nvSpPr>
        <p:spPr>
          <a:xfrm>
            <a:off x="5535065" y="5645710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32A23C-2145-411F-8CF3-EB4E02AF2A9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FF52669-20B5-43FB-9075-FE52B5818919}"/>
              </a:ext>
            </a:extLst>
          </p:cNvPr>
          <p:cNvSpPr txBox="1"/>
          <p:nvPr/>
        </p:nvSpPr>
        <p:spPr>
          <a:xfrm>
            <a:off x="6002003" y="2553710"/>
            <a:ext cx="575925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相较于一般的图结构，在周期图上使用图神经网络需要加入周期性条件，主要体现在计算边上两个节点的距离。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F463B6B-B58A-466A-A015-A2B5486EB221}"/>
              </a:ext>
            </a:extLst>
          </p:cNvPr>
          <p:cNvCxnSpPr>
            <a:stCxn id="4" idx="2"/>
          </p:cNvCxnSpPr>
          <p:nvPr/>
        </p:nvCxnSpPr>
        <p:spPr>
          <a:xfrm>
            <a:off x="9653101" y="6128576"/>
            <a:ext cx="15783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882B57-D9FC-4F8E-A95D-5AA621F8474E}"/>
                  </a:ext>
                </a:extLst>
              </p:cNvPr>
              <p:cNvSpPr txBox="1"/>
              <p:nvPr/>
            </p:nvSpPr>
            <p:spPr>
              <a:xfrm>
                <a:off x="9653101" y="6286500"/>
                <a:ext cx="1611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相对于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实际</m:t>
                      </m:r>
                      <m:r>
                        <a:rPr lang="zh-CN" alt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位置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882B57-D9FC-4F8E-A95D-5AA621F8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101" y="6286500"/>
                <a:ext cx="1611339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2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E0D68-70C0-44A4-8D93-5C469352967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处理为周期图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1E51C-CD88-42B9-9B76-71C9346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" y="1653721"/>
            <a:ext cx="3597679" cy="281053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D5FFED6-F01E-4F07-9550-65FAEA1B99CF}"/>
              </a:ext>
            </a:extLst>
          </p:cNvPr>
          <p:cNvSpPr/>
          <p:nvPr/>
        </p:nvSpPr>
        <p:spPr>
          <a:xfrm>
            <a:off x="3461433" y="2456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CC4C7221-BC61-956F-22FD-4568C66233C4}"/>
              </a:ext>
            </a:extLst>
          </p:cNvPr>
          <p:cNvGrpSpPr/>
          <p:nvPr/>
        </p:nvGrpSpPr>
        <p:grpSpPr>
          <a:xfrm>
            <a:off x="4802539" y="2193176"/>
            <a:ext cx="2747434" cy="1581150"/>
            <a:chOff x="723934" y="1929016"/>
            <a:chExt cx="2747434" cy="1581150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94D28B18-F5A3-7EE8-74AE-6EE6289867C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32" name="平行四边形 131">
                <a:extLst>
                  <a:ext uri="{FF2B5EF4-FFF2-40B4-BE49-F238E27FC236}">
                    <a16:creationId xmlns:a16="http://schemas.microsoft.com/office/drawing/2014/main" id="{81E66B71-4D76-B020-27F2-E0CF04CC04B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618A1E2-B549-FDF1-4C2D-74B78E71558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B11861F-2450-ADC3-EE18-25A77B34B3F4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FFA0EAA-5A39-09D0-03D2-3FB643BF1A9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5B61E2C-B320-B87C-A0CA-2D8329414C5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60718EF-7BB3-95C0-2B98-864125B4A63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17F89BB-062C-8FA4-F407-8AB7E74B318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9039CA8-A98B-10AA-7A0C-3E729DE07DE2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8BB3911-3F0D-F494-4822-BD2C1F3CBB4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1A65DB7C-0095-4070-A24E-E2434C25A6E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FA6BD47-3474-AD79-C2FD-774EECC3AC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5636E04-709F-F640-2BC3-A0EA33AADDC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FB4CD24C-92BE-1DF4-B358-ABE7CD72D77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E4787240-1CBE-EB43-1745-6E1F91B63D8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E3A2B3E-C00A-8F8F-55AC-212CDA3CCC3B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052C3C2F-0F20-67AF-2220-17B0174A9A2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D1F326B-E82A-8726-03A9-F552EF25A7E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00C109B6-9B81-60E5-91AA-325ED18FE0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92633519-B360-56A4-EC4B-88D4D1AD0EC0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BAD16BE-F843-0587-F6E4-647AE8D2121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07310814-5D80-0051-9A76-010D23C1AD1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5554C8A7-EC95-F8FD-EACE-D6ABB88DE9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E71E5A8-1953-2AA8-A02E-7369C2FD76A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92C4E95-C60B-2E7E-78E0-533F7B2E3EE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0637AE5D-C764-57B9-B401-CAC78315413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28415F84-AE88-A9C9-4718-EADE5910415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C38C53D-55AD-1718-80A9-D0AA803CE494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08451F8-5EEC-CD37-3BC4-B15BF87A43C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A825A9F0-5F2A-5BFE-89D6-26957A4A5A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B5DFC69E-DCF9-04C6-CFB0-424A3998D7A1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0391BFA-CE29-2E8E-C401-E08AC1E145B3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FE3B46AE-49B9-D0AC-5DE3-7B9D9A29FEE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427F8DF6-D258-8A2C-48D3-EDAD0340FAD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10C07C4-50D4-FF3B-4635-2F34C587C48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55FF8D3A-6381-57EC-37B2-E15F439AB6A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13CD6B70-AB7A-8C7F-4658-D793FD0A5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D24E5C47-84D4-A07A-6A43-3728AD06675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9F3995E-01E9-B049-CE03-157BC2CCC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5A5E7D9B-C08C-FA36-D0F7-6CD171F2CBE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3FEF1FBF-E1FF-AD9A-BF38-B5DE4305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41D66E4-28AE-E218-7F9E-451111938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35132458-092A-B5A6-7F93-1DAA4E365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A5B8A0E4-0E7A-C6DD-B955-58223DDC8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0D1738F4-9FC2-D120-8E8A-99B9301CF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DFFE79DE-BA72-B187-977B-C0DB5355C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506C8D56-856E-0B85-47F9-7F4C7D1DA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4576FB90-E0DC-4D3C-DB51-B632227FA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379F7AF3-0FBC-FB35-4504-CD57D83FA4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700799D-BB99-7B12-4FC3-8CE72EE72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D67079AB-5603-8AA4-B40D-826029F25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B727A393-921B-BFB6-98DD-98C7D0C69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C0F5D3B-A426-5969-0238-363F2456F9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1BFD677-E41D-70F3-887D-129AE5C50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1F0A03A5-BFE2-2987-146A-BAC40248DE2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F3384EC-2A54-6426-BF98-B2BC3A2A1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461E7D7F-B573-508D-73AE-3E597347BE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0714748B-FD6B-9483-65A0-F53C83A0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44494D15-CAC9-E14C-55A9-ADEA0913AF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8B8CD203-7A11-7EC1-8E1D-9A9B2EDA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8D0EC10A-79FC-4226-0776-372EF512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4532EBCD-15EE-DC4A-75C4-993697C0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D37D51EC-684D-060C-2571-E36ADB85F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3F66D27-9A5C-DC3B-2206-92EB355E4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4BF88409-0FCD-CB71-EF1A-8055B80D0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B17C7113-A734-42D1-B3D4-85AF185EA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9AD18FF9-0AB7-666E-DE7C-4B0F1262C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8B506811-D5C2-55EF-AB2F-8406BF7A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CEA38FD-A058-C916-FC01-41F50E9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1090273D-A43B-B50E-2191-46EA82C6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00E68397-D0E5-FC03-FF14-66D7A054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96280084-83F6-3E63-3BF5-9307AF32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3F9CD463-8EDF-9C82-149D-D1EE6192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F45EEDA9-F9DC-1939-4C89-96BBEBF502D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1AE8C8C3-0FDA-12B2-C3A4-A8DBC1276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FFB3146B-DD8A-B66A-B5D3-27887954C416}"/>
              </a:ext>
            </a:extLst>
          </p:cNvPr>
          <p:cNvGrpSpPr/>
          <p:nvPr/>
        </p:nvGrpSpPr>
        <p:grpSpPr>
          <a:xfrm>
            <a:off x="6626469" y="2193001"/>
            <a:ext cx="2747434" cy="1581150"/>
            <a:chOff x="723934" y="1929016"/>
            <a:chExt cx="2747434" cy="1581150"/>
          </a:xfrm>
        </p:grpSpPr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CA967555-C47C-8652-BA15-4FBFBA780B8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27" name="平行四边形 526">
                <a:extLst>
                  <a:ext uri="{FF2B5EF4-FFF2-40B4-BE49-F238E27FC236}">
                    <a16:creationId xmlns:a16="http://schemas.microsoft.com/office/drawing/2014/main" id="{AB2249BE-8E7C-2F67-9B52-9C14F5EB956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7F628947-4085-8F61-8DC5-7E04F5781FF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534C8AB-EB01-EE56-6274-2A8F181CB4C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E80A41E5-2ABA-5BDF-47FC-8A7C4E200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5D150AD4-EE5E-3F3A-CD77-61C8AC286F2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C3A23FA-1F94-A2AF-4427-C633D84F2A8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10743F2C-13D8-A00F-4DC8-B642534BAE2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CDEFAE6F-EAFD-532E-21C3-25EA5FD1980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470AD83A-F75A-9121-E126-FA8AE3D149F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E1B6F6B1-5ECA-AEC5-EE44-6429B17811D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>
                <a:extLst>
                  <a:ext uri="{FF2B5EF4-FFF2-40B4-BE49-F238E27FC236}">
                    <a16:creationId xmlns:a16="http://schemas.microsoft.com/office/drawing/2014/main" id="{3C5D26EF-A8AB-9EE8-6D26-E30BC1E8EA5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EFAC996D-FF19-3532-2420-B4111B1BECB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899E91BD-14F9-6F43-CEC0-3B9C316EDDB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065D7C30-9BAC-D3F3-F192-6111FC2DF55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4312D279-3AE2-D6FD-FCC6-F85AF195DD7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D2C66D6F-48F4-C083-B412-7C5A6A512441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200662A6-1001-3514-0F92-547ADDE8239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79A0E87D-3973-5550-C0D2-0EA9837AA82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2B0FD717-FA52-738D-B894-354027A79C1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D98AE68C-8CD9-69BC-02BE-55737763B913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A8A52074-8213-667A-E7C2-DFFDFB264F6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D81D4FE0-0EFA-92A1-97E0-4DA24C302D3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>
                <a:extLst>
                  <a:ext uri="{FF2B5EF4-FFF2-40B4-BE49-F238E27FC236}">
                    <a16:creationId xmlns:a16="http://schemas.microsoft.com/office/drawing/2014/main" id="{05B9D8AC-3743-3070-0BF3-2F159749C4B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>
                <a:extLst>
                  <a:ext uri="{FF2B5EF4-FFF2-40B4-BE49-F238E27FC236}">
                    <a16:creationId xmlns:a16="http://schemas.microsoft.com/office/drawing/2014/main" id="{DA4B9636-F157-4553-142B-2F317CBFD2D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E718D9B5-C72E-D6C7-10D9-B3A09EB0E26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46EF97A-F663-4887-9103-3968707EED0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7A4F2F11-B2A2-A63F-96FB-58C3BA51ED0D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A4941841-DBB2-118E-900D-72BA7B4C68C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1337D0E3-12C2-9962-BB94-AEA9B56F8D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2ECE03CF-240B-07F5-2DF0-82BA222A4C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05FFA0CE-A4C0-DCEB-BDE3-5C76470CD63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5CE94AA5-753C-E593-D4CD-BAA75F61183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>
                <a:extLst>
                  <a:ext uri="{FF2B5EF4-FFF2-40B4-BE49-F238E27FC236}">
                    <a16:creationId xmlns:a16="http://schemas.microsoft.com/office/drawing/2014/main" id="{782FC2C5-5CA8-5A22-EDEE-4F588D9AB11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0F3421A5-0A7F-CB51-509E-1C4F6F83AB08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>
                <a:extLst>
                  <a:ext uri="{FF2B5EF4-FFF2-40B4-BE49-F238E27FC236}">
                    <a16:creationId xmlns:a16="http://schemas.microsoft.com/office/drawing/2014/main" id="{79761A70-D88A-FACD-0B3D-7ECD3F02207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D2C4491E-244F-AA8F-BB8F-DDA188AC67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FB897561-AF54-9833-29EA-39558EA3821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726DCD7D-F8C9-6C33-287F-6025DC7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36F498BD-0B3C-E333-674A-2ECC76F5E53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417684E0-150D-32DD-000E-FC055005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C1CC6704-13E7-2100-7FAC-77BF7D32B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D49EF93B-6768-8C25-3852-8EE57C857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B89DBDA4-4BFC-6AFB-CD68-25C9DA221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5C68F328-DB92-0736-3D1F-801CDF309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8D8EAED5-55B1-5EAE-53E1-EF4B0FBCC2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3BAC8527-5170-D0C4-B616-21816975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F81D5C71-D91D-3BA4-AD7A-79E83DDCA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0C9BB3BC-181D-5605-893A-B2A118E2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4B1B89AA-E010-4996-EEA5-58216652C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B0748732-89C8-DB04-7BA8-A52D6D79E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1E3B7995-4D26-D2B3-F4D0-F67BA90F1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6B5B9241-F3DF-BC57-5CC1-1D3895703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16C35D78-AE39-67FB-A6C2-CD21B9A6A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>
              <a:extLst>
                <a:ext uri="{FF2B5EF4-FFF2-40B4-BE49-F238E27FC236}">
                  <a16:creationId xmlns:a16="http://schemas.microsoft.com/office/drawing/2014/main" id="{2996B023-EB2D-B611-99E2-173595CD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5D35FB65-0684-C30E-76E8-4B35C0F97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30ED2E90-CFF6-2593-9F9E-851B722F7DA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97BC1B60-43A7-8047-B7A8-B4AEC7C0B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>
              <a:extLst>
                <a:ext uri="{FF2B5EF4-FFF2-40B4-BE49-F238E27FC236}">
                  <a16:creationId xmlns:a16="http://schemas.microsoft.com/office/drawing/2014/main" id="{6A7A4408-2402-31C5-D674-B11A982DA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>
              <a:extLst>
                <a:ext uri="{FF2B5EF4-FFF2-40B4-BE49-F238E27FC236}">
                  <a16:creationId xmlns:a16="http://schemas.microsoft.com/office/drawing/2014/main" id="{3B82EE85-554F-8938-5AFA-9F00503D1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>
              <a:extLst>
                <a:ext uri="{FF2B5EF4-FFF2-40B4-BE49-F238E27FC236}">
                  <a16:creationId xmlns:a16="http://schemas.microsoft.com/office/drawing/2014/main" id="{2036CF89-6087-14EA-62F3-49CF0FEAD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17269641-FBD9-30DF-FA30-44CBBEF24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25E2E866-AAEE-6E1C-9FB9-936F4605E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C82685FF-E091-3E95-4790-4DFA05F89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146DB919-EBBE-EEE1-595F-8297FE447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569305C9-49A3-497B-3975-BBBE9E3DDE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0FFD4D1B-A842-7315-865B-952929E6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CBE7FFF6-5522-2AB6-E4DF-C9D8924F8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49D3759D-893C-B64A-1D83-5550131556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7067C85E-BA84-784F-08A7-9C7776AFA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8B47D24D-3546-5982-9190-E2E6D9581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CAB0A241-6C7D-C57E-F768-6D2C023E9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3D7E234F-D368-18EB-F41A-4837E7C9FCA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0D528137-5BF5-5C3D-A6B3-925EE986C7F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213B0CD3-0E20-7BCF-1912-C672EBB1A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组合 563">
            <a:extLst>
              <a:ext uri="{FF2B5EF4-FFF2-40B4-BE49-F238E27FC236}">
                <a16:creationId xmlns:a16="http://schemas.microsoft.com/office/drawing/2014/main" id="{9C701F15-935C-70DB-C868-C488CA76D1D7}"/>
              </a:ext>
            </a:extLst>
          </p:cNvPr>
          <p:cNvGrpSpPr/>
          <p:nvPr/>
        </p:nvGrpSpPr>
        <p:grpSpPr>
          <a:xfrm>
            <a:off x="8449077" y="2192765"/>
            <a:ext cx="2747434" cy="1581150"/>
            <a:chOff x="723934" y="1929016"/>
            <a:chExt cx="2747434" cy="1581150"/>
          </a:xfrm>
        </p:grpSpPr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00499AC0-5C64-0C8E-2393-6F4A7EA63310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03" name="平行四边形 602">
                <a:extLst>
                  <a:ext uri="{FF2B5EF4-FFF2-40B4-BE49-F238E27FC236}">
                    <a16:creationId xmlns:a16="http://schemas.microsoft.com/office/drawing/2014/main" id="{F25B19B1-E187-BD34-DCEF-ADCE230AE72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68686145-6797-A6E2-32D4-DFD0EBAA8E5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E2F0EA0C-5C21-E262-250B-7899D7D4997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2151C5E-1364-9BE2-CB75-742713DEB0A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45B84410-8A38-CC69-407F-C27B013B2B0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F2323F44-883C-50A5-1C22-5BC2566A1C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9406B950-8EEC-DB49-D358-6B225814AF4B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B7E35E85-3D50-271B-D585-81FEFAE94AA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41521A26-6EF1-6B6F-0198-DC12854AC2A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8EA6EEE-8943-AA9A-A641-5C6368C130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48BEB02E-F0F5-E6D0-3E87-CAB38607DC4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F596EA9C-832A-FE4D-6C36-CD6876AF4E6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07C29339-68E9-3166-385E-CF4DF5530DF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5D8983F9-FCA6-5783-2C56-6E53A354EC1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DA58C09F-821E-3123-AD48-EAA827ACFFE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7BFF9549-C34C-4435-E91F-6223C3B835B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>
                <a:extLst>
                  <a:ext uri="{FF2B5EF4-FFF2-40B4-BE49-F238E27FC236}">
                    <a16:creationId xmlns:a16="http://schemas.microsoft.com/office/drawing/2014/main" id="{E21943B6-6590-9EC5-B110-3AA4C3163E9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>
                <a:extLst>
                  <a:ext uri="{FF2B5EF4-FFF2-40B4-BE49-F238E27FC236}">
                    <a16:creationId xmlns:a16="http://schemas.microsoft.com/office/drawing/2014/main" id="{63B5BA41-9BBF-ECF2-CCE6-245EC91B805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45E60B63-DAA2-6F90-1432-5A6F1B8912F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E9AA6193-68C0-FE67-90BC-7AEA1201E71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>
                <a:extLst>
                  <a:ext uri="{FF2B5EF4-FFF2-40B4-BE49-F238E27FC236}">
                    <a16:creationId xmlns:a16="http://schemas.microsoft.com/office/drawing/2014/main" id="{DE01B5BB-0D0B-5DDC-26FB-8BEADF9E42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>
                <a:extLst>
                  <a:ext uri="{FF2B5EF4-FFF2-40B4-BE49-F238E27FC236}">
                    <a16:creationId xmlns:a16="http://schemas.microsoft.com/office/drawing/2014/main" id="{C0D4E423-7996-03CA-ED6E-CF091DE8973D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>
                <a:extLst>
                  <a:ext uri="{FF2B5EF4-FFF2-40B4-BE49-F238E27FC236}">
                    <a16:creationId xmlns:a16="http://schemas.microsoft.com/office/drawing/2014/main" id="{A445BA3E-F8CE-E115-412D-1483150988F4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>
                <a:extLst>
                  <a:ext uri="{FF2B5EF4-FFF2-40B4-BE49-F238E27FC236}">
                    <a16:creationId xmlns:a16="http://schemas.microsoft.com/office/drawing/2014/main" id="{65942777-0C87-D198-1B2A-A0D766B0E75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>
                <a:extLst>
                  <a:ext uri="{FF2B5EF4-FFF2-40B4-BE49-F238E27FC236}">
                    <a16:creationId xmlns:a16="http://schemas.microsoft.com/office/drawing/2014/main" id="{61091713-1B13-D794-B7B1-F9F173C2C721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>
                <a:extLst>
                  <a:ext uri="{FF2B5EF4-FFF2-40B4-BE49-F238E27FC236}">
                    <a16:creationId xmlns:a16="http://schemas.microsoft.com/office/drawing/2014/main" id="{8C474E07-60FC-1EB8-1282-1A8C03AA060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>
                <a:extLst>
                  <a:ext uri="{FF2B5EF4-FFF2-40B4-BE49-F238E27FC236}">
                    <a16:creationId xmlns:a16="http://schemas.microsoft.com/office/drawing/2014/main" id="{508DA21D-4D4A-0153-28EB-46BB1843EA3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B6803BB0-5381-9BE5-67AC-F3B09CDAC09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4B00C78F-405B-A9A8-8111-7F6EABAD3D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A23C2100-BAFE-E9D2-EC15-C4FC65E7DA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8D3F186B-338C-168E-F4FD-979687FF93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>
                <a:extLst>
                  <a:ext uri="{FF2B5EF4-FFF2-40B4-BE49-F238E27FC236}">
                    <a16:creationId xmlns:a16="http://schemas.microsoft.com/office/drawing/2014/main" id="{02D5FBB7-DE85-4DCC-D9FF-511D6CC2F5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3774C7AF-B56D-DFA9-2EFE-5129FF8C508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25C4082A-ACB8-3A0D-B0A5-2F4031377AC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>
                <a:extLst>
                  <a:ext uri="{FF2B5EF4-FFF2-40B4-BE49-F238E27FC236}">
                    <a16:creationId xmlns:a16="http://schemas.microsoft.com/office/drawing/2014/main" id="{20CAB953-B5D1-8B11-76AE-E6E397B9B024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>
                <a:extLst>
                  <a:ext uri="{FF2B5EF4-FFF2-40B4-BE49-F238E27FC236}">
                    <a16:creationId xmlns:a16="http://schemas.microsoft.com/office/drawing/2014/main" id="{A5166F02-4B0C-E5A3-608F-E57013F642F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>
                <a:extLst>
                  <a:ext uri="{FF2B5EF4-FFF2-40B4-BE49-F238E27FC236}">
                    <a16:creationId xmlns:a16="http://schemas.microsoft.com/office/drawing/2014/main" id="{9022E6A9-84E5-F168-67CD-0D7292C2613C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A56498A-42CD-0C2D-0850-1BC651A75E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ABA28293-3373-FF8F-F9AB-BC44E376181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0096254C-E571-F9FA-64D2-2534C3DBD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592C50D2-865F-1495-E653-5F3FDC45A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11D0D691-AA33-2A95-9356-E58718F09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C324287B-679A-DB7A-0ABF-31A205D5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367EE78C-996E-E463-34BA-D3DBCB192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8D4CE8B-EF20-4117-5ECB-3D342030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08F013B1-15A0-B888-447A-C93790A1E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687D735C-8F92-601D-154C-C77D9BD32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60A0172-B6CE-AD6B-A14A-B7BC24CE1A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>
              <a:extLst>
                <a:ext uri="{FF2B5EF4-FFF2-40B4-BE49-F238E27FC236}">
                  <a16:creationId xmlns:a16="http://schemas.microsoft.com/office/drawing/2014/main" id="{9E79501D-D415-E36E-B68D-C576ECCA2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B994753B-E7AF-EA1D-A592-54B4B9793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42CECD28-8CBA-D31B-607A-9A981CCD60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685D7759-DFE7-A090-822D-25B3D1E9B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>
              <a:extLst>
                <a:ext uri="{FF2B5EF4-FFF2-40B4-BE49-F238E27FC236}">
                  <a16:creationId xmlns:a16="http://schemas.microsoft.com/office/drawing/2014/main" id="{D72407F6-B94D-DD65-D179-319FF0E95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>
              <a:extLst>
                <a:ext uri="{FF2B5EF4-FFF2-40B4-BE49-F238E27FC236}">
                  <a16:creationId xmlns:a16="http://schemas.microsoft.com/office/drawing/2014/main" id="{A1614BFD-3B04-04EC-1DAA-46C97EF1ECA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>
              <a:extLst>
                <a:ext uri="{FF2B5EF4-FFF2-40B4-BE49-F238E27FC236}">
                  <a16:creationId xmlns:a16="http://schemas.microsoft.com/office/drawing/2014/main" id="{F03CF013-A103-AEF3-6B12-9DD5C1DC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B7E342D5-F5D5-9380-9A88-F6A939D906E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>
              <a:extLst>
                <a:ext uri="{FF2B5EF4-FFF2-40B4-BE49-F238E27FC236}">
                  <a16:creationId xmlns:a16="http://schemas.microsoft.com/office/drawing/2014/main" id="{9E251FA7-7399-1552-3AA1-95514EB74A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>
              <a:extLst>
                <a:ext uri="{FF2B5EF4-FFF2-40B4-BE49-F238E27FC236}">
                  <a16:creationId xmlns:a16="http://schemas.microsoft.com/office/drawing/2014/main" id="{C5FF85F7-2F38-0EA4-A3B3-04DF6DF41E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>
              <a:extLst>
                <a:ext uri="{FF2B5EF4-FFF2-40B4-BE49-F238E27FC236}">
                  <a16:creationId xmlns:a16="http://schemas.microsoft.com/office/drawing/2014/main" id="{F8DFD0D7-0EAD-F102-9DF3-9BAD9C8C4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>
              <a:extLst>
                <a:ext uri="{FF2B5EF4-FFF2-40B4-BE49-F238E27FC236}">
                  <a16:creationId xmlns:a16="http://schemas.microsoft.com/office/drawing/2014/main" id="{D7C23A77-39CA-8E3D-43E3-2A24F021CD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D408C06A-A806-6BA1-5E99-34889E281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>
              <a:extLst>
                <a:ext uri="{FF2B5EF4-FFF2-40B4-BE49-F238E27FC236}">
                  <a16:creationId xmlns:a16="http://schemas.microsoft.com/office/drawing/2014/main" id="{83A854C8-55F1-AB4D-D173-24477714E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181781E0-3785-FEB2-18A2-E0605FE05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>
              <a:extLst>
                <a:ext uri="{FF2B5EF4-FFF2-40B4-BE49-F238E27FC236}">
                  <a16:creationId xmlns:a16="http://schemas.microsoft.com/office/drawing/2014/main" id="{AE859014-D2C4-26F8-D1E1-35486F703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4ECD7D1E-02C4-81BC-C7D8-C148E36C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>
              <a:extLst>
                <a:ext uri="{FF2B5EF4-FFF2-40B4-BE49-F238E27FC236}">
                  <a16:creationId xmlns:a16="http://schemas.microsoft.com/office/drawing/2014/main" id="{531B7BD9-C890-0B92-0465-6835A3E39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B742C2AD-F6D0-1481-E681-B3BB91AF8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>
              <a:extLst>
                <a:ext uri="{FF2B5EF4-FFF2-40B4-BE49-F238E27FC236}">
                  <a16:creationId xmlns:a16="http://schemas.microsoft.com/office/drawing/2014/main" id="{0D94FD09-EB3F-E772-8703-0AB7528DFA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>
              <a:extLst>
                <a:ext uri="{FF2B5EF4-FFF2-40B4-BE49-F238E27FC236}">
                  <a16:creationId xmlns:a16="http://schemas.microsoft.com/office/drawing/2014/main" id="{17C1F402-F218-3EB7-73C3-9DE47714D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>
              <a:extLst>
                <a:ext uri="{FF2B5EF4-FFF2-40B4-BE49-F238E27FC236}">
                  <a16:creationId xmlns:a16="http://schemas.microsoft.com/office/drawing/2014/main" id="{26213424-6CB2-F734-6D24-8B87876B7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>
              <a:extLst>
                <a:ext uri="{FF2B5EF4-FFF2-40B4-BE49-F238E27FC236}">
                  <a16:creationId xmlns:a16="http://schemas.microsoft.com/office/drawing/2014/main" id="{7E09B5CC-67F8-DFBA-8F17-D5257DFF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3161635E-1CD8-5D7C-14C3-363BC180F15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4392628D-E48C-2345-CE31-6C319407C16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4B5A190C-CD80-871F-CE89-9F62A8499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AB368F21-D9E7-D739-5023-6376E125DEC7}"/>
              </a:ext>
            </a:extLst>
          </p:cNvPr>
          <p:cNvGrpSpPr/>
          <p:nvPr/>
        </p:nvGrpSpPr>
        <p:grpSpPr>
          <a:xfrm>
            <a:off x="5726710" y="3773791"/>
            <a:ext cx="2747434" cy="1581150"/>
            <a:chOff x="723934" y="1929016"/>
            <a:chExt cx="2747434" cy="1581150"/>
          </a:xfrm>
        </p:grpSpPr>
        <p:grpSp>
          <p:nvGrpSpPr>
            <p:cNvPr id="641" name="组合 640">
              <a:extLst>
                <a:ext uri="{FF2B5EF4-FFF2-40B4-BE49-F238E27FC236}">
                  <a16:creationId xmlns:a16="http://schemas.microsoft.com/office/drawing/2014/main" id="{B17B6B5E-CA4F-2066-AFED-C3A0C482905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79" name="平行四边形 678">
                <a:extLst>
                  <a:ext uri="{FF2B5EF4-FFF2-40B4-BE49-F238E27FC236}">
                    <a16:creationId xmlns:a16="http://schemas.microsoft.com/office/drawing/2014/main" id="{BD6166E2-BC34-C3E3-8BC4-E5714A8712C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CDBEBA12-B4E6-8CEA-4E59-124C63F8980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25CBE7-4A80-5B15-0D55-FEA9B74C834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EC59C54A-887F-7057-6695-421CC950463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CCB0F11D-E737-C14A-3226-5EF88115387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81B2E6D3-240F-7336-B477-02E47689D21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A597D0E5-2A1F-102E-28F6-C27368BAEB7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5B5CE19A-F676-E147-A7DF-7510699E1A1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26BE751A-EBDB-F9BA-4369-9F4ED2CE7D1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07737D3B-C519-BC95-3E59-3C849F829C3E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A5FF43AF-C18B-A07C-EDDD-D39320D0C1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5372FE04-5A55-A666-642E-26BEDF199F8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DDF56847-3AFC-D49E-A510-18E95FB621C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EE144E5D-C8CE-086F-C7A0-5761F2EDECE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08D9C994-CD04-1AB6-E93A-D1217E68F5F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13F991FE-1C45-381B-1F14-881DB6250AB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717B8B5D-A3B3-7D0A-C51A-2647BFC7348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>
                <a:extLst>
                  <a:ext uri="{FF2B5EF4-FFF2-40B4-BE49-F238E27FC236}">
                    <a16:creationId xmlns:a16="http://schemas.microsoft.com/office/drawing/2014/main" id="{C951EB46-A55B-E383-E7DD-F871FC105E24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>
                <a:extLst>
                  <a:ext uri="{FF2B5EF4-FFF2-40B4-BE49-F238E27FC236}">
                    <a16:creationId xmlns:a16="http://schemas.microsoft.com/office/drawing/2014/main" id="{D7ED224A-034C-C1AD-CB21-6852B728F98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>
                <a:extLst>
                  <a:ext uri="{FF2B5EF4-FFF2-40B4-BE49-F238E27FC236}">
                    <a16:creationId xmlns:a16="http://schemas.microsoft.com/office/drawing/2014/main" id="{5A0C8A32-2A77-97E1-A0DE-8373A64C2C7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02B4C680-F4DF-E307-DD84-1DF3EFE742C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>
                <a:extLst>
                  <a:ext uri="{FF2B5EF4-FFF2-40B4-BE49-F238E27FC236}">
                    <a16:creationId xmlns:a16="http://schemas.microsoft.com/office/drawing/2014/main" id="{48ADFB62-FDC6-570B-40E9-7343CFCB93BE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>
                <a:extLst>
                  <a:ext uri="{FF2B5EF4-FFF2-40B4-BE49-F238E27FC236}">
                    <a16:creationId xmlns:a16="http://schemas.microsoft.com/office/drawing/2014/main" id="{D01864B0-6517-AF08-1C96-C4B58004548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>
                <a:extLst>
                  <a:ext uri="{FF2B5EF4-FFF2-40B4-BE49-F238E27FC236}">
                    <a16:creationId xmlns:a16="http://schemas.microsoft.com/office/drawing/2014/main" id="{2EA78187-EE03-6FB7-540E-2753CFCFE33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>
                <a:extLst>
                  <a:ext uri="{FF2B5EF4-FFF2-40B4-BE49-F238E27FC236}">
                    <a16:creationId xmlns:a16="http://schemas.microsoft.com/office/drawing/2014/main" id="{B018BE21-762F-2DF6-58FA-5889F3B9299F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>
                <a:extLst>
                  <a:ext uri="{FF2B5EF4-FFF2-40B4-BE49-F238E27FC236}">
                    <a16:creationId xmlns:a16="http://schemas.microsoft.com/office/drawing/2014/main" id="{50472038-EA16-7D30-FC75-A31B51E419B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>
                <a:extLst>
                  <a:ext uri="{FF2B5EF4-FFF2-40B4-BE49-F238E27FC236}">
                    <a16:creationId xmlns:a16="http://schemas.microsoft.com/office/drawing/2014/main" id="{5C0775DE-48FA-57F3-EDF8-86E3BB9888B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>
                <a:extLst>
                  <a:ext uri="{FF2B5EF4-FFF2-40B4-BE49-F238E27FC236}">
                    <a16:creationId xmlns:a16="http://schemas.microsoft.com/office/drawing/2014/main" id="{F930814E-3E26-E9DB-B238-B099DE89ABE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>
                <a:extLst>
                  <a:ext uri="{FF2B5EF4-FFF2-40B4-BE49-F238E27FC236}">
                    <a16:creationId xmlns:a16="http://schemas.microsoft.com/office/drawing/2014/main" id="{8B30F744-AD14-E346-5ECD-EEC538A224A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>
                <a:extLst>
                  <a:ext uri="{FF2B5EF4-FFF2-40B4-BE49-F238E27FC236}">
                    <a16:creationId xmlns:a16="http://schemas.microsoft.com/office/drawing/2014/main" id="{ADB92B69-8039-2636-93E4-2060B73114E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>
                <a:extLst>
                  <a:ext uri="{FF2B5EF4-FFF2-40B4-BE49-F238E27FC236}">
                    <a16:creationId xmlns:a16="http://schemas.microsoft.com/office/drawing/2014/main" id="{030A7F25-307A-2D9A-F278-03ABA157742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>
                <a:extLst>
                  <a:ext uri="{FF2B5EF4-FFF2-40B4-BE49-F238E27FC236}">
                    <a16:creationId xmlns:a16="http://schemas.microsoft.com/office/drawing/2014/main" id="{36F6D241-07B7-D40E-11DC-0D04D362267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>
                <a:extLst>
                  <a:ext uri="{FF2B5EF4-FFF2-40B4-BE49-F238E27FC236}">
                    <a16:creationId xmlns:a16="http://schemas.microsoft.com/office/drawing/2014/main" id="{AE905EB9-C447-588C-683D-58BB868DF92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>
                <a:extLst>
                  <a:ext uri="{FF2B5EF4-FFF2-40B4-BE49-F238E27FC236}">
                    <a16:creationId xmlns:a16="http://schemas.microsoft.com/office/drawing/2014/main" id="{B2B2B5DE-2CFE-CC58-8A62-CB697F0E88C6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>
                <a:extLst>
                  <a:ext uri="{FF2B5EF4-FFF2-40B4-BE49-F238E27FC236}">
                    <a16:creationId xmlns:a16="http://schemas.microsoft.com/office/drawing/2014/main" id="{E16272AF-832E-BAEE-E8EA-C92C377CB00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>
                <a:extLst>
                  <a:ext uri="{FF2B5EF4-FFF2-40B4-BE49-F238E27FC236}">
                    <a16:creationId xmlns:a16="http://schemas.microsoft.com/office/drawing/2014/main" id="{488CC869-9F6F-8F8F-3AFB-0C26326708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>
                <a:extLst>
                  <a:ext uri="{FF2B5EF4-FFF2-40B4-BE49-F238E27FC236}">
                    <a16:creationId xmlns:a16="http://schemas.microsoft.com/office/drawing/2014/main" id="{19AA7D43-ADFF-DA43-BB6E-302C92051FF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5DF56B5F-FF18-679D-2D70-0A990FB56CD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261B69-8499-007F-8AD8-E7CB79391E7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C73DB028-E897-0847-45DE-8E5580644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05713397-4E7F-A272-D7D1-D66F5D092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D4BF177-B08E-58DA-01F7-7CC145DE5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3C504BED-6805-34C0-8633-1AD16026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56B0CAE3-86AD-C98F-188F-CA88B0A99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C0AA98FC-AE65-F549-768E-C826D2FA6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F82677CB-1BE2-E78C-4223-38A136AB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561F283F-7F1A-5A80-2F17-A30304C10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58AFA9CD-C48B-2FC7-D88F-E297BEEE7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>
              <a:extLst>
                <a:ext uri="{FF2B5EF4-FFF2-40B4-BE49-F238E27FC236}">
                  <a16:creationId xmlns:a16="http://schemas.microsoft.com/office/drawing/2014/main" id="{89724D9E-CE92-3552-D6E4-0EAF0C84F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4A2416FB-8F1B-6387-08A7-01CF81BB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F02B3468-AFFC-26BF-7283-6FACF08D0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>
              <a:extLst>
                <a:ext uri="{FF2B5EF4-FFF2-40B4-BE49-F238E27FC236}">
                  <a16:creationId xmlns:a16="http://schemas.microsoft.com/office/drawing/2014/main" id="{8BC7B1F1-9E7D-EB61-54B3-BC16C53EE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>
              <a:extLst>
                <a:ext uri="{FF2B5EF4-FFF2-40B4-BE49-F238E27FC236}">
                  <a16:creationId xmlns:a16="http://schemas.microsoft.com/office/drawing/2014/main" id="{604D1961-0B4F-9FE5-168B-5F14FA472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>
              <a:extLst>
                <a:ext uri="{FF2B5EF4-FFF2-40B4-BE49-F238E27FC236}">
                  <a16:creationId xmlns:a16="http://schemas.microsoft.com/office/drawing/2014/main" id="{80C00303-4E26-D692-93AA-EFB64F859687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>
              <a:extLst>
                <a:ext uri="{FF2B5EF4-FFF2-40B4-BE49-F238E27FC236}">
                  <a16:creationId xmlns:a16="http://schemas.microsoft.com/office/drawing/2014/main" id="{B3E50523-2AAB-F43C-5479-DBE576DA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>
              <a:extLst>
                <a:ext uri="{FF2B5EF4-FFF2-40B4-BE49-F238E27FC236}">
                  <a16:creationId xmlns:a16="http://schemas.microsoft.com/office/drawing/2014/main" id="{D2E3131E-0ED0-03ED-C150-E618208696B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>
              <a:extLst>
                <a:ext uri="{FF2B5EF4-FFF2-40B4-BE49-F238E27FC236}">
                  <a16:creationId xmlns:a16="http://schemas.microsoft.com/office/drawing/2014/main" id="{9B6B95BD-8FEA-84F4-0AB0-1D3402C9DC2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>
              <a:extLst>
                <a:ext uri="{FF2B5EF4-FFF2-40B4-BE49-F238E27FC236}">
                  <a16:creationId xmlns:a16="http://schemas.microsoft.com/office/drawing/2014/main" id="{05B4B8E8-70E0-43B0-516E-F861FECF566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>
              <a:extLst>
                <a:ext uri="{FF2B5EF4-FFF2-40B4-BE49-F238E27FC236}">
                  <a16:creationId xmlns:a16="http://schemas.microsoft.com/office/drawing/2014/main" id="{DA4F4D78-413A-7D70-97F3-5372AA8DD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>
              <a:extLst>
                <a:ext uri="{FF2B5EF4-FFF2-40B4-BE49-F238E27FC236}">
                  <a16:creationId xmlns:a16="http://schemas.microsoft.com/office/drawing/2014/main" id="{171B6FCF-8036-98CC-F23C-EEC4A48A4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>
              <a:extLst>
                <a:ext uri="{FF2B5EF4-FFF2-40B4-BE49-F238E27FC236}">
                  <a16:creationId xmlns:a16="http://schemas.microsoft.com/office/drawing/2014/main" id="{86EE13BA-935E-CF44-F438-6A5F2CA29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>
              <a:extLst>
                <a:ext uri="{FF2B5EF4-FFF2-40B4-BE49-F238E27FC236}">
                  <a16:creationId xmlns:a16="http://schemas.microsoft.com/office/drawing/2014/main" id="{FC2133BA-F0FB-5865-804F-7AB529AFD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>
              <a:extLst>
                <a:ext uri="{FF2B5EF4-FFF2-40B4-BE49-F238E27FC236}">
                  <a16:creationId xmlns:a16="http://schemas.microsoft.com/office/drawing/2014/main" id="{97E3E6E9-CD37-CEDD-E929-D4B9D4E4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>
              <a:extLst>
                <a:ext uri="{FF2B5EF4-FFF2-40B4-BE49-F238E27FC236}">
                  <a16:creationId xmlns:a16="http://schemas.microsoft.com/office/drawing/2014/main" id="{82E8DEC6-69FA-5A6F-B4E0-D0A033E59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>
              <a:extLst>
                <a:ext uri="{FF2B5EF4-FFF2-40B4-BE49-F238E27FC236}">
                  <a16:creationId xmlns:a16="http://schemas.microsoft.com/office/drawing/2014/main" id="{52696924-7E28-CB79-C09F-92A022564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>
              <a:extLst>
                <a:ext uri="{FF2B5EF4-FFF2-40B4-BE49-F238E27FC236}">
                  <a16:creationId xmlns:a16="http://schemas.microsoft.com/office/drawing/2014/main" id="{389787EE-2D00-827F-CC44-B74DAA194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>
              <a:extLst>
                <a:ext uri="{FF2B5EF4-FFF2-40B4-BE49-F238E27FC236}">
                  <a16:creationId xmlns:a16="http://schemas.microsoft.com/office/drawing/2014/main" id="{7711A5EE-E9DE-D892-2249-C9262B6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>
              <a:extLst>
                <a:ext uri="{FF2B5EF4-FFF2-40B4-BE49-F238E27FC236}">
                  <a16:creationId xmlns:a16="http://schemas.microsoft.com/office/drawing/2014/main" id="{EFEE8DB2-A6AB-F497-EFD9-E63C3FE3248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>
              <a:extLst>
                <a:ext uri="{FF2B5EF4-FFF2-40B4-BE49-F238E27FC236}">
                  <a16:creationId xmlns:a16="http://schemas.microsoft.com/office/drawing/2014/main" id="{099171AD-5D0C-7735-C742-7F6F71F86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>
              <a:extLst>
                <a:ext uri="{FF2B5EF4-FFF2-40B4-BE49-F238E27FC236}">
                  <a16:creationId xmlns:a16="http://schemas.microsoft.com/office/drawing/2014/main" id="{52E17FE4-1846-A0FC-C517-E8668B38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>
              <a:extLst>
                <a:ext uri="{FF2B5EF4-FFF2-40B4-BE49-F238E27FC236}">
                  <a16:creationId xmlns:a16="http://schemas.microsoft.com/office/drawing/2014/main" id="{BAF3FCF0-1574-0E24-33AE-0547BCF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>
              <a:extLst>
                <a:ext uri="{FF2B5EF4-FFF2-40B4-BE49-F238E27FC236}">
                  <a16:creationId xmlns:a16="http://schemas.microsoft.com/office/drawing/2014/main" id="{9A05F95C-4EA0-EC77-4E49-BC530FD009E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3930CF47-42B8-4740-3AD5-6E1545AB18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9D7511F4-693F-D383-484F-B4A68F473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352AA1F1-DB52-10D6-2CE0-02B0B9CF5FD0}"/>
              </a:ext>
            </a:extLst>
          </p:cNvPr>
          <p:cNvGrpSpPr/>
          <p:nvPr/>
        </p:nvGrpSpPr>
        <p:grpSpPr>
          <a:xfrm>
            <a:off x="7550640" y="3773616"/>
            <a:ext cx="2747434" cy="1581150"/>
            <a:chOff x="723934" y="1929016"/>
            <a:chExt cx="2747434" cy="1581150"/>
          </a:xfrm>
        </p:grpSpPr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780F9042-2AFA-68F7-61CA-562E0864A92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755" name="平行四边形 754">
                <a:extLst>
                  <a:ext uri="{FF2B5EF4-FFF2-40B4-BE49-F238E27FC236}">
                    <a16:creationId xmlns:a16="http://schemas.microsoft.com/office/drawing/2014/main" id="{BAAB478B-91D8-38A7-6434-4504E9239A4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9BF7731F-316E-70B3-EBD3-7EFA75384D8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27D632F5-1369-F089-2CBB-CAB0397AA80E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CF2E6176-02B4-B6CB-C9B8-736811F9A17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>
                <a:extLst>
                  <a:ext uri="{FF2B5EF4-FFF2-40B4-BE49-F238E27FC236}">
                    <a16:creationId xmlns:a16="http://schemas.microsoft.com/office/drawing/2014/main" id="{C0C906A9-5F8B-F4E0-DC3A-3387CEC4246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67A158D4-37B3-93EA-D7BA-4104C158175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7CBC56B4-49E5-07C0-5DD1-276FDAA94CB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F7A7E860-FB85-ADF5-C064-184444FF2A4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>
                <a:extLst>
                  <a:ext uri="{FF2B5EF4-FFF2-40B4-BE49-F238E27FC236}">
                    <a16:creationId xmlns:a16="http://schemas.microsoft.com/office/drawing/2014/main" id="{58226165-52CF-EB55-9B53-AA822FFB980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>
                <a:extLst>
                  <a:ext uri="{FF2B5EF4-FFF2-40B4-BE49-F238E27FC236}">
                    <a16:creationId xmlns:a16="http://schemas.microsoft.com/office/drawing/2014/main" id="{A59B3026-974A-8608-F11E-0CFBBB28964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>
                <a:extLst>
                  <a:ext uri="{FF2B5EF4-FFF2-40B4-BE49-F238E27FC236}">
                    <a16:creationId xmlns:a16="http://schemas.microsoft.com/office/drawing/2014/main" id="{9BF6D662-957F-02D8-A6AA-C74BF70E008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>
                <a:extLst>
                  <a:ext uri="{FF2B5EF4-FFF2-40B4-BE49-F238E27FC236}">
                    <a16:creationId xmlns:a16="http://schemas.microsoft.com/office/drawing/2014/main" id="{23CFDD05-741C-B741-75A0-D02AE4C6E6D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36739443-BFEF-4489-6C1F-4A5E31E44B1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046EC008-8113-AA6B-7093-6153AECCA6B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>
                <a:extLst>
                  <a:ext uri="{FF2B5EF4-FFF2-40B4-BE49-F238E27FC236}">
                    <a16:creationId xmlns:a16="http://schemas.microsoft.com/office/drawing/2014/main" id="{4D154948-EE05-91BF-9208-66D7398468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>
                <a:extLst>
                  <a:ext uri="{FF2B5EF4-FFF2-40B4-BE49-F238E27FC236}">
                    <a16:creationId xmlns:a16="http://schemas.microsoft.com/office/drawing/2014/main" id="{5FE88D44-431B-6F06-151A-37F7877D6A6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>
                <a:extLst>
                  <a:ext uri="{FF2B5EF4-FFF2-40B4-BE49-F238E27FC236}">
                    <a16:creationId xmlns:a16="http://schemas.microsoft.com/office/drawing/2014/main" id="{4241DEA0-DE14-33AC-6876-63EEED4BB27D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>
                <a:extLst>
                  <a:ext uri="{FF2B5EF4-FFF2-40B4-BE49-F238E27FC236}">
                    <a16:creationId xmlns:a16="http://schemas.microsoft.com/office/drawing/2014/main" id="{BFBBE9E4-E950-18A0-1AA1-78F7093A295B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>
                <a:extLst>
                  <a:ext uri="{FF2B5EF4-FFF2-40B4-BE49-F238E27FC236}">
                    <a16:creationId xmlns:a16="http://schemas.microsoft.com/office/drawing/2014/main" id="{6F41468F-6BA3-5161-F361-464BFE7FDAA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>
                <a:extLst>
                  <a:ext uri="{FF2B5EF4-FFF2-40B4-BE49-F238E27FC236}">
                    <a16:creationId xmlns:a16="http://schemas.microsoft.com/office/drawing/2014/main" id="{39D7BB79-54D8-99E2-5886-F29061D49FA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>
                <a:extLst>
                  <a:ext uri="{FF2B5EF4-FFF2-40B4-BE49-F238E27FC236}">
                    <a16:creationId xmlns:a16="http://schemas.microsoft.com/office/drawing/2014/main" id="{3DCE18F6-5F9D-35E9-F456-D652A19516F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>
                <a:extLst>
                  <a:ext uri="{FF2B5EF4-FFF2-40B4-BE49-F238E27FC236}">
                    <a16:creationId xmlns:a16="http://schemas.microsoft.com/office/drawing/2014/main" id="{C7B2BAFF-E637-57D0-0884-BDAB6241D4E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>
                <a:extLst>
                  <a:ext uri="{FF2B5EF4-FFF2-40B4-BE49-F238E27FC236}">
                    <a16:creationId xmlns:a16="http://schemas.microsoft.com/office/drawing/2014/main" id="{2E23BE1B-2373-6346-800C-103AA4F88FFC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>
                <a:extLst>
                  <a:ext uri="{FF2B5EF4-FFF2-40B4-BE49-F238E27FC236}">
                    <a16:creationId xmlns:a16="http://schemas.microsoft.com/office/drawing/2014/main" id="{4C008726-CA62-EA85-E585-587AEAF457C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>
                <a:extLst>
                  <a:ext uri="{FF2B5EF4-FFF2-40B4-BE49-F238E27FC236}">
                    <a16:creationId xmlns:a16="http://schemas.microsoft.com/office/drawing/2014/main" id="{2DFCCC8E-C02F-6ACA-6296-2476890201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>
                <a:extLst>
                  <a:ext uri="{FF2B5EF4-FFF2-40B4-BE49-F238E27FC236}">
                    <a16:creationId xmlns:a16="http://schemas.microsoft.com/office/drawing/2014/main" id="{FF6B35D0-BCDB-B8A2-2D1F-79FF3D4CD917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>
                <a:extLst>
                  <a:ext uri="{FF2B5EF4-FFF2-40B4-BE49-F238E27FC236}">
                    <a16:creationId xmlns:a16="http://schemas.microsoft.com/office/drawing/2014/main" id="{F097742D-DE8F-7674-D96B-16F078834A2A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>
                <a:extLst>
                  <a:ext uri="{FF2B5EF4-FFF2-40B4-BE49-F238E27FC236}">
                    <a16:creationId xmlns:a16="http://schemas.microsoft.com/office/drawing/2014/main" id="{01C8E2F2-DDC8-9001-4A4E-87631464960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D8D33FF6-BD77-46E5-B757-F14C14B70C6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>
                <a:extLst>
                  <a:ext uri="{FF2B5EF4-FFF2-40B4-BE49-F238E27FC236}">
                    <a16:creationId xmlns:a16="http://schemas.microsoft.com/office/drawing/2014/main" id="{93B5D2ED-F225-76B9-7B1D-DD4AF68754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>
                <a:extLst>
                  <a:ext uri="{FF2B5EF4-FFF2-40B4-BE49-F238E27FC236}">
                    <a16:creationId xmlns:a16="http://schemas.microsoft.com/office/drawing/2014/main" id="{A75B79D4-A3B8-E28B-8F1D-12A17FB0A3C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>
                <a:extLst>
                  <a:ext uri="{FF2B5EF4-FFF2-40B4-BE49-F238E27FC236}">
                    <a16:creationId xmlns:a16="http://schemas.microsoft.com/office/drawing/2014/main" id="{CBD21CE4-7411-5603-8F1F-0984735B9A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>
                <a:extLst>
                  <a:ext uri="{FF2B5EF4-FFF2-40B4-BE49-F238E27FC236}">
                    <a16:creationId xmlns:a16="http://schemas.microsoft.com/office/drawing/2014/main" id="{CBF9CE44-64E1-8F09-2AEA-85227930B02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>
                <a:extLst>
                  <a:ext uri="{FF2B5EF4-FFF2-40B4-BE49-F238E27FC236}">
                    <a16:creationId xmlns:a16="http://schemas.microsoft.com/office/drawing/2014/main" id="{65427D4A-231B-7820-5602-67D92F1F6D2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>
                <a:extLst>
                  <a:ext uri="{FF2B5EF4-FFF2-40B4-BE49-F238E27FC236}">
                    <a16:creationId xmlns:a16="http://schemas.microsoft.com/office/drawing/2014/main" id="{B97C8EF7-F080-05D4-4233-A0C479CC5A6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>
                <a:extLst>
                  <a:ext uri="{FF2B5EF4-FFF2-40B4-BE49-F238E27FC236}">
                    <a16:creationId xmlns:a16="http://schemas.microsoft.com/office/drawing/2014/main" id="{E6EFAD29-BAE1-89C2-AC42-F111A1D797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>
                <a:extLst>
                  <a:ext uri="{FF2B5EF4-FFF2-40B4-BE49-F238E27FC236}">
                    <a16:creationId xmlns:a16="http://schemas.microsoft.com/office/drawing/2014/main" id="{51FA5415-A934-3E2F-B0C3-3AC83DA65560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846DF4CE-7116-7C89-21A8-A50A0FBF115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8F979233-5C7B-CBAB-7C99-6E208D2ED21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977D24D6-D1EB-5D68-F932-FFC1661E7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>
              <a:extLst>
                <a:ext uri="{FF2B5EF4-FFF2-40B4-BE49-F238E27FC236}">
                  <a16:creationId xmlns:a16="http://schemas.microsoft.com/office/drawing/2014/main" id="{5B68BEFC-68B3-B009-5A11-5EFAB1BF4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>
              <a:extLst>
                <a:ext uri="{FF2B5EF4-FFF2-40B4-BE49-F238E27FC236}">
                  <a16:creationId xmlns:a16="http://schemas.microsoft.com/office/drawing/2014/main" id="{08D12EA9-742E-BB8B-FA60-17CDBC300C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>
              <a:extLst>
                <a:ext uri="{FF2B5EF4-FFF2-40B4-BE49-F238E27FC236}">
                  <a16:creationId xmlns:a16="http://schemas.microsoft.com/office/drawing/2014/main" id="{03DFE516-987D-0486-BE27-C3B5FD702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>
              <a:extLst>
                <a:ext uri="{FF2B5EF4-FFF2-40B4-BE49-F238E27FC236}">
                  <a16:creationId xmlns:a16="http://schemas.microsoft.com/office/drawing/2014/main" id="{5B803311-FE8F-1CCC-0B29-79BBE773A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>
              <a:extLst>
                <a:ext uri="{FF2B5EF4-FFF2-40B4-BE49-F238E27FC236}">
                  <a16:creationId xmlns:a16="http://schemas.microsoft.com/office/drawing/2014/main" id="{1E936655-FBE5-41FA-96B0-50264159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>
              <a:extLst>
                <a:ext uri="{FF2B5EF4-FFF2-40B4-BE49-F238E27FC236}">
                  <a16:creationId xmlns:a16="http://schemas.microsoft.com/office/drawing/2014/main" id="{4D24DA18-F3C9-0312-2739-0DB0C3CA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>
              <a:extLst>
                <a:ext uri="{FF2B5EF4-FFF2-40B4-BE49-F238E27FC236}">
                  <a16:creationId xmlns:a16="http://schemas.microsoft.com/office/drawing/2014/main" id="{06EE8D64-8F92-22B6-E548-476E0A589A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>
              <a:extLst>
                <a:ext uri="{FF2B5EF4-FFF2-40B4-BE49-F238E27FC236}">
                  <a16:creationId xmlns:a16="http://schemas.microsoft.com/office/drawing/2014/main" id="{7F186F05-8827-A9A8-57A3-513467E9D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>
              <a:extLst>
                <a:ext uri="{FF2B5EF4-FFF2-40B4-BE49-F238E27FC236}">
                  <a16:creationId xmlns:a16="http://schemas.microsoft.com/office/drawing/2014/main" id="{C52A8568-3C89-3080-FC02-F830FCB5F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>
              <a:extLst>
                <a:ext uri="{FF2B5EF4-FFF2-40B4-BE49-F238E27FC236}">
                  <a16:creationId xmlns:a16="http://schemas.microsoft.com/office/drawing/2014/main" id="{FF3EB232-CEAF-F043-7C5C-A30D38781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>
              <a:extLst>
                <a:ext uri="{FF2B5EF4-FFF2-40B4-BE49-F238E27FC236}">
                  <a16:creationId xmlns:a16="http://schemas.microsoft.com/office/drawing/2014/main" id="{499B8F62-66D8-444B-F262-C3746B374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35C3E4E5-AB32-57C5-9C07-5875B6201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>
              <a:extLst>
                <a:ext uri="{FF2B5EF4-FFF2-40B4-BE49-F238E27FC236}">
                  <a16:creationId xmlns:a16="http://schemas.microsoft.com/office/drawing/2014/main" id="{FA94B506-2568-DADC-3028-B5DC08E4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>
              <a:extLst>
                <a:ext uri="{FF2B5EF4-FFF2-40B4-BE49-F238E27FC236}">
                  <a16:creationId xmlns:a16="http://schemas.microsoft.com/office/drawing/2014/main" id="{DCF87E93-757D-7445-4865-C55A6823344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>
              <a:extLst>
                <a:ext uri="{FF2B5EF4-FFF2-40B4-BE49-F238E27FC236}">
                  <a16:creationId xmlns:a16="http://schemas.microsoft.com/office/drawing/2014/main" id="{114B966F-3F98-E565-759D-3838DD0D1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>
              <a:extLst>
                <a:ext uri="{FF2B5EF4-FFF2-40B4-BE49-F238E27FC236}">
                  <a16:creationId xmlns:a16="http://schemas.microsoft.com/office/drawing/2014/main" id="{07A2ADA7-047D-F07B-0B68-E60EEDB912C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接连接符 736">
              <a:extLst>
                <a:ext uri="{FF2B5EF4-FFF2-40B4-BE49-F238E27FC236}">
                  <a16:creationId xmlns:a16="http://schemas.microsoft.com/office/drawing/2014/main" id="{02768FB9-4A22-4AF3-E484-DA454056BD9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>
              <a:extLst>
                <a:ext uri="{FF2B5EF4-FFF2-40B4-BE49-F238E27FC236}">
                  <a16:creationId xmlns:a16="http://schemas.microsoft.com/office/drawing/2014/main" id="{5FFD4DFA-93E3-6B66-283A-E75AF484B45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>
              <a:extLst>
                <a:ext uri="{FF2B5EF4-FFF2-40B4-BE49-F238E27FC236}">
                  <a16:creationId xmlns:a16="http://schemas.microsoft.com/office/drawing/2014/main" id="{534C62BD-2C78-F352-E11D-7CE4D34B2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>
              <a:extLst>
                <a:ext uri="{FF2B5EF4-FFF2-40B4-BE49-F238E27FC236}">
                  <a16:creationId xmlns:a16="http://schemas.microsoft.com/office/drawing/2014/main" id="{DC714909-84ED-822C-4D34-3C11C7A4C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>
              <a:extLst>
                <a:ext uri="{FF2B5EF4-FFF2-40B4-BE49-F238E27FC236}">
                  <a16:creationId xmlns:a16="http://schemas.microsoft.com/office/drawing/2014/main" id="{60F30DB4-A2D8-8B49-46FD-C6723ACA8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>
              <a:extLst>
                <a:ext uri="{FF2B5EF4-FFF2-40B4-BE49-F238E27FC236}">
                  <a16:creationId xmlns:a16="http://schemas.microsoft.com/office/drawing/2014/main" id="{5655C2BD-6476-77F1-A42E-DC5B6D53F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>
              <a:extLst>
                <a:ext uri="{FF2B5EF4-FFF2-40B4-BE49-F238E27FC236}">
                  <a16:creationId xmlns:a16="http://schemas.microsoft.com/office/drawing/2014/main" id="{9D4798F0-37F8-23D1-15F1-C1A5C0806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>
              <a:extLst>
                <a:ext uri="{FF2B5EF4-FFF2-40B4-BE49-F238E27FC236}">
                  <a16:creationId xmlns:a16="http://schemas.microsoft.com/office/drawing/2014/main" id="{96470A40-F948-1825-6010-AF216B395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>
              <a:extLst>
                <a:ext uri="{FF2B5EF4-FFF2-40B4-BE49-F238E27FC236}">
                  <a16:creationId xmlns:a16="http://schemas.microsoft.com/office/drawing/2014/main" id="{F75177A6-F9D2-B369-FD40-988DC01FD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>
              <a:extLst>
                <a:ext uri="{FF2B5EF4-FFF2-40B4-BE49-F238E27FC236}">
                  <a16:creationId xmlns:a16="http://schemas.microsoft.com/office/drawing/2014/main" id="{CAE0A80B-E973-4C57-5E17-8B5EC6B88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95124A3F-6235-47B6-D5FC-0429AED2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0F3FBCA7-45CC-8BF2-E511-EFE77535329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>
              <a:extLst>
                <a:ext uri="{FF2B5EF4-FFF2-40B4-BE49-F238E27FC236}">
                  <a16:creationId xmlns:a16="http://schemas.microsoft.com/office/drawing/2014/main" id="{79D159F7-2F1B-55E0-4D7B-BDC8E66C4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553BF42F-2998-4C7D-95CF-05658371C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AC52B51C-0485-519D-67C0-7BC1CA06B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96172A30-1B66-AFE3-0D01-DF189821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EAD89560-AC87-D13A-F1C4-02CAC52955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D38C607E-7A92-9C36-7BB2-FE400C24B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29FC98E4-1C9B-E239-CE06-039E6861C210}"/>
              </a:ext>
            </a:extLst>
          </p:cNvPr>
          <p:cNvGrpSpPr/>
          <p:nvPr/>
        </p:nvGrpSpPr>
        <p:grpSpPr>
          <a:xfrm>
            <a:off x="9374836" y="3773380"/>
            <a:ext cx="2747434" cy="1581150"/>
            <a:chOff x="723934" y="1929016"/>
            <a:chExt cx="2747434" cy="1581150"/>
          </a:xfrm>
        </p:grpSpPr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1272E62D-4DEF-B2A7-4C51-5EDEBD34870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831" name="平行四边形 830">
                <a:extLst>
                  <a:ext uri="{FF2B5EF4-FFF2-40B4-BE49-F238E27FC236}">
                    <a16:creationId xmlns:a16="http://schemas.microsoft.com/office/drawing/2014/main" id="{934C6626-A407-3F3B-F638-1B759799827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>
                <a:extLst>
                  <a:ext uri="{FF2B5EF4-FFF2-40B4-BE49-F238E27FC236}">
                    <a16:creationId xmlns:a16="http://schemas.microsoft.com/office/drawing/2014/main" id="{B89C3CC7-8581-D5F8-6386-ADB9E133AB13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>
                <a:extLst>
                  <a:ext uri="{FF2B5EF4-FFF2-40B4-BE49-F238E27FC236}">
                    <a16:creationId xmlns:a16="http://schemas.microsoft.com/office/drawing/2014/main" id="{848AA8A4-43C2-3693-4FC7-CB8BE112AE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>
                <a:extLst>
                  <a:ext uri="{FF2B5EF4-FFF2-40B4-BE49-F238E27FC236}">
                    <a16:creationId xmlns:a16="http://schemas.microsoft.com/office/drawing/2014/main" id="{0F2B9264-9143-BFD1-EB53-F8CC368B819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>
                <a:extLst>
                  <a:ext uri="{FF2B5EF4-FFF2-40B4-BE49-F238E27FC236}">
                    <a16:creationId xmlns:a16="http://schemas.microsoft.com/office/drawing/2014/main" id="{EE484494-BB8D-1575-ED87-7F0370A907D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>
                <a:extLst>
                  <a:ext uri="{FF2B5EF4-FFF2-40B4-BE49-F238E27FC236}">
                    <a16:creationId xmlns:a16="http://schemas.microsoft.com/office/drawing/2014/main" id="{81B8B6F9-5099-F9D6-B719-8FA7F676C7E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>
                <a:extLst>
                  <a:ext uri="{FF2B5EF4-FFF2-40B4-BE49-F238E27FC236}">
                    <a16:creationId xmlns:a16="http://schemas.microsoft.com/office/drawing/2014/main" id="{F244CF48-EC10-28B0-3972-BF9B59DE1287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>
                <a:extLst>
                  <a:ext uri="{FF2B5EF4-FFF2-40B4-BE49-F238E27FC236}">
                    <a16:creationId xmlns:a16="http://schemas.microsoft.com/office/drawing/2014/main" id="{BDDF4A20-C6DC-5186-06F5-1F0A6A4F9E2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>
                <a:extLst>
                  <a:ext uri="{FF2B5EF4-FFF2-40B4-BE49-F238E27FC236}">
                    <a16:creationId xmlns:a16="http://schemas.microsoft.com/office/drawing/2014/main" id="{874E59C9-5EE6-0BA3-AED9-4263B1111277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>
                <a:extLst>
                  <a:ext uri="{FF2B5EF4-FFF2-40B4-BE49-F238E27FC236}">
                    <a16:creationId xmlns:a16="http://schemas.microsoft.com/office/drawing/2014/main" id="{F7607C06-5046-CB49-5BD4-EE2B1A8A89B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>
                <a:extLst>
                  <a:ext uri="{FF2B5EF4-FFF2-40B4-BE49-F238E27FC236}">
                    <a16:creationId xmlns:a16="http://schemas.microsoft.com/office/drawing/2014/main" id="{D2827A69-4950-0170-E8F7-2B1BA1F967F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>
                <a:extLst>
                  <a:ext uri="{FF2B5EF4-FFF2-40B4-BE49-F238E27FC236}">
                    <a16:creationId xmlns:a16="http://schemas.microsoft.com/office/drawing/2014/main" id="{63EAA77D-F0B9-6A67-FFBF-23A40F2EABF2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>
                <a:extLst>
                  <a:ext uri="{FF2B5EF4-FFF2-40B4-BE49-F238E27FC236}">
                    <a16:creationId xmlns:a16="http://schemas.microsoft.com/office/drawing/2014/main" id="{37FC495D-1E37-A7D7-ACB3-D2D49C15A48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>
                <a:extLst>
                  <a:ext uri="{FF2B5EF4-FFF2-40B4-BE49-F238E27FC236}">
                    <a16:creationId xmlns:a16="http://schemas.microsoft.com/office/drawing/2014/main" id="{BD32A5DE-DE4A-A5FF-8B70-94ACC5B25F3B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>
                <a:extLst>
                  <a:ext uri="{FF2B5EF4-FFF2-40B4-BE49-F238E27FC236}">
                    <a16:creationId xmlns:a16="http://schemas.microsoft.com/office/drawing/2014/main" id="{1A4E2C90-5A91-A55B-F290-09260925F22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>
                <a:extLst>
                  <a:ext uri="{FF2B5EF4-FFF2-40B4-BE49-F238E27FC236}">
                    <a16:creationId xmlns:a16="http://schemas.microsoft.com/office/drawing/2014/main" id="{36ED280B-440F-28F2-5360-E6472483125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>
                <a:extLst>
                  <a:ext uri="{FF2B5EF4-FFF2-40B4-BE49-F238E27FC236}">
                    <a16:creationId xmlns:a16="http://schemas.microsoft.com/office/drawing/2014/main" id="{53EE597A-4909-E25F-B7A0-5E65ABEBA94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>
                <a:extLst>
                  <a:ext uri="{FF2B5EF4-FFF2-40B4-BE49-F238E27FC236}">
                    <a16:creationId xmlns:a16="http://schemas.microsoft.com/office/drawing/2014/main" id="{33D8B7A8-08D4-0F04-BFC6-A9B4FB2598D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>
                <a:extLst>
                  <a:ext uri="{FF2B5EF4-FFF2-40B4-BE49-F238E27FC236}">
                    <a16:creationId xmlns:a16="http://schemas.microsoft.com/office/drawing/2014/main" id="{F4ABF9BB-59D6-FAE7-8243-A558FE66360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>
                <a:extLst>
                  <a:ext uri="{FF2B5EF4-FFF2-40B4-BE49-F238E27FC236}">
                    <a16:creationId xmlns:a16="http://schemas.microsoft.com/office/drawing/2014/main" id="{C0DC5738-8A0A-B150-7D5A-B664A6325E1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>
                <a:extLst>
                  <a:ext uri="{FF2B5EF4-FFF2-40B4-BE49-F238E27FC236}">
                    <a16:creationId xmlns:a16="http://schemas.microsoft.com/office/drawing/2014/main" id="{E220BC39-D94F-4701-0BF9-3C6714F1E20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>
                <a:extLst>
                  <a:ext uri="{FF2B5EF4-FFF2-40B4-BE49-F238E27FC236}">
                    <a16:creationId xmlns:a16="http://schemas.microsoft.com/office/drawing/2014/main" id="{020960D0-B9A7-916E-E050-122EEF2A941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>
                <a:extLst>
                  <a:ext uri="{FF2B5EF4-FFF2-40B4-BE49-F238E27FC236}">
                    <a16:creationId xmlns:a16="http://schemas.microsoft.com/office/drawing/2014/main" id="{CF304745-5FFB-9DC9-33F8-26D1176E023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>
                <a:extLst>
                  <a:ext uri="{FF2B5EF4-FFF2-40B4-BE49-F238E27FC236}">
                    <a16:creationId xmlns:a16="http://schemas.microsoft.com/office/drawing/2014/main" id="{AF891CCB-24C8-9F2F-6C40-C0A3F2E08F2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>
                <a:extLst>
                  <a:ext uri="{FF2B5EF4-FFF2-40B4-BE49-F238E27FC236}">
                    <a16:creationId xmlns:a16="http://schemas.microsoft.com/office/drawing/2014/main" id="{5A4EAB38-E9DC-AC2E-0342-159F43B7CED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>
                <a:extLst>
                  <a:ext uri="{FF2B5EF4-FFF2-40B4-BE49-F238E27FC236}">
                    <a16:creationId xmlns:a16="http://schemas.microsoft.com/office/drawing/2014/main" id="{917D4B06-256A-4C6D-F7A3-7BA96C03120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>
                <a:extLst>
                  <a:ext uri="{FF2B5EF4-FFF2-40B4-BE49-F238E27FC236}">
                    <a16:creationId xmlns:a16="http://schemas.microsoft.com/office/drawing/2014/main" id="{8B66EEB5-9FB5-E3C4-BB2F-85891936D49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>
                <a:extLst>
                  <a:ext uri="{FF2B5EF4-FFF2-40B4-BE49-F238E27FC236}">
                    <a16:creationId xmlns:a16="http://schemas.microsoft.com/office/drawing/2014/main" id="{09A0C2A7-4C13-F626-2A80-3FFEC04A10D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椭圆 858">
                <a:extLst>
                  <a:ext uri="{FF2B5EF4-FFF2-40B4-BE49-F238E27FC236}">
                    <a16:creationId xmlns:a16="http://schemas.microsoft.com/office/drawing/2014/main" id="{7E78272E-2E13-61F6-5F72-59689F3DF0B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椭圆 859">
                <a:extLst>
                  <a:ext uri="{FF2B5EF4-FFF2-40B4-BE49-F238E27FC236}">
                    <a16:creationId xmlns:a16="http://schemas.microsoft.com/office/drawing/2014/main" id="{8CEE317D-F685-B6BE-2A7C-3E8FFA50EE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椭圆 860">
                <a:extLst>
                  <a:ext uri="{FF2B5EF4-FFF2-40B4-BE49-F238E27FC236}">
                    <a16:creationId xmlns:a16="http://schemas.microsoft.com/office/drawing/2014/main" id="{705CE0D7-D2C9-FAEE-02AF-AC723D8DACC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椭圆 861">
                <a:extLst>
                  <a:ext uri="{FF2B5EF4-FFF2-40B4-BE49-F238E27FC236}">
                    <a16:creationId xmlns:a16="http://schemas.microsoft.com/office/drawing/2014/main" id="{48639570-EA53-76E3-8877-DA19E2D7368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椭圆 862">
                <a:extLst>
                  <a:ext uri="{FF2B5EF4-FFF2-40B4-BE49-F238E27FC236}">
                    <a16:creationId xmlns:a16="http://schemas.microsoft.com/office/drawing/2014/main" id="{8D835198-B087-3685-810F-F7E32D71D87A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椭圆 863">
                <a:extLst>
                  <a:ext uri="{FF2B5EF4-FFF2-40B4-BE49-F238E27FC236}">
                    <a16:creationId xmlns:a16="http://schemas.microsoft.com/office/drawing/2014/main" id="{9FD3731A-B192-79B4-CF25-B37248507B4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椭圆 864">
                <a:extLst>
                  <a:ext uri="{FF2B5EF4-FFF2-40B4-BE49-F238E27FC236}">
                    <a16:creationId xmlns:a16="http://schemas.microsoft.com/office/drawing/2014/main" id="{004757A6-0B9C-170C-C844-F1D096E1748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椭圆 865">
                <a:extLst>
                  <a:ext uri="{FF2B5EF4-FFF2-40B4-BE49-F238E27FC236}">
                    <a16:creationId xmlns:a16="http://schemas.microsoft.com/office/drawing/2014/main" id="{1A3951C0-36F8-F0D3-00EC-B517720691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椭圆 866">
                <a:extLst>
                  <a:ext uri="{FF2B5EF4-FFF2-40B4-BE49-F238E27FC236}">
                    <a16:creationId xmlns:a16="http://schemas.microsoft.com/office/drawing/2014/main" id="{13F62747-DA05-6E73-5DB3-BA26F41BC0A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251AA639-31A8-FB63-0B8E-F5A97AB036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3B508EEB-119D-4F55-8314-2DF0E75D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>
              <a:extLst>
                <a:ext uri="{FF2B5EF4-FFF2-40B4-BE49-F238E27FC236}">
                  <a16:creationId xmlns:a16="http://schemas.microsoft.com/office/drawing/2014/main" id="{D4FEEC3C-4F73-B3CD-C9DF-04829E9E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0A25D8D5-4B48-8A7F-F5FA-750ED0221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5EDD0C17-D926-D286-90A6-44A7931CA2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4425E13E-0429-7969-7137-DEFC4E25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>
              <a:extLst>
                <a:ext uri="{FF2B5EF4-FFF2-40B4-BE49-F238E27FC236}">
                  <a16:creationId xmlns:a16="http://schemas.microsoft.com/office/drawing/2014/main" id="{F924A4F4-EB95-7FCD-E551-763A01979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>
              <a:extLst>
                <a:ext uri="{FF2B5EF4-FFF2-40B4-BE49-F238E27FC236}">
                  <a16:creationId xmlns:a16="http://schemas.microsoft.com/office/drawing/2014/main" id="{9D509E9A-2F31-DA97-55F4-39E6ED11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5D0B3C7-85FD-6C9D-7359-DFEE09F1C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6A9B930B-3FB6-0681-7B0E-85318CA6E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245996C9-0735-8D99-289C-2F3426EFE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>
              <a:extLst>
                <a:ext uri="{FF2B5EF4-FFF2-40B4-BE49-F238E27FC236}">
                  <a16:creationId xmlns:a16="http://schemas.microsoft.com/office/drawing/2014/main" id="{8C745135-F589-77BC-E84F-9A8F1A4A8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>
              <a:extLst>
                <a:ext uri="{FF2B5EF4-FFF2-40B4-BE49-F238E27FC236}">
                  <a16:creationId xmlns:a16="http://schemas.microsoft.com/office/drawing/2014/main" id="{2CFE01AE-49E3-07D9-7126-EBFB913EE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>
              <a:extLst>
                <a:ext uri="{FF2B5EF4-FFF2-40B4-BE49-F238E27FC236}">
                  <a16:creationId xmlns:a16="http://schemas.microsoft.com/office/drawing/2014/main" id="{617CD725-84AB-4595-DB6B-05B6026BD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>
              <a:extLst>
                <a:ext uri="{FF2B5EF4-FFF2-40B4-BE49-F238E27FC236}">
                  <a16:creationId xmlns:a16="http://schemas.microsoft.com/office/drawing/2014/main" id="{B6608BB6-DB08-D5B8-3CAD-ED0498F60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>
              <a:extLst>
                <a:ext uri="{FF2B5EF4-FFF2-40B4-BE49-F238E27FC236}">
                  <a16:creationId xmlns:a16="http://schemas.microsoft.com/office/drawing/2014/main" id="{F7DDEE81-A598-83C9-569A-3F6C7C6C7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>
              <a:extLst>
                <a:ext uri="{FF2B5EF4-FFF2-40B4-BE49-F238E27FC236}">
                  <a16:creationId xmlns:a16="http://schemas.microsoft.com/office/drawing/2014/main" id="{343F6068-E862-BC05-6626-B3FD0F9D15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>
              <a:extLst>
                <a:ext uri="{FF2B5EF4-FFF2-40B4-BE49-F238E27FC236}">
                  <a16:creationId xmlns:a16="http://schemas.microsoft.com/office/drawing/2014/main" id="{7277DF8D-ACD8-C1EB-34ED-279ACB09E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>
              <a:extLst>
                <a:ext uri="{FF2B5EF4-FFF2-40B4-BE49-F238E27FC236}">
                  <a16:creationId xmlns:a16="http://schemas.microsoft.com/office/drawing/2014/main" id="{BE582F9D-23E5-3E77-2E4D-18EC2602C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>
              <a:extLst>
                <a:ext uri="{FF2B5EF4-FFF2-40B4-BE49-F238E27FC236}">
                  <a16:creationId xmlns:a16="http://schemas.microsoft.com/office/drawing/2014/main" id="{7D8EE99C-BE46-40D4-FA1C-85FCBA8B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>
              <a:extLst>
                <a:ext uri="{FF2B5EF4-FFF2-40B4-BE49-F238E27FC236}">
                  <a16:creationId xmlns:a16="http://schemas.microsoft.com/office/drawing/2014/main" id="{5E39E037-77AB-780D-A7D6-6AB9D3D63C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>
              <a:extLst>
                <a:ext uri="{FF2B5EF4-FFF2-40B4-BE49-F238E27FC236}">
                  <a16:creationId xmlns:a16="http://schemas.microsoft.com/office/drawing/2014/main" id="{5A46D412-E9EF-5F1A-96E9-8DEAEBC68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>
              <a:extLst>
                <a:ext uri="{FF2B5EF4-FFF2-40B4-BE49-F238E27FC236}">
                  <a16:creationId xmlns:a16="http://schemas.microsoft.com/office/drawing/2014/main" id="{2975E0B6-4BEF-C43E-DAE1-CDB46D7B8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>
              <a:extLst>
                <a:ext uri="{FF2B5EF4-FFF2-40B4-BE49-F238E27FC236}">
                  <a16:creationId xmlns:a16="http://schemas.microsoft.com/office/drawing/2014/main" id="{77F5BA19-81F4-981E-9195-D49C2FE2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>
              <a:extLst>
                <a:ext uri="{FF2B5EF4-FFF2-40B4-BE49-F238E27FC236}">
                  <a16:creationId xmlns:a16="http://schemas.microsoft.com/office/drawing/2014/main" id="{E17BB5DF-BC6A-C0EA-3912-583BB4B8F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>
              <a:extLst>
                <a:ext uri="{FF2B5EF4-FFF2-40B4-BE49-F238E27FC236}">
                  <a16:creationId xmlns:a16="http://schemas.microsoft.com/office/drawing/2014/main" id="{02B0B1D5-2EE4-6800-5348-F26847F09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>
              <a:extLst>
                <a:ext uri="{FF2B5EF4-FFF2-40B4-BE49-F238E27FC236}">
                  <a16:creationId xmlns:a16="http://schemas.microsoft.com/office/drawing/2014/main" id="{64A8C130-96D7-ADF0-6796-BD307C472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>
              <a:extLst>
                <a:ext uri="{FF2B5EF4-FFF2-40B4-BE49-F238E27FC236}">
                  <a16:creationId xmlns:a16="http://schemas.microsoft.com/office/drawing/2014/main" id="{31CC6D79-0D15-24AE-1342-48C42F1C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>
              <a:extLst>
                <a:ext uri="{FF2B5EF4-FFF2-40B4-BE49-F238E27FC236}">
                  <a16:creationId xmlns:a16="http://schemas.microsoft.com/office/drawing/2014/main" id="{2BA74570-2A2E-2261-8B97-8AF95387E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>
              <a:extLst>
                <a:ext uri="{FF2B5EF4-FFF2-40B4-BE49-F238E27FC236}">
                  <a16:creationId xmlns:a16="http://schemas.microsoft.com/office/drawing/2014/main" id="{AA87CADF-A6E2-845B-70E9-1ED62E153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>
              <a:extLst>
                <a:ext uri="{FF2B5EF4-FFF2-40B4-BE49-F238E27FC236}">
                  <a16:creationId xmlns:a16="http://schemas.microsoft.com/office/drawing/2014/main" id="{2C63454F-EEED-7EB8-88BA-C947DE4B9D4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>
              <a:extLst>
                <a:ext uri="{FF2B5EF4-FFF2-40B4-BE49-F238E27FC236}">
                  <a16:creationId xmlns:a16="http://schemas.microsoft.com/office/drawing/2014/main" id="{3FF4DAB3-0B59-A8CA-8BE4-A9E45444A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>
              <a:extLst>
                <a:ext uri="{FF2B5EF4-FFF2-40B4-BE49-F238E27FC236}">
                  <a16:creationId xmlns:a16="http://schemas.microsoft.com/office/drawing/2014/main" id="{73FECBDC-3083-48D2-BD1D-2E7A8688A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>
              <a:extLst>
                <a:ext uri="{FF2B5EF4-FFF2-40B4-BE49-F238E27FC236}">
                  <a16:creationId xmlns:a16="http://schemas.microsoft.com/office/drawing/2014/main" id="{C7BC2511-9573-ADDB-1CA9-BFC69AA59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>
              <a:extLst>
                <a:ext uri="{FF2B5EF4-FFF2-40B4-BE49-F238E27FC236}">
                  <a16:creationId xmlns:a16="http://schemas.microsoft.com/office/drawing/2014/main" id="{9132F9E1-C8E3-9062-56DE-CC904560038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>
              <a:extLst>
                <a:ext uri="{FF2B5EF4-FFF2-40B4-BE49-F238E27FC236}">
                  <a16:creationId xmlns:a16="http://schemas.microsoft.com/office/drawing/2014/main" id="{651A32BD-ABD1-1A02-AF3C-C60ADB12CCD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>
              <a:extLst>
                <a:ext uri="{FF2B5EF4-FFF2-40B4-BE49-F238E27FC236}">
                  <a16:creationId xmlns:a16="http://schemas.microsoft.com/office/drawing/2014/main" id="{12678BA2-A01A-2EC5-AF80-AFCB5A811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8" name="组合 867">
            <a:extLst>
              <a:ext uri="{FF2B5EF4-FFF2-40B4-BE49-F238E27FC236}">
                <a16:creationId xmlns:a16="http://schemas.microsoft.com/office/drawing/2014/main" id="{F8BD781A-81DD-4FD2-7CC3-F936BFE40F9C}"/>
              </a:ext>
            </a:extLst>
          </p:cNvPr>
          <p:cNvGrpSpPr/>
          <p:nvPr/>
        </p:nvGrpSpPr>
        <p:grpSpPr>
          <a:xfrm>
            <a:off x="3876276" y="612140"/>
            <a:ext cx="2747434" cy="1581150"/>
            <a:chOff x="723934" y="1929016"/>
            <a:chExt cx="2747434" cy="1581150"/>
          </a:xfrm>
        </p:grpSpPr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BD31701A-EFBD-A8BC-9F25-5C3D16480D2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07" name="平行四边形 906">
                <a:extLst>
                  <a:ext uri="{FF2B5EF4-FFF2-40B4-BE49-F238E27FC236}">
                    <a16:creationId xmlns:a16="http://schemas.microsoft.com/office/drawing/2014/main" id="{BECBAFA1-5C71-F7E7-C6F1-1231637A083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ADA78789-1C6D-2556-551D-BE03444DE0D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58505CAE-8806-3C02-B69B-7CC6E08CDBE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椭圆 909">
                <a:extLst>
                  <a:ext uri="{FF2B5EF4-FFF2-40B4-BE49-F238E27FC236}">
                    <a16:creationId xmlns:a16="http://schemas.microsoft.com/office/drawing/2014/main" id="{E51BC967-2B15-1C7E-1D0C-153173720E2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椭圆 910">
                <a:extLst>
                  <a:ext uri="{FF2B5EF4-FFF2-40B4-BE49-F238E27FC236}">
                    <a16:creationId xmlns:a16="http://schemas.microsoft.com/office/drawing/2014/main" id="{9FA65187-1E5E-0A88-1786-8AE00E121CD0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椭圆 911">
                <a:extLst>
                  <a:ext uri="{FF2B5EF4-FFF2-40B4-BE49-F238E27FC236}">
                    <a16:creationId xmlns:a16="http://schemas.microsoft.com/office/drawing/2014/main" id="{5BBE8588-62B7-14D5-1F15-783DC10B890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椭圆 912">
                <a:extLst>
                  <a:ext uri="{FF2B5EF4-FFF2-40B4-BE49-F238E27FC236}">
                    <a16:creationId xmlns:a16="http://schemas.microsoft.com/office/drawing/2014/main" id="{CA602887-6B70-E778-AC0E-7DCE7FE07D6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椭圆 913">
                <a:extLst>
                  <a:ext uri="{FF2B5EF4-FFF2-40B4-BE49-F238E27FC236}">
                    <a16:creationId xmlns:a16="http://schemas.microsoft.com/office/drawing/2014/main" id="{ECF00406-2C61-AD6E-5D5E-C211F52894EE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椭圆 914">
                <a:extLst>
                  <a:ext uri="{FF2B5EF4-FFF2-40B4-BE49-F238E27FC236}">
                    <a16:creationId xmlns:a16="http://schemas.microsoft.com/office/drawing/2014/main" id="{82DC8530-81F9-6DC2-8B74-FF347ABDF45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椭圆 915">
                <a:extLst>
                  <a:ext uri="{FF2B5EF4-FFF2-40B4-BE49-F238E27FC236}">
                    <a16:creationId xmlns:a16="http://schemas.microsoft.com/office/drawing/2014/main" id="{29FB566F-BC2A-7D24-F200-38CAE5BC84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椭圆 916">
                <a:extLst>
                  <a:ext uri="{FF2B5EF4-FFF2-40B4-BE49-F238E27FC236}">
                    <a16:creationId xmlns:a16="http://schemas.microsoft.com/office/drawing/2014/main" id="{CE2D382F-809E-2DD7-18E6-11D03DED6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椭圆 917">
                <a:extLst>
                  <a:ext uri="{FF2B5EF4-FFF2-40B4-BE49-F238E27FC236}">
                    <a16:creationId xmlns:a16="http://schemas.microsoft.com/office/drawing/2014/main" id="{C27B09D9-3B87-9E11-D328-B0ABB4A199C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椭圆 918">
                <a:extLst>
                  <a:ext uri="{FF2B5EF4-FFF2-40B4-BE49-F238E27FC236}">
                    <a16:creationId xmlns:a16="http://schemas.microsoft.com/office/drawing/2014/main" id="{E6ECB659-FD9D-055D-29CD-C126FE1CDC0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椭圆 919">
                <a:extLst>
                  <a:ext uri="{FF2B5EF4-FFF2-40B4-BE49-F238E27FC236}">
                    <a16:creationId xmlns:a16="http://schemas.microsoft.com/office/drawing/2014/main" id="{EC1F4810-60B7-89D3-F1DA-9D80804EE97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椭圆 920">
                <a:extLst>
                  <a:ext uri="{FF2B5EF4-FFF2-40B4-BE49-F238E27FC236}">
                    <a16:creationId xmlns:a16="http://schemas.microsoft.com/office/drawing/2014/main" id="{C135DA72-4E59-9796-09EE-E7AE3AB80B5E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2" name="椭圆 921">
                <a:extLst>
                  <a:ext uri="{FF2B5EF4-FFF2-40B4-BE49-F238E27FC236}">
                    <a16:creationId xmlns:a16="http://schemas.microsoft.com/office/drawing/2014/main" id="{B15DB829-5563-1EFA-F597-E51888173EF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椭圆 922">
                <a:extLst>
                  <a:ext uri="{FF2B5EF4-FFF2-40B4-BE49-F238E27FC236}">
                    <a16:creationId xmlns:a16="http://schemas.microsoft.com/office/drawing/2014/main" id="{A6FD28D9-012D-9088-A1DD-4C456C36225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椭圆 923">
                <a:extLst>
                  <a:ext uri="{FF2B5EF4-FFF2-40B4-BE49-F238E27FC236}">
                    <a16:creationId xmlns:a16="http://schemas.microsoft.com/office/drawing/2014/main" id="{9DD8D01B-BA69-F230-3B72-355EA8A776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椭圆 924">
                <a:extLst>
                  <a:ext uri="{FF2B5EF4-FFF2-40B4-BE49-F238E27FC236}">
                    <a16:creationId xmlns:a16="http://schemas.microsoft.com/office/drawing/2014/main" id="{0DDBB367-2D09-5AB2-5846-3D7F680D9A05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椭圆 925">
                <a:extLst>
                  <a:ext uri="{FF2B5EF4-FFF2-40B4-BE49-F238E27FC236}">
                    <a16:creationId xmlns:a16="http://schemas.microsoft.com/office/drawing/2014/main" id="{2860BC3B-0057-47A6-2E9F-8EC5A6B2EDF1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>
                <a:extLst>
                  <a:ext uri="{FF2B5EF4-FFF2-40B4-BE49-F238E27FC236}">
                    <a16:creationId xmlns:a16="http://schemas.microsoft.com/office/drawing/2014/main" id="{4388FBA2-C5D9-DE15-D7A3-6FB5D290987F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>
                <a:extLst>
                  <a:ext uri="{FF2B5EF4-FFF2-40B4-BE49-F238E27FC236}">
                    <a16:creationId xmlns:a16="http://schemas.microsoft.com/office/drawing/2014/main" id="{4EADC56F-2271-E9B0-3832-B45BB62452B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>
                <a:extLst>
                  <a:ext uri="{FF2B5EF4-FFF2-40B4-BE49-F238E27FC236}">
                    <a16:creationId xmlns:a16="http://schemas.microsoft.com/office/drawing/2014/main" id="{EDD58825-901C-95C3-4CDF-98488F65AAF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>
                <a:extLst>
                  <a:ext uri="{FF2B5EF4-FFF2-40B4-BE49-F238E27FC236}">
                    <a16:creationId xmlns:a16="http://schemas.microsoft.com/office/drawing/2014/main" id="{EDC87C59-735A-1324-3516-8FB5FC9C000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椭圆 930">
                <a:extLst>
                  <a:ext uri="{FF2B5EF4-FFF2-40B4-BE49-F238E27FC236}">
                    <a16:creationId xmlns:a16="http://schemas.microsoft.com/office/drawing/2014/main" id="{9CF8433E-2F31-A009-48D4-8D61BC0EE99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椭圆 931">
                <a:extLst>
                  <a:ext uri="{FF2B5EF4-FFF2-40B4-BE49-F238E27FC236}">
                    <a16:creationId xmlns:a16="http://schemas.microsoft.com/office/drawing/2014/main" id="{8F8D5151-23E3-1411-2FF6-D2FD4EAACC6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椭圆 932">
                <a:extLst>
                  <a:ext uri="{FF2B5EF4-FFF2-40B4-BE49-F238E27FC236}">
                    <a16:creationId xmlns:a16="http://schemas.microsoft.com/office/drawing/2014/main" id="{697D9553-D723-CEEE-3C3C-B467B6154C0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>
                <a:extLst>
                  <a:ext uri="{FF2B5EF4-FFF2-40B4-BE49-F238E27FC236}">
                    <a16:creationId xmlns:a16="http://schemas.microsoft.com/office/drawing/2014/main" id="{AB50699C-BF97-C2AD-5702-8E40D7A0F67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>
                <a:extLst>
                  <a:ext uri="{FF2B5EF4-FFF2-40B4-BE49-F238E27FC236}">
                    <a16:creationId xmlns:a16="http://schemas.microsoft.com/office/drawing/2014/main" id="{55E3F998-9AFD-7034-0CCE-BCB0154A719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>
                <a:extLst>
                  <a:ext uri="{FF2B5EF4-FFF2-40B4-BE49-F238E27FC236}">
                    <a16:creationId xmlns:a16="http://schemas.microsoft.com/office/drawing/2014/main" id="{696DB49B-2EAF-4B98-ED94-62500E7532F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>
                <a:extLst>
                  <a:ext uri="{FF2B5EF4-FFF2-40B4-BE49-F238E27FC236}">
                    <a16:creationId xmlns:a16="http://schemas.microsoft.com/office/drawing/2014/main" id="{57B9F859-1498-A76E-9563-ED2DF69C7F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>
                <a:extLst>
                  <a:ext uri="{FF2B5EF4-FFF2-40B4-BE49-F238E27FC236}">
                    <a16:creationId xmlns:a16="http://schemas.microsoft.com/office/drawing/2014/main" id="{85C39C0B-B6D6-5445-6FF4-30FBDC31A24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椭圆 938">
                <a:extLst>
                  <a:ext uri="{FF2B5EF4-FFF2-40B4-BE49-F238E27FC236}">
                    <a16:creationId xmlns:a16="http://schemas.microsoft.com/office/drawing/2014/main" id="{4AE4AC17-705B-DDA8-3A0F-3B16A6F5B5A2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椭圆 939">
                <a:extLst>
                  <a:ext uri="{FF2B5EF4-FFF2-40B4-BE49-F238E27FC236}">
                    <a16:creationId xmlns:a16="http://schemas.microsoft.com/office/drawing/2014/main" id="{B87742D2-6555-DB1E-2713-5E972D0EBE2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>
                <a:extLst>
                  <a:ext uri="{FF2B5EF4-FFF2-40B4-BE49-F238E27FC236}">
                    <a16:creationId xmlns:a16="http://schemas.microsoft.com/office/drawing/2014/main" id="{FA06B814-E1A2-D4B1-ABAB-8DABF57BFF9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>
                <a:extLst>
                  <a:ext uri="{FF2B5EF4-FFF2-40B4-BE49-F238E27FC236}">
                    <a16:creationId xmlns:a16="http://schemas.microsoft.com/office/drawing/2014/main" id="{EAC56F9A-1AE1-0FBD-9841-AE3A7CA0594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>
                <a:extLst>
                  <a:ext uri="{FF2B5EF4-FFF2-40B4-BE49-F238E27FC236}">
                    <a16:creationId xmlns:a16="http://schemas.microsoft.com/office/drawing/2014/main" id="{4DD05ADB-8E71-2769-3354-2385A44ACCCB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024AD42F-B46B-852B-3017-D203252AF3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4BE449E8-0DB8-C3A8-1204-29E658E1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B97FB204-E602-5D59-03FF-E372A51DD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B5BB9874-CBA2-4C49-8F6E-42DF25E13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F0EBA8B6-64AF-6417-C8D5-E752AA5DF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E7F91725-7A1C-FC9D-5E0C-1F065F9B5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9EFEFDAF-0F94-9A9D-A056-F83B17E13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51039C35-5EA0-12AA-81E8-EDBFC65799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B89B00B0-AB7B-80B7-597F-39184C475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DAA13413-322C-B384-7E37-2C1C29C5F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7BF8902-630A-EBDE-6C42-09FC4A810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79B3793B-D31A-0965-55AA-8F43B22E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97A09D66-BB77-177E-7CA0-55FDEC19F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8F509D4D-7194-802F-B81A-AB78C8D4D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0C7A8F92-A13C-32EA-31C1-A9BDC024F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857E6BF0-4A42-6CDC-1D58-7082BDD1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A7B3D082-AE55-3ED4-CD19-7187B08CB1F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9BC29B34-9EEE-8534-E926-40295D524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35C6709E-E5E6-8F51-09E5-F9F286A8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D3C1A164-BDA7-48F4-DA21-4A2DDBA0D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D5038E8A-CF06-70FD-1C83-E5282050E4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98882BD-8883-1AC5-1EDC-49334AB51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C8CE4D8A-952E-3CAD-DDA5-B98D5DA2A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96BC843B-D137-8E33-022D-15B68B81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C4B35EE4-DCE6-82B8-AD71-C908BF88A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6F548A7A-8BB6-4EA4-FA14-3644432A0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BD6FE8F0-07B5-DED6-5338-206FE2EF5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A1BCF86D-F44B-77BE-6499-A50BB3445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0A911283-4A50-578A-171B-8A22439A0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10995AA-E226-8CA5-7908-3DECDB583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B4456A82-D6FE-D525-9489-8C43E57B70D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CE7A5ADE-77C3-A2AF-B7A5-9CEE12DE1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5FDDEB3A-8725-371F-E90D-80EE7233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E1AF66C0-8B2F-9931-1E4A-CB8A8420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BDA84383-B2C9-87CD-48F2-52C3447A038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1D8F99EF-F0F6-9C05-9DAF-DCE15CD4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5DC8D472-6C32-A3CA-A5F7-4D49C81F5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4" name="组合 943">
            <a:extLst>
              <a:ext uri="{FF2B5EF4-FFF2-40B4-BE49-F238E27FC236}">
                <a16:creationId xmlns:a16="http://schemas.microsoft.com/office/drawing/2014/main" id="{A8465DEF-2A90-DB16-47C2-A2300875E63D}"/>
              </a:ext>
            </a:extLst>
          </p:cNvPr>
          <p:cNvGrpSpPr/>
          <p:nvPr/>
        </p:nvGrpSpPr>
        <p:grpSpPr>
          <a:xfrm>
            <a:off x="5700206" y="611965"/>
            <a:ext cx="2747434" cy="1581150"/>
            <a:chOff x="723934" y="1929016"/>
            <a:chExt cx="2747434" cy="1581150"/>
          </a:xfrm>
        </p:grpSpPr>
        <p:grpSp>
          <p:nvGrpSpPr>
            <p:cNvPr id="945" name="组合 944">
              <a:extLst>
                <a:ext uri="{FF2B5EF4-FFF2-40B4-BE49-F238E27FC236}">
                  <a16:creationId xmlns:a16="http://schemas.microsoft.com/office/drawing/2014/main" id="{4DB56594-A3AB-8A74-5DDC-31D24E0518F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83" name="平行四边形 982">
                <a:extLst>
                  <a:ext uri="{FF2B5EF4-FFF2-40B4-BE49-F238E27FC236}">
                    <a16:creationId xmlns:a16="http://schemas.microsoft.com/office/drawing/2014/main" id="{D237BD08-02FA-E213-4043-B3CD0AD8395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4" name="椭圆 983">
                <a:extLst>
                  <a:ext uri="{FF2B5EF4-FFF2-40B4-BE49-F238E27FC236}">
                    <a16:creationId xmlns:a16="http://schemas.microsoft.com/office/drawing/2014/main" id="{F0C7BA29-2684-5089-C792-E0E8C789DFAD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椭圆 984">
                <a:extLst>
                  <a:ext uri="{FF2B5EF4-FFF2-40B4-BE49-F238E27FC236}">
                    <a16:creationId xmlns:a16="http://schemas.microsoft.com/office/drawing/2014/main" id="{68ECC74A-60F9-9B92-1165-B952448A42E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椭圆 985">
                <a:extLst>
                  <a:ext uri="{FF2B5EF4-FFF2-40B4-BE49-F238E27FC236}">
                    <a16:creationId xmlns:a16="http://schemas.microsoft.com/office/drawing/2014/main" id="{E2B6B818-B720-3E67-1CA4-56FF2FDBA62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椭圆 986">
                <a:extLst>
                  <a:ext uri="{FF2B5EF4-FFF2-40B4-BE49-F238E27FC236}">
                    <a16:creationId xmlns:a16="http://schemas.microsoft.com/office/drawing/2014/main" id="{68E10687-13F1-0CC6-4971-8921C71657D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椭圆 987">
                <a:extLst>
                  <a:ext uri="{FF2B5EF4-FFF2-40B4-BE49-F238E27FC236}">
                    <a16:creationId xmlns:a16="http://schemas.microsoft.com/office/drawing/2014/main" id="{9FFCC899-9A84-F865-CE4F-C0FAD553BE65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椭圆 988">
                <a:extLst>
                  <a:ext uri="{FF2B5EF4-FFF2-40B4-BE49-F238E27FC236}">
                    <a16:creationId xmlns:a16="http://schemas.microsoft.com/office/drawing/2014/main" id="{8ADFA8FF-0F73-1AE1-96CB-A52906508C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椭圆 989">
                <a:extLst>
                  <a:ext uri="{FF2B5EF4-FFF2-40B4-BE49-F238E27FC236}">
                    <a16:creationId xmlns:a16="http://schemas.microsoft.com/office/drawing/2014/main" id="{E460E3B9-7E16-02FC-308E-0239F0DA9B8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椭圆 990">
                <a:extLst>
                  <a:ext uri="{FF2B5EF4-FFF2-40B4-BE49-F238E27FC236}">
                    <a16:creationId xmlns:a16="http://schemas.microsoft.com/office/drawing/2014/main" id="{D0551B78-DC2F-DF97-BE31-B7382D0A342A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椭圆 991">
                <a:extLst>
                  <a:ext uri="{FF2B5EF4-FFF2-40B4-BE49-F238E27FC236}">
                    <a16:creationId xmlns:a16="http://schemas.microsoft.com/office/drawing/2014/main" id="{B9682EF9-6EDE-AAEC-F06B-381BCE4D3DED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椭圆 992">
                <a:extLst>
                  <a:ext uri="{FF2B5EF4-FFF2-40B4-BE49-F238E27FC236}">
                    <a16:creationId xmlns:a16="http://schemas.microsoft.com/office/drawing/2014/main" id="{6C34BC81-2FFE-8FED-0F09-75256206AF9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椭圆 993">
                <a:extLst>
                  <a:ext uri="{FF2B5EF4-FFF2-40B4-BE49-F238E27FC236}">
                    <a16:creationId xmlns:a16="http://schemas.microsoft.com/office/drawing/2014/main" id="{675CF61E-C8FE-6FD5-C3E5-49B558B2B61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椭圆 994">
                <a:extLst>
                  <a:ext uri="{FF2B5EF4-FFF2-40B4-BE49-F238E27FC236}">
                    <a16:creationId xmlns:a16="http://schemas.microsoft.com/office/drawing/2014/main" id="{E27BE0B1-E0DE-414E-6753-B61A7B9CE06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椭圆 995">
                <a:extLst>
                  <a:ext uri="{FF2B5EF4-FFF2-40B4-BE49-F238E27FC236}">
                    <a16:creationId xmlns:a16="http://schemas.microsoft.com/office/drawing/2014/main" id="{B1204F4C-A329-906A-F745-578CE379B56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椭圆 996">
                <a:extLst>
                  <a:ext uri="{FF2B5EF4-FFF2-40B4-BE49-F238E27FC236}">
                    <a16:creationId xmlns:a16="http://schemas.microsoft.com/office/drawing/2014/main" id="{9903E48E-68F5-1863-D31F-579E1D01DC9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>
                <a:extLst>
                  <a:ext uri="{FF2B5EF4-FFF2-40B4-BE49-F238E27FC236}">
                    <a16:creationId xmlns:a16="http://schemas.microsoft.com/office/drawing/2014/main" id="{59F3F861-5401-3298-D027-272C02FB3AC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>
                <a:extLst>
                  <a:ext uri="{FF2B5EF4-FFF2-40B4-BE49-F238E27FC236}">
                    <a16:creationId xmlns:a16="http://schemas.microsoft.com/office/drawing/2014/main" id="{024FDECE-7EC2-4E5E-1940-FDE33E4DA92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>
                <a:extLst>
                  <a:ext uri="{FF2B5EF4-FFF2-40B4-BE49-F238E27FC236}">
                    <a16:creationId xmlns:a16="http://schemas.microsoft.com/office/drawing/2014/main" id="{E7B1E2D8-5AD8-E91E-601F-B1CBA365A761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椭圆 1000">
                <a:extLst>
                  <a:ext uri="{FF2B5EF4-FFF2-40B4-BE49-F238E27FC236}">
                    <a16:creationId xmlns:a16="http://schemas.microsoft.com/office/drawing/2014/main" id="{8BBFF124-77E6-7B88-13B8-3F55E947BBCD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>
                <a:extLst>
                  <a:ext uri="{FF2B5EF4-FFF2-40B4-BE49-F238E27FC236}">
                    <a16:creationId xmlns:a16="http://schemas.microsoft.com/office/drawing/2014/main" id="{62A1AC2E-664C-956B-EDD9-F1CDEEC9974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椭圆 1002">
                <a:extLst>
                  <a:ext uri="{FF2B5EF4-FFF2-40B4-BE49-F238E27FC236}">
                    <a16:creationId xmlns:a16="http://schemas.microsoft.com/office/drawing/2014/main" id="{3F636796-11E5-D9CC-0070-93F4F81BDA8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椭圆 1003">
                <a:extLst>
                  <a:ext uri="{FF2B5EF4-FFF2-40B4-BE49-F238E27FC236}">
                    <a16:creationId xmlns:a16="http://schemas.microsoft.com/office/drawing/2014/main" id="{65859418-96B8-E94F-CE92-88C25D6B677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>
                <a:extLst>
                  <a:ext uri="{FF2B5EF4-FFF2-40B4-BE49-F238E27FC236}">
                    <a16:creationId xmlns:a16="http://schemas.microsoft.com/office/drawing/2014/main" id="{0BB25157-E29E-D725-549B-3FAD6CDD665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58553EAF-39D7-1D1D-8AA9-439231279A3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id="{98ED55EB-93F8-3B6E-E547-7B1ADE78018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>
                <a:extLst>
                  <a:ext uri="{FF2B5EF4-FFF2-40B4-BE49-F238E27FC236}">
                    <a16:creationId xmlns:a16="http://schemas.microsoft.com/office/drawing/2014/main" id="{7C0226E6-9579-A018-66AF-1256AC1E173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>
                <a:extLst>
                  <a:ext uri="{FF2B5EF4-FFF2-40B4-BE49-F238E27FC236}">
                    <a16:creationId xmlns:a16="http://schemas.microsoft.com/office/drawing/2014/main" id="{347FC9E6-3162-FF2D-E30F-A37EC3B1114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>
                <a:extLst>
                  <a:ext uri="{FF2B5EF4-FFF2-40B4-BE49-F238E27FC236}">
                    <a16:creationId xmlns:a16="http://schemas.microsoft.com/office/drawing/2014/main" id="{D7A4F48F-2306-4FD8-42D1-15AA8F2A36A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>
                <a:extLst>
                  <a:ext uri="{FF2B5EF4-FFF2-40B4-BE49-F238E27FC236}">
                    <a16:creationId xmlns:a16="http://schemas.microsoft.com/office/drawing/2014/main" id="{B2108BB1-B2E6-ABDF-A354-7D3751511E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id="{33FB2896-BDB3-6868-614B-79CDC14C04A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>
                <a:extLst>
                  <a:ext uri="{FF2B5EF4-FFF2-40B4-BE49-F238E27FC236}">
                    <a16:creationId xmlns:a16="http://schemas.microsoft.com/office/drawing/2014/main" id="{B016BBEA-0E36-263F-8AC7-9FC984C4A55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>
                <a:extLst>
                  <a:ext uri="{FF2B5EF4-FFF2-40B4-BE49-F238E27FC236}">
                    <a16:creationId xmlns:a16="http://schemas.microsoft.com/office/drawing/2014/main" id="{B54E5573-FCD8-47CB-D6E0-BA920BADC9D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id="{071DCFA1-33E7-268D-2CAB-3F2C391E5F4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87962960-F4D8-9369-86F3-EE6BAB999389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FFDE4464-FFA2-59DC-2182-3DCC84A9570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id="{6C5DADE8-BA3C-D6E2-3066-22A823CA26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id="{83A1D4A6-E697-FB74-3E23-C4B41A87AF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6" name="直接连接符 945">
              <a:extLst>
                <a:ext uri="{FF2B5EF4-FFF2-40B4-BE49-F238E27FC236}">
                  <a16:creationId xmlns:a16="http://schemas.microsoft.com/office/drawing/2014/main" id="{9A13707F-1BD4-1112-939F-E16AA3DCE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>
              <a:extLst>
                <a:ext uri="{FF2B5EF4-FFF2-40B4-BE49-F238E27FC236}">
                  <a16:creationId xmlns:a16="http://schemas.microsoft.com/office/drawing/2014/main" id="{77622A1C-AEED-7379-1440-8AAD963A8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C4EDD6D3-00C3-9F09-C697-BC74EB87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111CAAC2-45A9-D3A7-B502-5B10A5DF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29B9DD48-58A2-9857-A538-5089269F4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78FCE2FA-E078-5C24-14B5-0F68BCA81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>
              <a:extLst>
                <a:ext uri="{FF2B5EF4-FFF2-40B4-BE49-F238E27FC236}">
                  <a16:creationId xmlns:a16="http://schemas.microsoft.com/office/drawing/2014/main" id="{C91BE294-C76B-286B-0D19-0DBA42376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>
              <a:extLst>
                <a:ext uri="{FF2B5EF4-FFF2-40B4-BE49-F238E27FC236}">
                  <a16:creationId xmlns:a16="http://schemas.microsoft.com/office/drawing/2014/main" id="{C3AA798A-25CD-0971-28A2-EEF4E5642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>
              <a:extLst>
                <a:ext uri="{FF2B5EF4-FFF2-40B4-BE49-F238E27FC236}">
                  <a16:creationId xmlns:a16="http://schemas.microsoft.com/office/drawing/2014/main" id="{0143E198-8416-344C-B06F-7B7D0E90C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>
              <a:extLst>
                <a:ext uri="{FF2B5EF4-FFF2-40B4-BE49-F238E27FC236}">
                  <a16:creationId xmlns:a16="http://schemas.microsoft.com/office/drawing/2014/main" id="{4F3B5B2B-4591-B8A3-00D6-9B91D91B2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>
              <a:extLst>
                <a:ext uri="{FF2B5EF4-FFF2-40B4-BE49-F238E27FC236}">
                  <a16:creationId xmlns:a16="http://schemas.microsoft.com/office/drawing/2014/main" id="{E93AD963-253B-F103-E36B-D6748B112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>
              <a:extLst>
                <a:ext uri="{FF2B5EF4-FFF2-40B4-BE49-F238E27FC236}">
                  <a16:creationId xmlns:a16="http://schemas.microsoft.com/office/drawing/2014/main" id="{9DC4AFE0-D70B-0776-F8A7-2621A0B7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>
              <a:extLst>
                <a:ext uri="{FF2B5EF4-FFF2-40B4-BE49-F238E27FC236}">
                  <a16:creationId xmlns:a16="http://schemas.microsoft.com/office/drawing/2014/main" id="{A71126D9-AB3F-EDA6-19EE-A674A3088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>
              <a:extLst>
                <a:ext uri="{FF2B5EF4-FFF2-40B4-BE49-F238E27FC236}">
                  <a16:creationId xmlns:a16="http://schemas.microsoft.com/office/drawing/2014/main" id="{45F3B761-44F4-2138-C3BE-234BBCE8D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>
              <a:extLst>
                <a:ext uri="{FF2B5EF4-FFF2-40B4-BE49-F238E27FC236}">
                  <a16:creationId xmlns:a16="http://schemas.microsoft.com/office/drawing/2014/main" id="{770BA386-A3CE-AA2A-9A57-4996248F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>
              <a:extLst>
                <a:ext uri="{FF2B5EF4-FFF2-40B4-BE49-F238E27FC236}">
                  <a16:creationId xmlns:a16="http://schemas.microsoft.com/office/drawing/2014/main" id="{72A305AE-963A-7809-6271-A1A758CDF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>
              <a:extLst>
                <a:ext uri="{FF2B5EF4-FFF2-40B4-BE49-F238E27FC236}">
                  <a16:creationId xmlns:a16="http://schemas.microsoft.com/office/drawing/2014/main" id="{66B40013-8967-5F46-18E7-FA051C2A9EC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>
              <a:extLst>
                <a:ext uri="{FF2B5EF4-FFF2-40B4-BE49-F238E27FC236}">
                  <a16:creationId xmlns:a16="http://schemas.microsoft.com/office/drawing/2014/main" id="{53313345-1D87-C44C-A601-35117DE88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>
              <a:extLst>
                <a:ext uri="{FF2B5EF4-FFF2-40B4-BE49-F238E27FC236}">
                  <a16:creationId xmlns:a16="http://schemas.microsoft.com/office/drawing/2014/main" id="{ABAB317E-6FAC-86EB-19B8-2DB0F15DA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>
              <a:extLst>
                <a:ext uri="{FF2B5EF4-FFF2-40B4-BE49-F238E27FC236}">
                  <a16:creationId xmlns:a16="http://schemas.microsoft.com/office/drawing/2014/main" id="{0625B09B-DFF0-D687-61FF-62807E8C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>
              <a:extLst>
                <a:ext uri="{FF2B5EF4-FFF2-40B4-BE49-F238E27FC236}">
                  <a16:creationId xmlns:a16="http://schemas.microsoft.com/office/drawing/2014/main" id="{71FDD613-68AD-B812-E189-7AA1A565162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>
              <a:extLst>
                <a:ext uri="{FF2B5EF4-FFF2-40B4-BE49-F238E27FC236}">
                  <a16:creationId xmlns:a16="http://schemas.microsoft.com/office/drawing/2014/main" id="{FA642384-7961-0733-9502-08FB3CE25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>
              <a:extLst>
                <a:ext uri="{FF2B5EF4-FFF2-40B4-BE49-F238E27FC236}">
                  <a16:creationId xmlns:a16="http://schemas.microsoft.com/office/drawing/2014/main" id="{2DF5B748-D8B0-B427-5F20-62E21D7D2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>
              <a:extLst>
                <a:ext uri="{FF2B5EF4-FFF2-40B4-BE49-F238E27FC236}">
                  <a16:creationId xmlns:a16="http://schemas.microsoft.com/office/drawing/2014/main" id="{44195BA5-C77A-08DF-3AEE-E1C03925B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>
              <a:extLst>
                <a:ext uri="{FF2B5EF4-FFF2-40B4-BE49-F238E27FC236}">
                  <a16:creationId xmlns:a16="http://schemas.microsoft.com/office/drawing/2014/main" id="{1AD416D2-5EB0-4D08-5EBC-5B4981854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>
              <a:extLst>
                <a:ext uri="{FF2B5EF4-FFF2-40B4-BE49-F238E27FC236}">
                  <a16:creationId xmlns:a16="http://schemas.microsoft.com/office/drawing/2014/main" id="{97688FCA-0BA7-EEAE-0037-7B7E70C28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>
              <a:extLst>
                <a:ext uri="{FF2B5EF4-FFF2-40B4-BE49-F238E27FC236}">
                  <a16:creationId xmlns:a16="http://schemas.microsoft.com/office/drawing/2014/main" id="{31EEC230-0E4A-27B0-DDF8-726DD4CEC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>
              <a:extLst>
                <a:ext uri="{FF2B5EF4-FFF2-40B4-BE49-F238E27FC236}">
                  <a16:creationId xmlns:a16="http://schemas.microsoft.com/office/drawing/2014/main" id="{F5B397DB-C34B-F73D-5951-FC276F976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>
              <a:extLst>
                <a:ext uri="{FF2B5EF4-FFF2-40B4-BE49-F238E27FC236}">
                  <a16:creationId xmlns:a16="http://schemas.microsoft.com/office/drawing/2014/main" id="{9CF71043-D168-D048-D643-97D75415D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>
              <a:extLst>
                <a:ext uri="{FF2B5EF4-FFF2-40B4-BE49-F238E27FC236}">
                  <a16:creationId xmlns:a16="http://schemas.microsoft.com/office/drawing/2014/main" id="{8A655AA0-FEAB-A173-1E7F-AD60C0F7E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>
              <a:extLst>
                <a:ext uri="{FF2B5EF4-FFF2-40B4-BE49-F238E27FC236}">
                  <a16:creationId xmlns:a16="http://schemas.microsoft.com/office/drawing/2014/main" id="{B9D90FAF-C870-9579-87EC-ED3A478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>
              <a:extLst>
                <a:ext uri="{FF2B5EF4-FFF2-40B4-BE49-F238E27FC236}">
                  <a16:creationId xmlns:a16="http://schemas.microsoft.com/office/drawing/2014/main" id="{DD869F6D-F23D-CFDB-591B-916DC311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>
              <a:extLst>
                <a:ext uri="{FF2B5EF4-FFF2-40B4-BE49-F238E27FC236}">
                  <a16:creationId xmlns:a16="http://schemas.microsoft.com/office/drawing/2014/main" id="{ED8C430E-BFE5-04A1-8A5E-C613A560C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>
              <a:extLst>
                <a:ext uri="{FF2B5EF4-FFF2-40B4-BE49-F238E27FC236}">
                  <a16:creationId xmlns:a16="http://schemas.microsoft.com/office/drawing/2014/main" id="{447473FC-7C60-9AF7-A291-E3EB171CB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>
              <a:extLst>
                <a:ext uri="{FF2B5EF4-FFF2-40B4-BE49-F238E27FC236}">
                  <a16:creationId xmlns:a16="http://schemas.microsoft.com/office/drawing/2014/main" id="{5F2AD703-4266-8CB4-3D7C-165A09969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>
              <a:extLst>
                <a:ext uri="{FF2B5EF4-FFF2-40B4-BE49-F238E27FC236}">
                  <a16:creationId xmlns:a16="http://schemas.microsoft.com/office/drawing/2014/main" id="{229C0AD3-7555-9801-6FA6-5626EB79FCE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>
              <a:extLst>
                <a:ext uri="{FF2B5EF4-FFF2-40B4-BE49-F238E27FC236}">
                  <a16:creationId xmlns:a16="http://schemas.microsoft.com/office/drawing/2014/main" id="{491D93AD-4EE4-2561-0648-B46B72B53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157D8155-C2B7-8578-03AC-5571CFF40DA8}"/>
              </a:ext>
            </a:extLst>
          </p:cNvPr>
          <p:cNvGrpSpPr/>
          <p:nvPr/>
        </p:nvGrpSpPr>
        <p:grpSpPr>
          <a:xfrm>
            <a:off x="7523345" y="611729"/>
            <a:ext cx="2747434" cy="1581150"/>
            <a:chOff x="723934" y="1929016"/>
            <a:chExt cx="2747434" cy="1581150"/>
          </a:xfrm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7DFC92F5-FFED-45F0-0B5E-A3DB431B3858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059" name="平行四边形 1058">
                <a:extLst>
                  <a:ext uri="{FF2B5EF4-FFF2-40B4-BE49-F238E27FC236}">
                    <a16:creationId xmlns:a16="http://schemas.microsoft.com/office/drawing/2014/main" id="{B59F8517-73CA-0EE1-BDDD-4A5901BFD7F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0" name="椭圆 1059">
                <a:extLst>
                  <a:ext uri="{FF2B5EF4-FFF2-40B4-BE49-F238E27FC236}">
                    <a16:creationId xmlns:a16="http://schemas.microsoft.com/office/drawing/2014/main" id="{D95DDD45-886F-D79B-8AB1-EBAB5C29E08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椭圆 1060">
                <a:extLst>
                  <a:ext uri="{FF2B5EF4-FFF2-40B4-BE49-F238E27FC236}">
                    <a16:creationId xmlns:a16="http://schemas.microsoft.com/office/drawing/2014/main" id="{7308EE37-C9B3-F3BA-4FA6-A859947AB5F0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椭圆 1061">
                <a:extLst>
                  <a:ext uri="{FF2B5EF4-FFF2-40B4-BE49-F238E27FC236}">
                    <a16:creationId xmlns:a16="http://schemas.microsoft.com/office/drawing/2014/main" id="{6170CA1C-AE3D-DA40-AF2D-FB892B6C0572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椭圆 1062">
                <a:extLst>
                  <a:ext uri="{FF2B5EF4-FFF2-40B4-BE49-F238E27FC236}">
                    <a16:creationId xmlns:a16="http://schemas.microsoft.com/office/drawing/2014/main" id="{854C4E7D-7468-E8BB-82CF-0A83C933BD5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椭圆 1063">
                <a:extLst>
                  <a:ext uri="{FF2B5EF4-FFF2-40B4-BE49-F238E27FC236}">
                    <a16:creationId xmlns:a16="http://schemas.microsoft.com/office/drawing/2014/main" id="{C3C54CBB-D431-D820-BF04-C60AEB03C146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>
                <a:extLst>
                  <a:ext uri="{FF2B5EF4-FFF2-40B4-BE49-F238E27FC236}">
                    <a16:creationId xmlns:a16="http://schemas.microsoft.com/office/drawing/2014/main" id="{200867FE-A68C-8E79-793D-A87C83549F7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>
                <a:extLst>
                  <a:ext uri="{FF2B5EF4-FFF2-40B4-BE49-F238E27FC236}">
                    <a16:creationId xmlns:a16="http://schemas.microsoft.com/office/drawing/2014/main" id="{6A9BFAF7-A7C7-9B15-9809-2FA99376E818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>
                <a:extLst>
                  <a:ext uri="{FF2B5EF4-FFF2-40B4-BE49-F238E27FC236}">
                    <a16:creationId xmlns:a16="http://schemas.microsoft.com/office/drawing/2014/main" id="{D2E0EEFE-22D8-E3C0-CF40-BDD426DC2FE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8" name="椭圆 1067">
                <a:extLst>
                  <a:ext uri="{FF2B5EF4-FFF2-40B4-BE49-F238E27FC236}">
                    <a16:creationId xmlns:a16="http://schemas.microsoft.com/office/drawing/2014/main" id="{EC8A86F2-F7A2-2826-92B5-D98653FB3A9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>
                <a:extLst>
                  <a:ext uri="{FF2B5EF4-FFF2-40B4-BE49-F238E27FC236}">
                    <a16:creationId xmlns:a16="http://schemas.microsoft.com/office/drawing/2014/main" id="{05E38C2D-3CFF-93CC-CB00-E3412CF25BB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>
                <a:extLst>
                  <a:ext uri="{FF2B5EF4-FFF2-40B4-BE49-F238E27FC236}">
                    <a16:creationId xmlns:a16="http://schemas.microsoft.com/office/drawing/2014/main" id="{03C05E8D-9DBD-E98F-F412-6AFD889B13AE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>
                <a:extLst>
                  <a:ext uri="{FF2B5EF4-FFF2-40B4-BE49-F238E27FC236}">
                    <a16:creationId xmlns:a16="http://schemas.microsoft.com/office/drawing/2014/main" id="{1F08F5DA-0656-A85A-0E30-98AB6254F82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2" name="椭圆 1071">
                <a:extLst>
                  <a:ext uri="{FF2B5EF4-FFF2-40B4-BE49-F238E27FC236}">
                    <a16:creationId xmlns:a16="http://schemas.microsoft.com/office/drawing/2014/main" id="{E1ADBA75-2443-0D0D-60E8-08216E35A187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椭圆 1072">
                <a:extLst>
                  <a:ext uri="{FF2B5EF4-FFF2-40B4-BE49-F238E27FC236}">
                    <a16:creationId xmlns:a16="http://schemas.microsoft.com/office/drawing/2014/main" id="{7D102107-7E16-1FA5-5F98-7360328A50C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椭圆 1073">
                <a:extLst>
                  <a:ext uri="{FF2B5EF4-FFF2-40B4-BE49-F238E27FC236}">
                    <a16:creationId xmlns:a16="http://schemas.microsoft.com/office/drawing/2014/main" id="{D4E1A1DD-BB16-CF45-1397-254DFDF7AA9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椭圆 1074">
                <a:extLst>
                  <a:ext uri="{FF2B5EF4-FFF2-40B4-BE49-F238E27FC236}">
                    <a16:creationId xmlns:a16="http://schemas.microsoft.com/office/drawing/2014/main" id="{3AEDD3E8-CC16-DE86-E79A-591E2E63614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椭圆 1075">
                <a:extLst>
                  <a:ext uri="{FF2B5EF4-FFF2-40B4-BE49-F238E27FC236}">
                    <a16:creationId xmlns:a16="http://schemas.microsoft.com/office/drawing/2014/main" id="{3DB6E6FE-ACA2-A31B-983A-D7519B0EEDF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椭圆 1076">
                <a:extLst>
                  <a:ext uri="{FF2B5EF4-FFF2-40B4-BE49-F238E27FC236}">
                    <a16:creationId xmlns:a16="http://schemas.microsoft.com/office/drawing/2014/main" id="{1AA188A3-4C30-739C-E1E0-BFDF9F6F1D2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椭圆 1077">
                <a:extLst>
                  <a:ext uri="{FF2B5EF4-FFF2-40B4-BE49-F238E27FC236}">
                    <a16:creationId xmlns:a16="http://schemas.microsoft.com/office/drawing/2014/main" id="{9CA989FA-689F-5578-69D0-DDFA23B93307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DE2CB630-ACDE-F355-B07B-E04D552FB474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>
                <a:extLst>
                  <a:ext uri="{FF2B5EF4-FFF2-40B4-BE49-F238E27FC236}">
                    <a16:creationId xmlns:a16="http://schemas.microsoft.com/office/drawing/2014/main" id="{C68A86D0-7C11-3C40-0D3A-9D7EE3AE15D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椭圆 1080">
                <a:extLst>
                  <a:ext uri="{FF2B5EF4-FFF2-40B4-BE49-F238E27FC236}">
                    <a16:creationId xmlns:a16="http://schemas.microsoft.com/office/drawing/2014/main" id="{74846608-2CA3-CE7F-86A0-48DCC426E6AF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椭圆 1081">
                <a:extLst>
                  <a:ext uri="{FF2B5EF4-FFF2-40B4-BE49-F238E27FC236}">
                    <a16:creationId xmlns:a16="http://schemas.microsoft.com/office/drawing/2014/main" id="{5C650D89-7C59-8564-F148-0C20DC17BE1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292C75DC-8BD9-F3F0-9C2B-6827C6834F9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椭圆 1083">
                <a:extLst>
                  <a:ext uri="{FF2B5EF4-FFF2-40B4-BE49-F238E27FC236}">
                    <a16:creationId xmlns:a16="http://schemas.microsoft.com/office/drawing/2014/main" id="{6FADA0EE-1C97-8C15-8C01-B45BECB21E2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椭圆 1084">
                <a:extLst>
                  <a:ext uri="{FF2B5EF4-FFF2-40B4-BE49-F238E27FC236}">
                    <a16:creationId xmlns:a16="http://schemas.microsoft.com/office/drawing/2014/main" id="{CAF84DAC-5CDF-E6AF-A872-3F29ACC930B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5D5F38AD-277E-BCCD-697A-07E99B28F01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椭圆 1086">
                <a:extLst>
                  <a:ext uri="{FF2B5EF4-FFF2-40B4-BE49-F238E27FC236}">
                    <a16:creationId xmlns:a16="http://schemas.microsoft.com/office/drawing/2014/main" id="{697B9FF2-B3CB-C89C-954D-5B876ACD11AE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8" name="椭圆 1087">
                <a:extLst>
                  <a:ext uri="{FF2B5EF4-FFF2-40B4-BE49-F238E27FC236}">
                    <a16:creationId xmlns:a16="http://schemas.microsoft.com/office/drawing/2014/main" id="{7C1BB6FA-9851-2734-FB29-90DD7E8EC36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B4D03874-55DF-7557-DAAA-72AFB3D5B1B6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椭圆 1089">
                <a:extLst>
                  <a:ext uri="{FF2B5EF4-FFF2-40B4-BE49-F238E27FC236}">
                    <a16:creationId xmlns:a16="http://schemas.microsoft.com/office/drawing/2014/main" id="{0D3B58D1-BB7C-1E90-2CAC-60267DCF43F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椭圆 1090">
                <a:extLst>
                  <a:ext uri="{FF2B5EF4-FFF2-40B4-BE49-F238E27FC236}">
                    <a16:creationId xmlns:a16="http://schemas.microsoft.com/office/drawing/2014/main" id="{AA248CBB-A145-6F3D-2F40-5387EA4311F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椭圆 1091">
                <a:extLst>
                  <a:ext uri="{FF2B5EF4-FFF2-40B4-BE49-F238E27FC236}">
                    <a16:creationId xmlns:a16="http://schemas.microsoft.com/office/drawing/2014/main" id="{965C867F-5E1A-C6F8-9AA1-3110DCD4C62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椭圆 1092">
                <a:extLst>
                  <a:ext uri="{FF2B5EF4-FFF2-40B4-BE49-F238E27FC236}">
                    <a16:creationId xmlns:a16="http://schemas.microsoft.com/office/drawing/2014/main" id="{D0628C6B-7B40-0DFD-6024-2E7FE624D0F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椭圆 1093">
                <a:extLst>
                  <a:ext uri="{FF2B5EF4-FFF2-40B4-BE49-F238E27FC236}">
                    <a16:creationId xmlns:a16="http://schemas.microsoft.com/office/drawing/2014/main" id="{82C86786-E9ED-A5DE-CCB1-47D5CC876C1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椭圆 1094">
                <a:extLst>
                  <a:ext uri="{FF2B5EF4-FFF2-40B4-BE49-F238E27FC236}">
                    <a16:creationId xmlns:a16="http://schemas.microsoft.com/office/drawing/2014/main" id="{2A86DF94-9049-658B-52C6-5E90209699E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22" name="直接连接符 1021">
              <a:extLst>
                <a:ext uri="{FF2B5EF4-FFF2-40B4-BE49-F238E27FC236}">
                  <a16:creationId xmlns:a16="http://schemas.microsoft.com/office/drawing/2014/main" id="{FEB2B4AE-39FB-F54F-AAB1-AD5ABEA11B67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>
              <a:extLst>
                <a:ext uri="{FF2B5EF4-FFF2-40B4-BE49-F238E27FC236}">
                  <a16:creationId xmlns:a16="http://schemas.microsoft.com/office/drawing/2014/main" id="{AB34D0E2-9F88-D697-9D05-046C50C0D3F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>
              <a:extLst>
                <a:ext uri="{FF2B5EF4-FFF2-40B4-BE49-F238E27FC236}">
                  <a16:creationId xmlns:a16="http://schemas.microsoft.com/office/drawing/2014/main" id="{10FE9002-A549-1D18-2E01-B6C92F4BA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76291C13-273B-5896-EC19-96647D139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D07EE729-872B-BDE4-2EE7-E32ACDA4B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BFFD63F-DC80-D39A-95A2-38A1D741A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A7E165F4-16E4-D3F8-19D2-5DA74EA090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CE1D490B-CAE0-2E66-4A14-59411A7A1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AF8BFA4F-75DD-47AF-FFBC-2B533E000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A3089C82-E06F-74EC-BA0F-E1E97D687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>
              <a:extLst>
                <a:ext uri="{FF2B5EF4-FFF2-40B4-BE49-F238E27FC236}">
                  <a16:creationId xmlns:a16="http://schemas.microsoft.com/office/drawing/2014/main" id="{6928609E-4C24-3074-E671-2939198E4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A4EAC776-DAD6-5DFB-6AD3-7E1963355D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>
              <a:extLst>
                <a:ext uri="{FF2B5EF4-FFF2-40B4-BE49-F238E27FC236}">
                  <a16:creationId xmlns:a16="http://schemas.microsoft.com/office/drawing/2014/main" id="{C1BF87AA-B6EA-BD7D-A763-C80D65EAC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F185BF8-0814-3062-AA30-489BFFED8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>
              <a:extLst>
                <a:ext uri="{FF2B5EF4-FFF2-40B4-BE49-F238E27FC236}">
                  <a16:creationId xmlns:a16="http://schemas.microsoft.com/office/drawing/2014/main" id="{32DA892D-AC75-1791-158E-8ECACCCB8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B0FFA829-6F25-0417-B661-D39470293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7747219C-49E1-D815-4B8C-AB23F607B4A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A8CE122B-92ED-59C1-8372-D8A68BE6C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35BB6DD0-3277-1FA7-589B-3147940E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A0C2489A-4351-4800-500B-D04523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>
              <a:extLst>
                <a:ext uri="{FF2B5EF4-FFF2-40B4-BE49-F238E27FC236}">
                  <a16:creationId xmlns:a16="http://schemas.microsoft.com/office/drawing/2014/main" id="{16060E39-F680-3504-23C4-D7FE87E6C7A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>
              <a:extLst>
                <a:ext uri="{FF2B5EF4-FFF2-40B4-BE49-F238E27FC236}">
                  <a16:creationId xmlns:a16="http://schemas.microsoft.com/office/drawing/2014/main" id="{27D5043F-D904-38C6-44EF-1EFB87D59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>
              <a:extLst>
                <a:ext uri="{FF2B5EF4-FFF2-40B4-BE49-F238E27FC236}">
                  <a16:creationId xmlns:a16="http://schemas.microsoft.com/office/drawing/2014/main" id="{CA5766FD-246F-9181-D126-D3995649D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>
              <a:extLst>
                <a:ext uri="{FF2B5EF4-FFF2-40B4-BE49-F238E27FC236}">
                  <a16:creationId xmlns:a16="http://schemas.microsoft.com/office/drawing/2014/main" id="{A215FF0E-87BE-3721-685F-44CC18AA3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1E21635B-2431-EB7C-1CFB-20A593CC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>
              <a:extLst>
                <a:ext uri="{FF2B5EF4-FFF2-40B4-BE49-F238E27FC236}">
                  <a16:creationId xmlns:a16="http://schemas.microsoft.com/office/drawing/2014/main" id="{9F72A6A2-B034-E8DD-AC79-085B633FA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01294EC7-1B95-9732-1738-A770A753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D5C872B9-15FB-DF28-B16E-6B8794E49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AA424CA8-8725-C579-2635-41985A7FD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35EFA982-FD9B-97AA-5F6C-86A4DF8E5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>
              <a:extLst>
                <a:ext uri="{FF2B5EF4-FFF2-40B4-BE49-F238E27FC236}">
                  <a16:creationId xmlns:a16="http://schemas.microsoft.com/office/drawing/2014/main" id="{14E2EAF4-E957-60CD-C508-9406D4D0DF02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30D13067-51C8-4EC6-B459-F44CEDD22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>
              <a:extLst>
                <a:ext uri="{FF2B5EF4-FFF2-40B4-BE49-F238E27FC236}">
                  <a16:creationId xmlns:a16="http://schemas.microsoft.com/office/drawing/2014/main" id="{AE8D724C-02E3-F2A9-282B-FE50172E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E850DD26-A898-B443-7F03-72E13CEF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>
              <a:extLst>
                <a:ext uri="{FF2B5EF4-FFF2-40B4-BE49-F238E27FC236}">
                  <a16:creationId xmlns:a16="http://schemas.microsoft.com/office/drawing/2014/main" id="{6CB18CF1-2E53-3D95-70EC-35740D2E73B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E7629A0E-B0F6-BCA5-D5EC-45B5822E390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437204E6-8AA3-156B-3C11-4269CF3B2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8" name="直接连接符 1097">
            <a:extLst>
              <a:ext uri="{FF2B5EF4-FFF2-40B4-BE49-F238E27FC236}">
                <a16:creationId xmlns:a16="http://schemas.microsoft.com/office/drawing/2014/main" id="{1AFFA38F-9F7B-AFF7-AE1F-009C7A451BE0}"/>
              </a:ext>
            </a:extLst>
          </p:cNvPr>
          <p:cNvCxnSpPr>
            <a:cxnSpLocks/>
          </p:cNvCxnSpPr>
          <p:nvPr/>
        </p:nvCxnSpPr>
        <p:spPr>
          <a:xfrm flipV="1">
            <a:off x="6144118" y="1374076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AA7F18D3-8592-40F6-6B45-FAEB25076333}"/>
              </a:ext>
            </a:extLst>
          </p:cNvPr>
          <p:cNvCxnSpPr>
            <a:cxnSpLocks/>
          </p:cNvCxnSpPr>
          <p:nvPr/>
        </p:nvCxnSpPr>
        <p:spPr>
          <a:xfrm flipV="1">
            <a:off x="8892797" y="2962430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B50550C7-CB2D-52FF-D917-1D442829C2FA}"/>
              </a:ext>
            </a:extLst>
          </p:cNvPr>
          <p:cNvCxnSpPr>
            <a:cxnSpLocks/>
          </p:cNvCxnSpPr>
          <p:nvPr/>
        </p:nvCxnSpPr>
        <p:spPr>
          <a:xfrm flipV="1">
            <a:off x="7991268" y="4541854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直接连接符 1105">
            <a:extLst>
              <a:ext uri="{FF2B5EF4-FFF2-40B4-BE49-F238E27FC236}">
                <a16:creationId xmlns:a16="http://schemas.microsoft.com/office/drawing/2014/main" id="{F521B20B-6686-510F-3838-14DD48850A7D}"/>
              </a:ext>
            </a:extLst>
          </p:cNvPr>
          <p:cNvCxnSpPr>
            <a:cxnSpLocks/>
          </p:cNvCxnSpPr>
          <p:nvPr/>
        </p:nvCxnSpPr>
        <p:spPr>
          <a:xfrm flipV="1">
            <a:off x="9817278" y="4536489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6D819019-FC7B-2B01-2DFB-08B73433E519}"/>
              </a:ext>
            </a:extLst>
          </p:cNvPr>
          <p:cNvCxnSpPr>
            <a:cxnSpLocks/>
          </p:cNvCxnSpPr>
          <p:nvPr/>
        </p:nvCxnSpPr>
        <p:spPr>
          <a:xfrm flipV="1">
            <a:off x="7965992" y="1374592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直接连接符 1107">
            <a:extLst>
              <a:ext uri="{FF2B5EF4-FFF2-40B4-BE49-F238E27FC236}">
                <a16:creationId xmlns:a16="http://schemas.microsoft.com/office/drawing/2014/main" id="{53819D57-F951-8B75-57FC-6B0B72AF7C30}"/>
              </a:ext>
            </a:extLst>
          </p:cNvPr>
          <p:cNvCxnSpPr>
            <a:cxnSpLocks/>
          </p:cNvCxnSpPr>
          <p:nvPr/>
        </p:nvCxnSpPr>
        <p:spPr>
          <a:xfrm flipV="1">
            <a:off x="7068695" y="2957447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直接连接符 1108">
            <a:extLst>
              <a:ext uri="{FF2B5EF4-FFF2-40B4-BE49-F238E27FC236}">
                <a16:creationId xmlns:a16="http://schemas.microsoft.com/office/drawing/2014/main" id="{1A43E77D-7A98-276E-F393-A09447717BDE}"/>
              </a:ext>
            </a:extLst>
          </p:cNvPr>
          <p:cNvCxnSpPr>
            <a:cxnSpLocks/>
          </p:cNvCxnSpPr>
          <p:nvPr/>
        </p:nvCxnSpPr>
        <p:spPr>
          <a:xfrm flipH="1" flipV="1">
            <a:off x="7528844" y="2160754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接连接符 1114">
            <a:extLst>
              <a:ext uri="{FF2B5EF4-FFF2-40B4-BE49-F238E27FC236}">
                <a16:creationId xmlns:a16="http://schemas.microsoft.com/office/drawing/2014/main" id="{016C481B-C2E3-8AAB-0485-F2AAAD572431}"/>
              </a:ext>
            </a:extLst>
          </p:cNvPr>
          <p:cNvCxnSpPr>
            <a:cxnSpLocks/>
          </p:cNvCxnSpPr>
          <p:nvPr/>
        </p:nvCxnSpPr>
        <p:spPr>
          <a:xfrm flipH="1" flipV="1">
            <a:off x="9347861" y="2158020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直接连接符 1115">
            <a:extLst>
              <a:ext uri="{FF2B5EF4-FFF2-40B4-BE49-F238E27FC236}">
                <a16:creationId xmlns:a16="http://schemas.microsoft.com/office/drawing/2014/main" id="{852D38BA-2871-EAFF-F412-F312C06852D4}"/>
              </a:ext>
            </a:extLst>
          </p:cNvPr>
          <p:cNvCxnSpPr>
            <a:cxnSpLocks/>
          </p:cNvCxnSpPr>
          <p:nvPr/>
        </p:nvCxnSpPr>
        <p:spPr>
          <a:xfrm flipH="1" flipV="1">
            <a:off x="5700369" y="215795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直接连接符 1116">
            <a:extLst>
              <a:ext uri="{FF2B5EF4-FFF2-40B4-BE49-F238E27FC236}">
                <a16:creationId xmlns:a16="http://schemas.microsoft.com/office/drawing/2014/main" id="{F3F753D6-C542-0ACC-08DF-1F6D9BBD3234}"/>
              </a:ext>
            </a:extLst>
          </p:cNvPr>
          <p:cNvCxnSpPr>
            <a:cxnSpLocks/>
          </p:cNvCxnSpPr>
          <p:nvPr/>
        </p:nvCxnSpPr>
        <p:spPr>
          <a:xfrm flipH="1" flipV="1">
            <a:off x="6627893" y="3744885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接连接符 1117">
            <a:extLst>
              <a:ext uri="{FF2B5EF4-FFF2-40B4-BE49-F238E27FC236}">
                <a16:creationId xmlns:a16="http://schemas.microsoft.com/office/drawing/2014/main" id="{A11FD64B-7211-0B74-3F2B-697B7284797F}"/>
              </a:ext>
            </a:extLst>
          </p:cNvPr>
          <p:cNvCxnSpPr>
            <a:cxnSpLocks/>
          </p:cNvCxnSpPr>
          <p:nvPr/>
        </p:nvCxnSpPr>
        <p:spPr>
          <a:xfrm flipH="1" flipV="1">
            <a:off x="8450272" y="373918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接连接符 1118">
            <a:extLst>
              <a:ext uri="{FF2B5EF4-FFF2-40B4-BE49-F238E27FC236}">
                <a16:creationId xmlns:a16="http://schemas.microsoft.com/office/drawing/2014/main" id="{545A68BE-504A-20E4-F14E-7424DE3AE6AF}"/>
              </a:ext>
            </a:extLst>
          </p:cNvPr>
          <p:cNvCxnSpPr>
            <a:cxnSpLocks/>
          </p:cNvCxnSpPr>
          <p:nvPr/>
        </p:nvCxnSpPr>
        <p:spPr>
          <a:xfrm flipH="1" flipV="1">
            <a:off x="10267285" y="3740781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/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blipFill>
                <a:blip r:embed="rId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/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blipFill>
                <a:blip r:embed="rId4"/>
                <a:stretch>
                  <a:fillRect r="-1298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/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blipFill>
                <a:blip r:embed="rId5"/>
                <a:stretch>
                  <a:fillRect r="-11538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/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blipFill>
                <a:blip r:embed="rId6"/>
                <a:stretch>
                  <a:fillRect r="-3076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文本框 1123">
            <a:extLst>
              <a:ext uri="{FF2B5EF4-FFF2-40B4-BE49-F238E27FC236}">
                <a16:creationId xmlns:a16="http://schemas.microsoft.com/office/drawing/2014/main" id="{5D9EBEDD-4208-4834-76A5-3E6076315624}"/>
              </a:ext>
            </a:extLst>
          </p:cNvPr>
          <p:cNvSpPr txBox="1"/>
          <p:nvPr/>
        </p:nvSpPr>
        <p:spPr>
          <a:xfrm>
            <a:off x="8798999" y="551071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1125" name="椭圆 1124">
            <a:extLst>
              <a:ext uri="{FF2B5EF4-FFF2-40B4-BE49-F238E27FC236}">
                <a16:creationId xmlns:a16="http://schemas.microsoft.com/office/drawing/2014/main" id="{57E2FED5-5966-4890-AE90-3D356D062FD7}"/>
              </a:ext>
            </a:extLst>
          </p:cNvPr>
          <p:cNvSpPr/>
          <p:nvPr/>
        </p:nvSpPr>
        <p:spPr>
          <a:xfrm>
            <a:off x="1053365" y="5396816"/>
            <a:ext cx="91440" cy="91440"/>
          </a:xfrm>
          <a:prstGeom prst="ellipse">
            <a:avLst/>
          </a:prstGeom>
          <a:solidFill>
            <a:srgbClr val="885C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" name="椭圆 1125">
            <a:extLst>
              <a:ext uri="{FF2B5EF4-FFF2-40B4-BE49-F238E27FC236}">
                <a16:creationId xmlns:a16="http://schemas.microsoft.com/office/drawing/2014/main" id="{7E6B9C5D-1D63-4FBC-8107-3A6A7B146EB1}"/>
              </a:ext>
            </a:extLst>
          </p:cNvPr>
          <p:cNvSpPr/>
          <p:nvPr/>
        </p:nvSpPr>
        <p:spPr>
          <a:xfrm>
            <a:off x="1053365" y="5698405"/>
            <a:ext cx="91440" cy="91440"/>
          </a:xfrm>
          <a:prstGeom prst="ellipse">
            <a:avLst/>
          </a:prstGeom>
          <a:solidFill>
            <a:srgbClr val="878C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椭圆 1126">
            <a:extLst>
              <a:ext uri="{FF2B5EF4-FFF2-40B4-BE49-F238E27FC236}">
                <a16:creationId xmlns:a16="http://schemas.microsoft.com/office/drawing/2014/main" id="{DEEDC7E9-EB31-4004-9DE4-43486318D9F2}"/>
              </a:ext>
            </a:extLst>
          </p:cNvPr>
          <p:cNvSpPr/>
          <p:nvPr/>
        </p:nvSpPr>
        <p:spPr>
          <a:xfrm flipV="1">
            <a:off x="1084016" y="5136512"/>
            <a:ext cx="45720" cy="45720"/>
          </a:xfrm>
          <a:prstGeom prst="ellipse">
            <a:avLst/>
          </a:prstGeom>
          <a:solidFill>
            <a:srgbClr val="F8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5" name="椭圆 1134">
            <a:extLst>
              <a:ext uri="{FF2B5EF4-FFF2-40B4-BE49-F238E27FC236}">
                <a16:creationId xmlns:a16="http://schemas.microsoft.com/office/drawing/2014/main" id="{19BAE813-27C0-45F4-BCB9-94B80127ACE8}"/>
              </a:ext>
            </a:extLst>
          </p:cNvPr>
          <p:cNvSpPr/>
          <p:nvPr/>
        </p:nvSpPr>
        <p:spPr>
          <a:xfrm>
            <a:off x="1053365" y="599999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CF39EB-0FB8-49D4-9EA5-CC270277BC59}"/>
              </a:ext>
            </a:extLst>
          </p:cNvPr>
          <p:cNvSpPr txBox="1"/>
          <p:nvPr/>
        </p:nvSpPr>
        <p:spPr>
          <a:xfrm>
            <a:off x="1296467" y="5005628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2536E93E-4E09-4B99-9BB7-50858980372A}"/>
              </a:ext>
            </a:extLst>
          </p:cNvPr>
          <p:cNvSpPr txBox="1"/>
          <p:nvPr/>
        </p:nvSpPr>
        <p:spPr>
          <a:xfrm>
            <a:off x="1289222" y="5315327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BCCDE5A9-8AB7-4818-A063-7901149EDECE}"/>
              </a:ext>
            </a:extLst>
          </p:cNvPr>
          <p:cNvSpPr txBox="1"/>
          <p:nvPr/>
        </p:nvSpPr>
        <p:spPr>
          <a:xfrm>
            <a:off x="1296467" y="5592326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8" name="文本框 1137">
            <a:extLst>
              <a:ext uri="{FF2B5EF4-FFF2-40B4-BE49-F238E27FC236}">
                <a16:creationId xmlns:a16="http://schemas.microsoft.com/office/drawing/2014/main" id="{26924F19-B1D1-4610-88EA-C4C0958AB206}"/>
              </a:ext>
            </a:extLst>
          </p:cNvPr>
          <p:cNvSpPr txBox="1"/>
          <p:nvPr/>
        </p:nvSpPr>
        <p:spPr>
          <a:xfrm>
            <a:off x="1289221" y="5886544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6" name="椭圆 1095">
            <a:extLst>
              <a:ext uri="{FF2B5EF4-FFF2-40B4-BE49-F238E27FC236}">
                <a16:creationId xmlns:a16="http://schemas.microsoft.com/office/drawing/2014/main" id="{14437577-C1D1-4234-A430-65008C1284FE}"/>
              </a:ext>
            </a:extLst>
          </p:cNvPr>
          <p:cNvSpPr/>
          <p:nvPr/>
        </p:nvSpPr>
        <p:spPr>
          <a:xfrm>
            <a:off x="976860" y="6252870"/>
            <a:ext cx="244450" cy="244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7" name="文本框 1096">
            <a:extLst>
              <a:ext uri="{FF2B5EF4-FFF2-40B4-BE49-F238E27FC236}">
                <a16:creationId xmlns:a16="http://schemas.microsoft.com/office/drawing/2014/main" id="{82D6AF64-4C12-4BBD-9070-695DA08CC4B5}"/>
              </a:ext>
            </a:extLst>
          </p:cNvPr>
          <p:cNvSpPr txBox="1"/>
          <p:nvPr/>
        </p:nvSpPr>
        <p:spPr>
          <a:xfrm>
            <a:off x="1296467" y="6236595"/>
            <a:ext cx="440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936655-F2CC-444D-9AA8-9660D88FF161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是构建单元按照一定拓扑结构组装而成的，所以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的性质由构建单元和拓扑共同决定。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B21D33-2D7D-40E9-8377-06F7F2EB5F43}"/>
              </a:ext>
            </a:extLst>
          </p:cNvPr>
          <p:cNvGrpSpPr/>
          <p:nvPr/>
        </p:nvGrpSpPr>
        <p:grpSpPr>
          <a:xfrm>
            <a:off x="4810852" y="3194860"/>
            <a:ext cx="2747434" cy="1581150"/>
            <a:chOff x="723934" y="1929016"/>
            <a:chExt cx="2747434" cy="158115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CF624D7-DDAB-40E7-9F7D-6A3634052F42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4290D9BE-88FB-4D5A-9AB4-77DC09717864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6F5BF22-75FC-4927-969F-D353BB9EDC1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9FDDA542-5361-4BBB-BBF5-902A0F7D1BD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8A789BD-738E-4661-B52B-BAB8DBC7D34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4F653FF-9E60-4076-B1E4-318B02C5D34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38353A-8EE4-467E-91F0-DA6D911626C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86D9E652-3467-46F5-A661-2B1A5FA025D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97FE13A-4EC6-4A34-970A-98F3AA59A18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17AC37D-D278-4D28-93B4-7E057ECBD6E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1D16C0F0-4FD6-4954-AA33-605757B29AF0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174068-CBB8-4DF5-8B8F-B21995ACA68C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0B9B22D-018F-4F34-B54F-7D1267CAD8C0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565CD38-3E87-48C3-9A83-CDEF70B13FFC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DC52ADB-88C2-4547-A593-09AD0A3F64DA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20AC074-0C65-40A7-A1D0-654F0952D5FF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2C52E26-36F8-418A-8ED6-A695B23B815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F869042-404A-436A-A4AF-5FAE796A332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154A5BE-8054-450E-9348-0463333ABAA7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B2FCFB3-67BC-4769-B210-E347A00D169E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FC70514-8D0B-48D5-BE25-D388AD46727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12DB2F0F-7178-4D88-AE60-DAAF0848DD93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7CA407C-E189-4621-97C9-1F4E20F0EFB7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37C2318-8C46-4BF0-A8D6-6DD0F433B5C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594A815-F37B-41BA-B56C-3FD44A62AFA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5E94AC5-BB01-4C99-BBA8-F0FF0D618FC9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A99EF7CC-CB5F-492A-802C-7E0816945AC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A9CC8377-B973-419D-8E08-90AD4013E5D7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839B62A5-7B78-4286-8798-C07F19ADA275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FBB998DD-B2BC-4BF9-891C-D702C43DA3D2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50CE530-6867-4175-B1B6-C78862AD20B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5F943BAE-32A7-4415-9F88-4CDE88CB46E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8056622C-D411-4E53-B9ED-44206E24E4C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6C366840-39B4-4150-B608-0B135EEFF41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A0B49C21-50E4-4AF0-AD7B-B898DC352E2E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9E5A3E1-A9AA-4875-A818-CA2CFDA75C17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9C89D1C-9E4D-4C86-BEC9-87FB9A54236A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9822AB4-6B1B-4B7A-9DF2-02965959810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729A877-077D-4CC8-93BC-1274731637B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0388845-E2AE-456A-9A9F-E08ACF7AF14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70D2BD0-4B6D-4B50-9F2A-E25E6EDAE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1DCD80A-AF84-4777-AC75-644A582566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28CB60D-5720-4D21-9892-96152026D7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2DF4D42-77B5-4192-BB8E-85D9C8A8B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749596F-6216-45B0-8C78-10E7605CB3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ABC40E6-565D-4F1F-826C-C961DE8B1E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8012EF1-907A-48CA-90D8-5AC28A9F0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3A6EDD6-3024-4569-B070-18113D2EBF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2A17BF3-CFCB-494C-91E8-70FD43F3CA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6AF184D-1633-4F4F-B54E-E8490F6D49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0A1D704-AFB6-4EFF-9423-7D7B3A097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394A6BD-C1FC-4DF0-A248-940CE20488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EA61D00-7827-4E97-A7D8-BF446EF93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81936B-CC33-4729-AD69-EA9E77C99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D5E604C-394E-400A-936F-FEE85FD6DED2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0371790-F120-495B-A00A-1FB905E44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1A4FEFE-6CDF-4331-A851-FA552D9E7D8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4C8BF6D-B689-4A24-9EF1-67E3C8B5F75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44AE5FA-0AA7-462D-BC11-2C4D380B2AA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3D631A1-76EE-4187-927E-E2E4AF589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5BD25A-CCC7-4C12-90E3-0CCCB8F726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96DE87A-64DC-4D64-9682-EA3CB86C8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46E2421-26E0-43FC-A421-BD9A1AEEF1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6AF0D88-2636-42A5-AB61-AAD359EFE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148B79-1AB7-49F6-89AC-59AAB08D1A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825678B-E95D-42B3-BC2C-4E1E9D8462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C8DD08D-7876-454A-A877-DE32AC68D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1261429-E7DC-4FBD-A6A9-E7644C673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90FDB47-11A7-4EFF-9EEC-2FB72B3F18A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BEC9C51-6F17-4277-9252-7FE09197E1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695812F-438A-4E3A-96AC-81058BF27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FD0297A-A3B0-4990-A576-D7B451F0C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C822562-4316-41B5-8F38-6B404A2CA0D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F511659-6B3D-48BD-88E1-A26B56832FC9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7A6A9EF-05DD-4302-9689-DF793A2F77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D4D3D1-9728-4A16-BB08-28F44F070D95}"/>
              </a:ext>
            </a:extLst>
          </p:cNvPr>
          <p:cNvGrpSpPr/>
          <p:nvPr/>
        </p:nvGrpSpPr>
        <p:grpSpPr>
          <a:xfrm>
            <a:off x="6634782" y="3194685"/>
            <a:ext cx="2747434" cy="1581150"/>
            <a:chOff x="723934" y="1929016"/>
            <a:chExt cx="2747434" cy="158115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ACB85F81-AEEE-42F8-8220-D606131A473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20" name="平行四边形 119">
                <a:extLst>
                  <a:ext uri="{FF2B5EF4-FFF2-40B4-BE49-F238E27FC236}">
                    <a16:creationId xmlns:a16="http://schemas.microsoft.com/office/drawing/2014/main" id="{E7314CCC-9F25-4136-91D5-E4FE0DB0FF8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38CA8BD-104E-4458-8CD3-DCBA503D0544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9F5734BD-CE2C-4B7F-8709-AAC82731E4FF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F385243-37F4-4FCF-A7F2-87E66747A11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772ECA5-B7D5-457C-A794-08977BAF58F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31B65-E6BD-4A4A-8141-155FC3E1D8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17EB1BB3-02C6-44C4-AC41-613ECCB46661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4A6D950A-7775-4777-BDEB-E9D4970D5E9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460F1D0-B617-4867-9664-E5B502F406F6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79FF4C1A-D0B5-4E38-8C83-1CBC9F3AD734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EC0B7BFA-C054-494F-B792-902A2C69F45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A17042FB-4AC0-449C-BD09-B3766793D1E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47F33086-1693-4244-8253-D30D797D5D3C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3A04789B-6DC8-4490-BCA4-F4DCF2CAD22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FD3DD7FC-7845-406F-B524-E14FF039F198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76C1ACB3-7ADD-464B-AEC4-8D5DC211B0EE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D53559F1-6244-4FA1-B19C-912F66D012D2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A28DA5AE-7313-4420-96F0-25B48CD2C9A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ED83629F-3D02-478A-9252-1B36CA29027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22ED747F-38CA-4C77-80B7-E8B17840816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46965AB-7D14-4BE2-8188-D4CC7F329F5C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E949AE37-D00D-452E-93DA-56B0C7EB651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9F463D6A-98D0-4265-BC1C-035A3D60A35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7B0D696-6A8F-45B9-A359-ACF4D4B3ABD5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99B5C1CF-A16B-41D7-9465-423D4CD39C5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474973C4-B43C-4F82-AA67-850AF4EC87D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DDF1A363-AF4C-4EE9-972E-F696ED17C05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EFDE4F5B-12EE-4AB2-A1E0-44DE9DC110C7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CD78004B-FADD-4BD3-86CF-34F566F3FA48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49276051-5B01-49F6-8C9B-ED4CD4A417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551F3607-91CC-4A5D-A112-6667F71CB9C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82530ABB-1906-439B-8571-01A597654D80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AFA297D7-264F-4862-A6F4-FC69C071B63B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82C44E83-B791-4493-944A-2A2A8D108AB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9A1CD5EB-841F-4F10-8470-DF6C1A155B92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52370304-51FB-44CB-AB41-0727F1E38BAF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C63799E0-B0B2-42A7-A43A-F2643B5657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1EC55CC-8063-42C1-8E13-36DB8EEB3E1A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9A6377F5-C958-4097-AB02-FD1AC3E167EF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18F97601-EF43-4C04-B44A-C84DB9E4C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047D033-7096-4B47-904A-832BE052C8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CD672886-25E3-49A7-AD5A-6CEFB7BC29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83CA900-2100-432A-873A-AB0DAA4B4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D690403-4FC5-4F93-80ED-FFE8AD8280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3BAD427-73F0-497A-B1FC-AFC8D090C2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D0A82E2-5AB6-48B0-91E7-D1AD039BD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D0C8D47-9E2A-4B1B-9B98-264BBAC27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0251AA49-D5E2-43F8-BDFB-268619F96F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2F05B72-76C1-459B-8219-09A86E8E62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BCAEE42-C0FD-4983-99B0-B695690A6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ED1A0A2A-8072-41E6-B788-A3CA075A8B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04E3ADA-7E9A-41F7-9255-30B8B168D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E7E4BE5-532D-4810-AF45-C96B65FB8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1448BC6-2EE3-46D9-B395-7966DA6FC7B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8A9722F-B565-4A1D-8D00-6B80EF141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4FF0EA2A-F337-45E9-9601-AF890719FB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0FD0075C-6FE9-4D00-8390-23CBCD215CC6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D37A96C-A0D7-4EE1-B11B-46D9D6EF7AFB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DE44B1C-A9E4-49BE-8759-52AEF668F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6CB58705-7EF2-4230-80EA-AD38A94F8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6C99EC5D-2702-4E9C-8867-50F280ECB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3B5922C-0C00-44DA-AE4F-9DAD3A617A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CBE21E9-1D1E-46F5-8EDC-130EEDB0D2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35406E9-CFC9-458A-A386-313AEFDE42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BD9A45D3-F678-4C37-94E3-D7D6432B2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4214395F-7297-4254-9265-E05B85C7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0F83AE9C-4FBB-4235-9D80-A8AE583EF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A77C5A2-531E-4E51-A1A6-D2F1B8704DEF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E40C4D1C-9669-49FE-AB9B-69E942771E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D1CDCE5-7310-4A2C-A39C-39DCC9BC7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65DB580-3A1F-4736-A033-5F155084DD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3F1F327-5BBA-4235-80D5-CF68A6F5CD6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A474B30B-FDF4-4422-A783-B2527E3795A8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803509F8-26E9-440A-83D9-88A64FF41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1EF15277-D81B-4FBA-B4CE-5F9902F22877}"/>
              </a:ext>
            </a:extLst>
          </p:cNvPr>
          <p:cNvGrpSpPr/>
          <p:nvPr/>
        </p:nvGrpSpPr>
        <p:grpSpPr>
          <a:xfrm>
            <a:off x="8457390" y="3194449"/>
            <a:ext cx="2747434" cy="1581150"/>
            <a:chOff x="723934" y="1929016"/>
            <a:chExt cx="2747434" cy="1581150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A3D78081-7C19-4DD2-8EBF-11F707F3FE2D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96" name="平行四边形 195">
                <a:extLst>
                  <a:ext uri="{FF2B5EF4-FFF2-40B4-BE49-F238E27FC236}">
                    <a16:creationId xmlns:a16="http://schemas.microsoft.com/office/drawing/2014/main" id="{59EBC36F-F148-49C1-B15A-53011924B113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E44A5074-63C7-400B-B500-E960BFD40D90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84E3C1C-808D-4550-A7DE-9CB1BDAA3A86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46160EFC-8F5D-4042-8CD8-ED3D0A00A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57F2BA85-8DD0-4DBE-BBED-D5DF83A354C9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AC596D12-73A9-4EE6-B00A-79867F62C1D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A1CEB341-CDE8-4FCD-BCE9-2156EC5192FF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6983B24B-7AC2-4112-9643-96E4CB12B247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760B927C-300C-49BC-9700-1DB1610D4AB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2298EF1B-D145-4EBD-A800-D19F4BF8FD9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99D24600-1913-4423-8D25-F73455173FE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7A126827-0BCE-44CA-8E5B-AB5420E61E1D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6A1974E1-EAAC-4A50-B673-DF374471458A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3041506D-19FB-4B4C-9ED0-A0EA9612550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844C6BD2-EA69-4EDC-871F-CF5A72FB3AA0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0AF03002-8AD6-4082-9734-4D0F6F873DF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04874754-98C7-4F3A-8728-1B893FBC902F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AED76272-B71C-43A6-8160-66E5966C8393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AE981460-B2D9-46E2-A2BB-4833B45BC47A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224BF736-1BDC-4753-B851-2D3F52AA96A5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09A3A37C-721F-45A3-9AE5-286E7868C66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2DC7E383-EBDA-4CFC-98E7-1E874252F78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17503FDE-6615-42EF-A6C1-4364F40D09F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8B8E2A2B-0836-46E7-A535-3CA4C268F562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32CA67E6-1B42-469B-8DCD-78D1E0E48FD6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7265E5DA-3F28-42D0-8F10-6D3A1AD65C1D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0662965F-560D-4F43-A415-B52EB819B6D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B3083F16-8CEC-4748-A34D-FF4CAF1EDD8B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916C46BC-26D7-4843-B55A-183401CB34D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5B713D78-38BC-4585-8EA6-D77D44F1544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7B3C5DCD-9B17-4017-B353-CA1DB2FA22B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DD4FC187-38E8-410D-9F84-5AE1FC9C02C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ABA419B5-E73C-4C48-8B15-482D9D2A76B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DD8BB5AF-A181-4312-A9BE-49EEBAED5C0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DCEA47CA-2BA1-4E00-91E5-8EB2951517B1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5F88857-0F0A-4B3D-AD39-EAB15632E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0578AE6E-5FD7-4FEB-8D0B-2AA33AB86E4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5BC5AD3C-C9CB-4D3A-89BA-F131E874B4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D7ED7D65-9A0C-4242-B61E-DE26B7B286D0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3EE5EE21-4EF5-4E2A-B003-7B797B887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DFEBAB74-0943-4E36-BAB4-266717A5B4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007B0B09-6459-4EB7-85B0-828A6634B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6127E09A-3DD4-4C4A-81C1-757D7C075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74CB0D4D-E6C1-49E0-AD96-94D38A6948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E60CAD9-488B-4FE0-AD58-E6B4CEA05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ACA2F3C-5778-48D3-BDAA-A11360130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CA5C670D-26D6-429C-AFAF-B79183F974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56841CA8-51CD-4060-BB2D-9AEDB4CF8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A20FF7D6-3ACE-49FC-89E0-09C06A6402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B2A9ED4C-EF75-4298-8F1C-B1DF041EC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C5DAD4EE-1B36-4E9C-8E35-1BD8A708BF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F429F200-5A4C-49DC-81B7-D9CC9853D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42B7D7D8-A770-4224-BF0B-F38082D7C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AD026B12-201E-422D-84D4-B1404031955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31AC3396-4432-499E-BCCB-64A680D72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B3940471-5A99-4DE2-9057-7F2EB706B71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62D38689-3B80-433E-A35C-56DD5C2C30E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C5B50735-59C3-4311-AC41-54735192983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C4B1CAC2-AD5B-4DB4-87D8-ED7206567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00222BC-8668-402E-AED2-5078B2CDC0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B1EB32DA-6499-4045-8773-9C3EA977E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1816CE63-54F8-4D6E-950C-A591E774B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BB6BD9BA-8FC8-4B2C-8ABE-5BA860ED68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9E053809-2AC4-4F1C-8761-FE0BC1FCC6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AE3D9603-78F1-4A80-8A98-042AF3C59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F552D260-B94A-442D-B1EC-B2F4E7292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AFDF2884-D789-47FA-9152-E15888E2F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B404464B-717F-443C-A982-13859441F75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819BD510-3050-47E6-B221-1169F45016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031CC992-45F9-4A1A-9E4C-DE6F3CFDD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2BA11477-6000-4B86-A7B3-24B8C61B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2AC23CE2-575C-4934-828A-C8418A9C32C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88A2905D-DE44-4C1E-B7CC-65ED21BABF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E2B0B8F8-A165-43A5-BDC0-C52236986B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68F4C853-2D30-4784-8BB7-E7A89EB2944F}"/>
              </a:ext>
            </a:extLst>
          </p:cNvPr>
          <p:cNvGrpSpPr/>
          <p:nvPr/>
        </p:nvGrpSpPr>
        <p:grpSpPr>
          <a:xfrm>
            <a:off x="5735023" y="4775475"/>
            <a:ext cx="2747434" cy="1581150"/>
            <a:chOff x="723934" y="1929016"/>
            <a:chExt cx="2747434" cy="1581150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2C128FA1-9565-43F3-A438-ADE43500DFD6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272" name="平行四边形 271">
                <a:extLst>
                  <a:ext uri="{FF2B5EF4-FFF2-40B4-BE49-F238E27FC236}">
                    <a16:creationId xmlns:a16="http://schemas.microsoft.com/office/drawing/2014/main" id="{52A500C2-6B55-41D7-8A39-CE3F30A0D4EE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88D968F9-95A4-43B3-9376-126B4B15F5B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FDEB9571-DA2D-40D0-BDD8-103015F2318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>
                <a:extLst>
                  <a:ext uri="{FF2B5EF4-FFF2-40B4-BE49-F238E27FC236}">
                    <a16:creationId xmlns:a16="http://schemas.microsoft.com/office/drawing/2014/main" id="{B4A5E3B0-7761-4D57-A6C8-ABEE4A0037B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B1677C29-EABE-4C00-8D68-3970C2EF2D1E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B1FF4F3B-13DC-4112-8DB5-7712A513D2B9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06EC64AE-E689-4544-97D6-D189B2EC6E2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CF412C11-AF04-4481-B71F-5F9A6CB65334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6C718D15-7F6B-4538-BF09-AABE7D93158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83A9629A-34FA-4F52-BCC5-2513F9CEBB5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0530CB91-1C69-4666-ACE3-77A301B5B4CC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C7FF57AB-FC48-45A3-9EC2-2A20DE1C880A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5C9F6A48-E16D-43D4-95FC-26306423DDC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439331D2-08AE-453A-A72F-A067E8B81A1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7285B29B-75AB-420B-9289-D3AA4B2403C8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F0A7E190-1861-4414-A4FB-2A1AF9CCFB9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AC074087-032F-4B3C-B188-49B88A9D38D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D140E470-1105-4B59-BBB8-93AC9C40F9DE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5DE431DC-DDB9-4891-9A79-E65D025D69B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3045728F-D6AA-4D80-B964-0F51ED8C995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633F29C3-DDA3-4051-8EC7-22C8D1ADEB6A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263AF60B-C78C-44FD-BFE7-177B22AECFD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057E1DF2-14EF-4693-9FD6-F6A86ACCA62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D5160C32-C243-4149-B11A-6E944E2744A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0142D109-1A15-49DC-BA17-CF8AD0B3F7F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16E361D9-76C6-4667-922B-CA89076AEF1C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8DE1D962-0BA0-499D-9E24-2DADD079FDE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椭圆 298">
                <a:extLst>
                  <a:ext uri="{FF2B5EF4-FFF2-40B4-BE49-F238E27FC236}">
                    <a16:creationId xmlns:a16="http://schemas.microsoft.com/office/drawing/2014/main" id="{D525B592-56E7-410F-AE2C-5CE50027D53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6E624861-6B23-4330-A244-FA5A9CF00DA4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0CCD6EFA-64E3-4866-B824-51953CD4E2F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6DA53C07-B1FD-49E7-AE11-5836C1A92468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302">
                <a:extLst>
                  <a:ext uri="{FF2B5EF4-FFF2-40B4-BE49-F238E27FC236}">
                    <a16:creationId xmlns:a16="http://schemas.microsoft.com/office/drawing/2014/main" id="{0AB53738-FD0F-4F78-90E1-52445C6332E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>
                <a:extLst>
                  <a:ext uri="{FF2B5EF4-FFF2-40B4-BE49-F238E27FC236}">
                    <a16:creationId xmlns:a16="http://schemas.microsoft.com/office/drawing/2014/main" id="{56E76ED5-7CDB-47BF-A2AA-090F0915AEA7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BE169AB9-2350-4463-A2DB-E3432B73A4DA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19C8A122-9465-4A8F-8DC1-BD817ECC7070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13477771-A0E3-45E8-B65C-239F75172B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F74FC8A2-D229-4CB3-8242-C2C626A6BC14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331F5544-83F7-4835-ABD8-4F26D2F0C5BA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60299747-BE6D-4A56-853B-C42FF0E8C80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13630653-7830-432A-9251-A1B8BC444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33F89A25-72CC-4F44-9502-04EF6BB79C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ED2A356A-249E-424C-88C2-49D9DC4716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358BE4BD-C978-44CE-8EC0-83A734F82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ED3F2F0D-DE35-48C8-B28A-CE4EC93BC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0F651D7F-A062-4D9E-B023-A525BC83C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9D771F42-7E2B-4FC5-B87F-0651D0010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8FE0CE99-432C-47BE-A84D-A1E9EA2422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484425F4-E87B-41DD-B6ED-EF53E9B17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5A88C7D1-E090-4AF2-ABEB-1448DD9947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249E925F-6EBD-4A78-8415-E8C0DEFEED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07B61D09-3F43-4A05-B0CB-B11EA9E8F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C6E1BB2F-5ABD-430C-A135-1DE28BE59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B8AD9306-8127-4FE1-8487-338EC2FCC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599A5F28-E3D0-4264-8828-47B076EF94B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23668863-5659-4A37-ABF9-E6FB85B69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AB475E75-7219-43AF-9A55-C8DBBB1705B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626B5C9B-4ADB-46C7-A1C6-3142CE40BE1D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37223C68-297D-4207-9E32-54D439A9E90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A232EDFB-DB78-429A-97CD-3AE580F9E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789D17BA-FAAD-4BD8-919F-E99FC0C20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4CF32245-DB6E-4B8B-A0C6-E8D24863F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1ED1636B-A740-464F-A5BB-BED294918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BCB63A46-353F-4940-AC44-896FB886C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5C8DE59C-A18E-4177-9692-7E250368E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433BC411-B864-40A5-A1FF-D864192206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C5E02FDD-15C9-401A-AE75-481898DD7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74DD7C59-4BC7-40E6-8E59-D4326FEC1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132844A4-2989-4D24-AE15-4023F977D181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7CF41C17-0541-4363-B957-FD147E2BD0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7EDBFC9D-C117-4956-89D8-5638A21AF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BDB01A86-B0D5-4605-9512-440F9A6E6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839BD95D-5B29-4DA0-910F-28DDE0B02B8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28ACDA60-7111-4B75-AF74-E6ED71FBBD9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EEA4FFD5-7660-43AE-8803-AA59AF333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AB85A00F-FE4A-47B4-9A53-8315EAE1B23E}"/>
              </a:ext>
            </a:extLst>
          </p:cNvPr>
          <p:cNvGrpSpPr/>
          <p:nvPr/>
        </p:nvGrpSpPr>
        <p:grpSpPr>
          <a:xfrm>
            <a:off x="7558953" y="4775300"/>
            <a:ext cx="2747434" cy="1581150"/>
            <a:chOff x="723934" y="1929016"/>
            <a:chExt cx="2747434" cy="1581150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17391B3E-2EAF-484C-9CC3-459C76B8463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348" name="平行四边形 347">
                <a:extLst>
                  <a:ext uri="{FF2B5EF4-FFF2-40B4-BE49-F238E27FC236}">
                    <a16:creationId xmlns:a16="http://schemas.microsoft.com/office/drawing/2014/main" id="{CDBC51AC-B455-4464-850A-192F36C6E8B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9" name="椭圆 348">
                <a:extLst>
                  <a:ext uri="{FF2B5EF4-FFF2-40B4-BE49-F238E27FC236}">
                    <a16:creationId xmlns:a16="http://schemas.microsoft.com/office/drawing/2014/main" id="{6CC48D41-2FAF-4CDD-AB89-1B1F1EB649A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>
                <a:extLst>
                  <a:ext uri="{FF2B5EF4-FFF2-40B4-BE49-F238E27FC236}">
                    <a16:creationId xmlns:a16="http://schemas.microsoft.com/office/drawing/2014/main" id="{C661ED4B-9580-48D5-9087-FF7F62F0637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>
                <a:extLst>
                  <a:ext uri="{FF2B5EF4-FFF2-40B4-BE49-F238E27FC236}">
                    <a16:creationId xmlns:a16="http://schemas.microsoft.com/office/drawing/2014/main" id="{77B3D71E-7B21-432E-B126-A0166D33969A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62B69779-06E7-4A64-B0FA-160EB7E5FE1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D9A3407B-5718-4792-B967-0D0DE79BC36D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C45E2480-F148-4A8A-BD9C-D8518B193DC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174EF9F4-4514-47AC-A0B9-D74B37E876D4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A5B810B8-119C-42E5-9530-216AEC37E16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1D1E34EA-C762-4F5F-B443-5574C51CC52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6F320EC5-4642-4903-8082-C290AEAD8AF9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FB0F18F5-7545-464F-BB79-AFF4250C88A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A5B8DD57-AA22-47B1-BC9B-75F53F23960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A8BCE3E0-315B-4128-A5C6-FE366772328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5D51D01E-CCF7-4A50-97E6-13BADAAA1FDA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024BCD3A-C7C2-406A-955E-CD1368E40E1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F1B40BC9-F6BC-48B9-BB6D-F265159E6B6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3E5A545A-F025-4AED-89CA-65696B91F6A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7DBCFC34-10C6-447B-BFDC-191785438B1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>
                <a:extLst>
                  <a:ext uri="{FF2B5EF4-FFF2-40B4-BE49-F238E27FC236}">
                    <a16:creationId xmlns:a16="http://schemas.microsoft.com/office/drawing/2014/main" id="{697C9A67-8D3C-4F23-91C1-9CEBF7FD7BBA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FF7228EC-293B-4678-9335-1E73697D25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A605ECFB-4EC2-4AD9-A3EE-E1BB179840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346ACA88-F0A8-4D97-9578-DC3D2791362B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C3E6E8B0-4478-492A-9F6E-3CB7FC9A12CB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>
                <a:extLst>
                  <a:ext uri="{FF2B5EF4-FFF2-40B4-BE49-F238E27FC236}">
                    <a16:creationId xmlns:a16="http://schemas.microsoft.com/office/drawing/2014/main" id="{2C2E5AF4-6723-493A-AF9E-62C08C2D1AA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AD31434F-710C-434D-AF11-863E553901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3A4AA508-6293-43A2-A348-BBD105C6058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A84BD2C3-3478-40D9-A5C4-9B54B2D78D7C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椭圆 375">
                <a:extLst>
                  <a:ext uri="{FF2B5EF4-FFF2-40B4-BE49-F238E27FC236}">
                    <a16:creationId xmlns:a16="http://schemas.microsoft.com/office/drawing/2014/main" id="{3E56E22B-CD9A-4ABA-82CF-0768F39737B1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8AA8DC3A-0AEE-4D64-8264-10FF9BBA5E6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F732BEE6-0F24-472B-89E6-8CCB50A36D68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F227B3CD-049B-4591-8C6B-8D26D1F3E640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23E56476-E830-4394-A9F0-D2F53230BC3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C4968E8C-5EFC-4670-99AE-323B4AE324D7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D60D6117-D64A-4948-9D91-D367DF6E4359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2B276FE9-F65D-4ADF-B446-A0BBFBE9050D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1C0BF2BA-DC67-4FB0-8313-8048B91F47D1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3F140B30-4ECF-48CE-A02F-1DD0EC0D0E28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1003C3F7-5082-486D-8960-5779631FDF43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EDE2CD7A-A6C0-4085-86DF-A126D4B64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354E2AFC-E21F-43F5-A9AF-F1D89C50B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4D191131-8519-4AD6-A442-CE3A60F233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40637188-9951-462E-B4F6-59DA3E24A7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029CCADC-FB9C-4B04-AE6B-A457C5C517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96D31C5D-0818-43F9-965A-7B29A9AC88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FCAEBF68-BAB8-4BD1-9B60-2E1F9DE47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BDF4BC87-5331-4664-BD8A-1D9E0A3BE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FA96C806-7FCB-4C11-9F43-4EE7825B48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3DD0A06F-22C3-4D63-AA58-12E31E4E37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A37CE8DD-F811-416D-BA3C-054BE1DC7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A86425F0-96AB-4E95-B0B2-C09CB9B3F6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0E84A536-A9A9-435F-A8AD-85D81BD4C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508FE6DE-723A-44C8-83BF-9E589DACA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82423BED-5469-40E3-A8E9-0918377EBDF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CE9D2897-1687-4E10-A01F-B1FEBAF82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3C7D5295-7C33-4CDC-9BB1-E301CDDFA3B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0C82132E-5ABA-4A1E-9975-569CBE2D9F0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0EFFB0DA-CCCB-4B59-A908-52746C92532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1B849779-14C0-4A43-9FA0-4B1E35F16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662045AF-3B92-4748-8FB0-71C050505E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CB601A1F-ECBC-4A26-8946-AA36C9BC0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99E4BA78-2097-4EA3-A9D8-717B770340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84EBF1BD-149A-43BC-8657-5D6FBBD79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C1B4D121-C694-4F39-8F11-DFD002E224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878B586A-1FDF-48A1-B612-0C6401A577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EC6B7A57-DC9E-44DE-BC6E-1FC9B00F8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B769CC84-0D23-4489-82C0-2E0CB46E4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0E4FF529-5197-4D15-B3F0-554EBDD8F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5C9F676B-DD07-4B03-9F9E-D3EFC3807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B693AC2A-627F-433E-AB4B-916C4918D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B634E932-1850-4AA4-BE75-6208C45A8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A221FAEC-E8D8-4A70-8E0F-762F26C39B1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FB7FD60C-FCC0-4DC1-96A5-00EF1AE11BC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EDB77042-4622-457D-9363-3813A784D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14A0F10E-DE56-4987-84B4-B81817A8C9A8}"/>
              </a:ext>
            </a:extLst>
          </p:cNvPr>
          <p:cNvGrpSpPr/>
          <p:nvPr/>
        </p:nvGrpSpPr>
        <p:grpSpPr>
          <a:xfrm>
            <a:off x="9383149" y="4775064"/>
            <a:ext cx="2747434" cy="1581150"/>
            <a:chOff x="723934" y="1929016"/>
            <a:chExt cx="2747434" cy="1581150"/>
          </a:xfrm>
        </p:grpSpPr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BAD30B0A-6F62-4ACE-9BA4-5B0CCDF3883C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24" name="平行四边形 423">
                <a:extLst>
                  <a:ext uri="{FF2B5EF4-FFF2-40B4-BE49-F238E27FC236}">
                    <a16:creationId xmlns:a16="http://schemas.microsoft.com/office/drawing/2014/main" id="{DE1D0282-EB4B-47EC-A4D8-16DF4C0440C0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5" name="椭圆 424">
                <a:extLst>
                  <a:ext uri="{FF2B5EF4-FFF2-40B4-BE49-F238E27FC236}">
                    <a16:creationId xmlns:a16="http://schemas.microsoft.com/office/drawing/2014/main" id="{1D6A3074-8DE5-4728-BB19-3805D344B3A7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>
                <a:extLst>
                  <a:ext uri="{FF2B5EF4-FFF2-40B4-BE49-F238E27FC236}">
                    <a16:creationId xmlns:a16="http://schemas.microsoft.com/office/drawing/2014/main" id="{0FB02A35-4FE2-4562-A866-FF529BB73D9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>
                <a:extLst>
                  <a:ext uri="{FF2B5EF4-FFF2-40B4-BE49-F238E27FC236}">
                    <a16:creationId xmlns:a16="http://schemas.microsoft.com/office/drawing/2014/main" id="{58C9439F-F7D1-4445-B471-92B74D76F5E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>
                <a:extLst>
                  <a:ext uri="{FF2B5EF4-FFF2-40B4-BE49-F238E27FC236}">
                    <a16:creationId xmlns:a16="http://schemas.microsoft.com/office/drawing/2014/main" id="{FC185FA5-BAF1-46A3-9A7B-AF6A63C41369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28">
                <a:extLst>
                  <a:ext uri="{FF2B5EF4-FFF2-40B4-BE49-F238E27FC236}">
                    <a16:creationId xmlns:a16="http://schemas.microsoft.com/office/drawing/2014/main" id="{5CCF519C-5DFA-40AA-A130-449AF6788CA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>
                <a:extLst>
                  <a:ext uri="{FF2B5EF4-FFF2-40B4-BE49-F238E27FC236}">
                    <a16:creationId xmlns:a16="http://schemas.microsoft.com/office/drawing/2014/main" id="{F9E92DF4-78CA-4CD4-885F-A2491882AFB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>
                <a:extLst>
                  <a:ext uri="{FF2B5EF4-FFF2-40B4-BE49-F238E27FC236}">
                    <a16:creationId xmlns:a16="http://schemas.microsoft.com/office/drawing/2014/main" id="{7690A108-FCB1-43A3-A3E0-E2B23724E5F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9FACD72F-DE5C-44E2-9759-2CAB7BB1068D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4D19F17C-A0A8-4170-AEC4-0ADA6D67CC5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91AC862F-2C48-4E19-A4EB-7B240A60412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椭圆 434">
                <a:extLst>
                  <a:ext uri="{FF2B5EF4-FFF2-40B4-BE49-F238E27FC236}">
                    <a16:creationId xmlns:a16="http://schemas.microsoft.com/office/drawing/2014/main" id="{970CA1FB-FE3D-4613-A79C-54398E286BB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7DD7BBBE-0104-41CD-9B6B-AFB535603CD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1B046448-0685-496B-963F-D7B9147BBB8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DDD04414-DD41-4FC3-902B-7AF4E23D6042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3BBC5E9E-B18A-47FC-930A-30F26083665F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椭圆 439">
                <a:extLst>
                  <a:ext uri="{FF2B5EF4-FFF2-40B4-BE49-F238E27FC236}">
                    <a16:creationId xmlns:a16="http://schemas.microsoft.com/office/drawing/2014/main" id="{837BD0E2-36A9-4532-9BCC-D86C3E9A96C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46DD2ABB-3C68-47A5-B9F4-43A80F65492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>
                <a:extLst>
                  <a:ext uri="{FF2B5EF4-FFF2-40B4-BE49-F238E27FC236}">
                    <a16:creationId xmlns:a16="http://schemas.microsoft.com/office/drawing/2014/main" id="{976785A0-22EE-4A02-A4DB-73235EF37DC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9DB677BC-2D5F-4E99-9AD5-7ED5016498B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椭圆 443">
                <a:extLst>
                  <a:ext uri="{FF2B5EF4-FFF2-40B4-BE49-F238E27FC236}">
                    <a16:creationId xmlns:a16="http://schemas.microsoft.com/office/drawing/2014/main" id="{FB83D87F-2534-4A06-9779-644CBB538E85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7713A398-FBBB-4C55-A4A2-16AE8B295232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3A62BDDF-2785-4129-BDA7-B575B6D6DA28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53F3D532-E353-4268-AB1C-419A15391D8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23E8027F-4639-461B-AF6E-BDB7EF00F79D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146ED987-95FF-4057-8161-E96EFA9679D1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49">
                <a:extLst>
                  <a:ext uri="{FF2B5EF4-FFF2-40B4-BE49-F238E27FC236}">
                    <a16:creationId xmlns:a16="http://schemas.microsoft.com/office/drawing/2014/main" id="{99CC41F6-7BFF-4DD4-81B4-D4D6557FC678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944A91EB-6CE3-41AF-8C16-777FF6B2051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D4E79CE0-BEF8-48B5-A58D-EE181AE7126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52">
                <a:extLst>
                  <a:ext uri="{FF2B5EF4-FFF2-40B4-BE49-F238E27FC236}">
                    <a16:creationId xmlns:a16="http://schemas.microsoft.com/office/drawing/2014/main" id="{10C0CF8A-84E2-4BEA-A252-21E9B3838983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9A860E47-94DE-4D79-AD7A-C56A391E6F0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281EAED8-9669-4DEE-BAFE-F5D8E38ABBBF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ABBC8F61-D8D8-4FD5-9EA0-83ADBA3A43E9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B44FE548-99A9-4091-8BA8-C0E0DB34903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A3B17C13-999F-4DB0-A263-026BDE2531F7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34E11488-F4A2-49CC-8245-13B45289237E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8FD17958-CF04-413E-AD29-D9D1612F0C9F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BFA98E57-00A4-4EDB-98D9-85B7892D21C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4978C54E-0891-4D14-95C9-D8608149803F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B1BAACA2-8F66-4110-8D7E-509CDDC23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13BEA61-03B1-4D47-AF32-7493A4D63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6823077B-5495-4D8E-96B8-9260E7582A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3A9C1344-4F36-4E09-BDE3-93C6057D9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1B056E4-B0CC-4566-B2CF-08A4EFEF2E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5A9403BD-6A7F-4919-AAD7-342B09177E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1DB8923F-444D-4D93-9AB0-846092FD9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F7BC2168-E6D3-4D1B-9D18-7054516C1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062D1C7C-5010-4096-A80F-6BB3B5F9B0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1CE1A92B-3EA3-4E4C-8F8F-55FD1314A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0FC30B74-120E-4BB6-B2CB-1F9DC990E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71C1F71F-4DD1-4F4A-914E-D5786E7DEB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CE2FB0AA-AF79-4EFA-9CCE-5A78EAE1BE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9C7048E5-5B5F-488F-B142-B67C9A239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04BB1C4C-D8B4-49A9-9307-C167BD43BAC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08930296-330F-496C-90B4-1A1B33E31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7BD15EB0-01A5-404B-86F6-7C524C75C98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125CB2C9-D61A-45D5-9AA2-8FA8A7AD4E3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45B77F1-2FF9-43B0-97E7-44CF5D40D44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079C1C44-E138-4478-BFB9-781B2B465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67924749-13EF-46B1-B1CA-995CBE7F43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0AC2C675-3748-462B-9E22-A8420D537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AADD2FD7-B74D-4A12-838C-6088D6E221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5F30E97-8005-481A-8898-798C8E54FD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C75C1A8D-5383-4A46-BBEB-9D073F18EF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28E806B8-F55E-4F15-B2E3-4C79F147D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9F4A130C-490D-4B01-95FF-CFAEB3B1E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74607383-716F-4517-8174-41E37A1E4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8CC67FF4-A324-4112-AB36-F8792332011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F38B9794-25D0-4E79-A485-C914F186C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DE6D2A69-D431-4506-B312-2AFD45848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CB67D248-35EB-4A8B-912A-E89B706C4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95510471-05BC-4100-BFF4-020661B41E87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8B844D57-F50E-4566-9072-C11AD248F77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41B88312-DC73-4B99-9B2A-39C3FF0E9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F95D3C62-4444-435A-97C0-E03CBCE19D45}"/>
              </a:ext>
            </a:extLst>
          </p:cNvPr>
          <p:cNvGrpSpPr/>
          <p:nvPr/>
        </p:nvGrpSpPr>
        <p:grpSpPr>
          <a:xfrm>
            <a:off x="3884589" y="1613824"/>
            <a:ext cx="2747434" cy="1581150"/>
            <a:chOff x="723934" y="1929016"/>
            <a:chExt cx="2747434" cy="1581150"/>
          </a:xfrm>
        </p:grpSpPr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8307D8D0-7DAA-40A3-AE71-F296F6E96B37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00" name="平行四边形 499">
                <a:extLst>
                  <a:ext uri="{FF2B5EF4-FFF2-40B4-BE49-F238E27FC236}">
                    <a16:creationId xmlns:a16="http://schemas.microsoft.com/office/drawing/2014/main" id="{AF4BEE01-B623-44CE-A54F-210E1A8B8021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1" name="椭圆 500">
                <a:extLst>
                  <a:ext uri="{FF2B5EF4-FFF2-40B4-BE49-F238E27FC236}">
                    <a16:creationId xmlns:a16="http://schemas.microsoft.com/office/drawing/2014/main" id="{0E31CA2D-A32D-4D63-973A-43E9678350F8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>
                <a:extLst>
                  <a:ext uri="{FF2B5EF4-FFF2-40B4-BE49-F238E27FC236}">
                    <a16:creationId xmlns:a16="http://schemas.microsoft.com/office/drawing/2014/main" id="{CEF51EA0-5199-43DA-B52A-92F4BB5CF2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>
                <a:extLst>
                  <a:ext uri="{FF2B5EF4-FFF2-40B4-BE49-F238E27FC236}">
                    <a16:creationId xmlns:a16="http://schemas.microsoft.com/office/drawing/2014/main" id="{B89CD7D9-84E4-4FDB-9671-7CA6D2ED3AC8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>
                <a:extLst>
                  <a:ext uri="{FF2B5EF4-FFF2-40B4-BE49-F238E27FC236}">
                    <a16:creationId xmlns:a16="http://schemas.microsoft.com/office/drawing/2014/main" id="{BA823A17-F00E-4A90-A214-6664F00AACA2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>
                <a:extLst>
                  <a:ext uri="{FF2B5EF4-FFF2-40B4-BE49-F238E27FC236}">
                    <a16:creationId xmlns:a16="http://schemas.microsoft.com/office/drawing/2014/main" id="{24D63CD5-FAA7-4F2C-B628-8DA4E35D81C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>
                <a:extLst>
                  <a:ext uri="{FF2B5EF4-FFF2-40B4-BE49-F238E27FC236}">
                    <a16:creationId xmlns:a16="http://schemas.microsoft.com/office/drawing/2014/main" id="{312684C0-5ACC-4F93-A8C2-E2395EB02A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>
                <a:extLst>
                  <a:ext uri="{FF2B5EF4-FFF2-40B4-BE49-F238E27FC236}">
                    <a16:creationId xmlns:a16="http://schemas.microsoft.com/office/drawing/2014/main" id="{54720ADE-00D4-4CDF-BE47-61FBD50BD765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507">
                <a:extLst>
                  <a:ext uri="{FF2B5EF4-FFF2-40B4-BE49-F238E27FC236}">
                    <a16:creationId xmlns:a16="http://schemas.microsoft.com/office/drawing/2014/main" id="{923CEBB4-13B8-4528-A403-5B7CD0288C3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>
                <a:extLst>
                  <a:ext uri="{FF2B5EF4-FFF2-40B4-BE49-F238E27FC236}">
                    <a16:creationId xmlns:a16="http://schemas.microsoft.com/office/drawing/2014/main" id="{5DA0D7D4-3011-432E-8CD4-FD273D80C9F7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>
                <a:extLst>
                  <a:ext uri="{FF2B5EF4-FFF2-40B4-BE49-F238E27FC236}">
                    <a16:creationId xmlns:a16="http://schemas.microsoft.com/office/drawing/2014/main" id="{AB66D5A9-2D3A-45A0-9F33-46FFA62A97E9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>
                <a:extLst>
                  <a:ext uri="{FF2B5EF4-FFF2-40B4-BE49-F238E27FC236}">
                    <a16:creationId xmlns:a16="http://schemas.microsoft.com/office/drawing/2014/main" id="{85E74874-5DA3-4989-9579-D50B1DE6ED4B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>
                <a:extLst>
                  <a:ext uri="{FF2B5EF4-FFF2-40B4-BE49-F238E27FC236}">
                    <a16:creationId xmlns:a16="http://schemas.microsoft.com/office/drawing/2014/main" id="{896E1725-0C6F-4FA3-A0D5-5A84C6865577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>
                <a:extLst>
                  <a:ext uri="{FF2B5EF4-FFF2-40B4-BE49-F238E27FC236}">
                    <a16:creationId xmlns:a16="http://schemas.microsoft.com/office/drawing/2014/main" id="{5E2BD51A-22D5-44AF-9AD4-A3B1683C2DB5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>
                <a:extLst>
                  <a:ext uri="{FF2B5EF4-FFF2-40B4-BE49-F238E27FC236}">
                    <a16:creationId xmlns:a16="http://schemas.microsoft.com/office/drawing/2014/main" id="{D36221C6-9DCA-491D-8312-1FBFA1141BF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5" name="椭圆 514">
                <a:extLst>
                  <a:ext uri="{FF2B5EF4-FFF2-40B4-BE49-F238E27FC236}">
                    <a16:creationId xmlns:a16="http://schemas.microsoft.com/office/drawing/2014/main" id="{FE98A1EB-D907-4E7E-AA39-324A43CC1D10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>
                <a:extLst>
                  <a:ext uri="{FF2B5EF4-FFF2-40B4-BE49-F238E27FC236}">
                    <a16:creationId xmlns:a16="http://schemas.microsoft.com/office/drawing/2014/main" id="{5397ED42-D491-4603-84C3-C3284B018F50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>
                <a:extLst>
                  <a:ext uri="{FF2B5EF4-FFF2-40B4-BE49-F238E27FC236}">
                    <a16:creationId xmlns:a16="http://schemas.microsoft.com/office/drawing/2014/main" id="{E1C1738B-923C-497F-89AF-B04679789F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椭圆 517">
                <a:extLst>
                  <a:ext uri="{FF2B5EF4-FFF2-40B4-BE49-F238E27FC236}">
                    <a16:creationId xmlns:a16="http://schemas.microsoft.com/office/drawing/2014/main" id="{08285AAE-47AC-4CEB-A3A8-5E7B98462F5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>
                <a:extLst>
                  <a:ext uri="{FF2B5EF4-FFF2-40B4-BE49-F238E27FC236}">
                    <a16:creationId xmlns:a16="http://schemas.microsoft.com/office/drawing/2014/main" id="{EBB71FFE-D50B-46E7-A28C-BDB0879A3688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>
                <a:extLst>
                  <a:ext uri="{FF2B5EF4-FFF2-40B4-BE49-F238E27FC236}">
                    <a16:creationId xmlns:a16="http://schemas.microsoft.com/office/drawing/2014/main" id="{2D5A9ED1-7FBA-4CC6-80D9-FB36FC72597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>
                <a:extLst>
                  <a:ext uri="{FF2B5EF4-FFF2-40B4-BE49-F238E27FC236}">
                    <a16:creationId xmlns:a16="http://schemas.microsoft.com/office/drawing/2014/main" id="{8ABFFA1C-830C-409F-BD6A-E62C1D2897BB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>
                <a:extLst>
                  <a:ext uri="{FF2B5EF4-FFF2-40B4-BE49-F238E27FC236}">
                    <a16:creationId xmlns:a16="http://schemas.microsoft.com/office/drawing/2014/main" id="{50C58958-A81F-45BF-B09B-4BDE2BD4EC75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>
                <a:extLst>
                  <a:ext uri="{FF2B5EF4-FFF2-40B4-BE49-F238E27FC236}">
                    <a16:creationId xmlns:a16="http://schemas.microsoft.com/office/drawing/2014/main" id="{3E349DA5-F03E-4F6C-A3D9-9807E9454226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>
                <a:extLst>
                  <a:ext uri="{FF2B5EF4-FFF2-40B4-BE49-F238E27FC236}">
                    <a16:creationId xmlns:a16="http://schemas.microsoft.com/office/drawing/2014/main" id="{380E0D1F-9C70-4F38-AAFF-620B0D624B98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>
                <a:extLst>
                  <a:ext uri="{FF2B5EF4-FFF2-40B4-BE49-F238E27FC236}">
                    <a16:creationId xmlns:a16="http://schemas.microsoft.com/office/drawing/2014/main" id="{1D1FA2E7-7B4E-4A56-9CFB-B034488DAE6D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>
                <a:extLst>
                  <a:ext uri="{FF2B5EF4-FFF2-40B4-BE49-F238E27FC236}">
                    <a16:creationId xmlns:a16="http://schemas.microsoft.com/office/drawing/2014/main" id="{09D396DF-799E-4F41-8391-4910140BE346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>
                <a:extLst>
                  <a:ext uri="{FF2B5EF4-FFF2-40B4-BE49-F238E27FC236}">
                    <a16:creationId xmlns:a16="http://schemas.microsoft.com/office/drawing/2014/main" id="{97E41BF6-C079-4766-A65E-E28CA595553F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AB2E4887-8219-441A-8E20-D9EB395346B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09044E6F-3711-4AB7-BFFC-BC0DCE1E79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BD1654F9-52FC-4060-9A3B-FC39FA52129C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99B687D9-C3DD-4B64-B756-DED224EB58AC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9116E22-D8D9-40FF-AA18-F21EBF6DC6A0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D2A5DE56-BE7F-44C7-920F-6F1C31B739A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87B8AB51-9F5F-410F-AE43-72E9E58E470C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1B1BF2ED-3133-4447-906E-4225F4129BDD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F7F92860-F81F-4D39-8F03-526D900544E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D5142F5B-B434-4FF2-ACF9-F1BC1CEBCBA8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605E7CB4-7A1C-4F79-ADCF-20856734EE13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1C86072D-28C9-4355-8468-03A1A3448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364CAEEA-2555-44B5-B12A-BA3B8CA63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>
              <a:extLst>
                <a:ext uri="{FF2B5EF4-FFF2-40B4-BE49-F238E27FC236}">
                  <a16:creationId xmlns:a16="http://schemas.microsoft.com/office/drawing/2014/main" id="{6E7BAE08-BFD1-44CD-ACA7-C4161E564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B8C87F1B-4EE4-4D73-A441-1E315097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8A8F06F6-873D-4544-9615-F8ABFDB940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E6FC162A-A7B9-424E-BDE5-3A8FED9F3B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2FCBB22A-08D6-4BA1-8D43-5DC6D1C39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>
              <a:extLst>
                <a:ext uri="{FF2B5EF4-FFF2-40B4-BE49-F238E27FC236}">
                  <a16:creationId xmlns:a16="http://schemas.microsoft.com/office/drawing/2014/main" id="{2B5BE265-24E8-4BDA-873A-203F58053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>
              <a:extLst>
                <a:ext uri="{FF2B5EF4-FFF2-40B4-BE49-F238E27FC236}">
                  <a16:creationId xmlns:a16="http://schemas.microsoft.com/office/drawing/2014/main" id="{ED4D6F87-A1ED-4C38-9C67-CD6D2FDFE5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BF9BE98D-8FE3-418D-B7F6-7CC0B3B9D4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40AF917C-3D84-41DE-9280-DA091499B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0CA773B3-855F-4A50-9A16-B2A719E5E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>
              <a:extLst>
                <a:ext uri="{FF2B5EF4-FFF2-40B4-BE49-F238E27FC236}">
                  <a16:creationId xmlns:a16="http://schemas.microsoft.com/office/drawing/2014/main" id="{AFA62C8B-75BC-49EC-AA65-41060A456E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>
              <a:extLst>
                <a:ext uri="{FF2B5EF4-FFF2-40B4-BE49-F238E27FC236}">
                  <a16:creationId xmlns:a16="http://schemas.microsoft.com/office/drawing/2014/main" id="{70906EF9-4FEA-4EE3-BF73-508CE4B37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>
              <a:extLst>
                <a:ext uri="{FF2B5EF4-FFF2-40B4-BE49-F238E27FC236}">
                  <a16:creationId xmlns:a16="http://schemas.microsoft.com/office/drawing/2014/main" id="{962B1802-195F-44EF-9793-5D944A51145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4159A26A-A81C-4036-9B0C-C5DF0FC78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F60EA0BA-095F-4F28-BFA1-B32810016A6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FF4E67D1-C1A4-45D5-986A-1DC61767F35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>
              <a:extLst>
                <a:ext uri="{FF2B5EF4-FFF2-40B4-BE49-F238E27FC236}">
                  <a16:creationId xmlns:a16="http://schemas.microsoft.com/office/drawing/2014/main" id="{02DE3FD6-7FD7-47C7-8F27-07CC6289A567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6BC22755-D53D-427E-854E-B34869225C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>
              <a:extLst>
                <a:ext uri="{FF2B5EF4-FFF2-40B4-BE49-F238E27FC236}">
                  <a16:creationId xmlns:a16="http://schemas.microsoft.com/office/drawing/2014/main" id="{17009E74-4EF7-49B1-AB8C-84E32041B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AF67A373-8612-453B-84AF-B62D90133C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109285B2-29E1-4BA8-A18E-F5100FFC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DCE92CA3-8D5E-4CE8-8AB5-D277A3439B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E6265134-EA75-42F0-AAA5-309026FAC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06B423A7-1C2A-4EC0-8EBB-86C257C09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68E2B354-9B27-4869-A4B0-50DEAE27C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76F71EBB-ECFE-4090-9F81-A78176F64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1157E1E6-9067-4F36-B6FB-82377BC4402E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4B66A7AD-18E1-4676-8C12-73F047DEAD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C04BBF9E-203E-4DCE-8718-F966BC7C7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38D15753-6C74-447B-BB05-0D0ED34DB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3A5748EF-C467-4D35-8E9C-335AB767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BEC265A9-A220-4EF7-A464-AACB108DD42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35C4988A-F0D0-49D3-8CAB-EC423CD14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组合 536">
            <a:extLst>
              <a:ext uri="{FF2B5EF4-FFF2-40B4-BE49-F238E27FC236}">
                <a16:creationId xmlns:a16="http://schemas.microsoft.com/office/drawing/2014/main" id="{8D3F9B84-8FAF-4793-97BA-AB16D27FA62F}"/>
              </a:ext>
            </a:extLst>
          </p:cNvPr>
          <p:cNvGrpSpPr/>
          <p:nvPr/>
        </p:nvGrpSpPr>
        <p:grpSpPr>
          <a:xfrm>
            <a:off x="5708519" y="1613649"/>
            <a:ext cx="2747434" cy="1581150"/>
            <a:chOff x="723934" y="1929016"/>
            <a:chExt cx="2747434" cy="1581150"/>
          </a:xfrm>
        </p:grpSpPr>
        <p:grpSp>
          <p:nvGrpSpPr>
            <p:cNvPr id="538" name="组合 537">
              <a:extLst>
                <a:ext uri="{FF2B5EF4-FFF2-40B4-BE49-F238E27FC236}">
                  <a16:creationId xmlns:a16="http://schemas.microsoft.com/office/drawing/2014/main" id="{059A7D3E-7A8E-466B-8F98-CD584275849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76" name="平行四边形 575">
                <a:extLst>
                  <a:ext uri="{FF2B5EF4-FFF2-40B4-BE49-F238E27FC236}">
                    <a16:creationId xmlns:a16="http://schemas.microsoft.com/office/drawing/2014/main" id="{E99FF1FC-3FA0-4AF2-9D99-E64E0DEBAFB6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7" name="椭圆 576">
                <a:extLst>
                  <a:ext uri="{FF2B5EF4-FFF2-40B4-BE49-F238E27FC236}">
                    <a16:creationId xmlns:a16="http://schemas.microsoft.com/office/drawing/2014/main" id="{BF28D9B4-52C1-4925-AF23-1E9DDBB4FE5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椭圆 577">
                <a:extLst>
                  <a:ext uri="{FF2B5EF4-FFF2-40B4-BE49-F238E27FC236}">
                    <a16:creationId xmlns:a16="http://schemas.microsoft.com/office/drawing/2014/main" id="{76B86178-754F-4B77-82C9-095CE1BA1922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>
                <a:extLst>
                  <a:ext uri="{FF2B5EF4-FFF2-40B4-BE49-F238E27FC236}">
                    <a16:creationId xmlns:a16="http://schemas.microsoft.com/office/drawing/2014/main" id="{5CD6B8B5-732D-4260-8277-7A1C34C803D7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>
                <a:extLst>
                  <a:ext uri="{FF2B5EF4-FFF2-40B4-BE49-F238E27FC236}">
                    <a16:creationId xmlns:a16="http://schemas.microsoft.com/office/drawing/2014/main" id="{483B188B-43E9-4CFB-BD9B-423330124459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>
                <a:extLst>
                  <a:ext uri="{FF2B5EF4-FFF2-40B4-BE49-F238E27FC236}">
                    <a16:creationId xmlns:a16="http://schemas.microsoft.com/office/drawing/2014/main" id="{68CFB90B-269F-4D54-828F-6D7A58DD876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>
                <a:extLst>
                  <a:ext uri="{FF2B5EF4-FFF2-40B4-BE49-F238E27FC236}">
                    <a16:creationId xmlns:a16="http://schemas.microsoft.com/office/drawing/2014/main" id="{6F7A99A5-F688-475E-8F35-58E32F01C10F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>
                <a:extLst>
                  <a:ext uri="{FF2B5EF4-FFF2-40B4-BE49-F238E27FC236}">
                    <a16:creationId xmlns:a16="http://schemas.microsoft.com/office/drawing/2014/main" id="{629FB42A-C488-4E61-98C1-859D5BE5BE0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>
                <a:extLst>
                  <a:ext uri="{FF2B5EF4-FFF2-40B4-BE49-F238E27FC236}">
                    <a16:creationId xmlns:a16="http://schemas.microsoft.com/office/drawing/2014/main" id="{839DF8C9-40BC-40E5-8EAA-F00B5E62C4C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>
                <a:extLst>
                  <a:ext uri="{FF2B5EF4-FFF2-40B4-BE49-F238E27FC236}">
                    <a16:creationId xmlns:a16="http://schemas.microsoft.com/office/drawing/2014/main" id="{CAD81031-EBF2-4192-B4A4-D8F274C34E2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>
                <a:extLst>
                  <a:ext uri="{FF2B5EF4-FFF2-40B4-BE49-F238E27FC236}">
                    <a16:creationId xmlns:a16="http://schemas.microsoft.com/office/drawing/2014/main" id="{CB615998-BE60-4162-881E-06F6820D3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>
                <a:extLst>
                  <a:ext uri="{FF2B5EF4-FFF2-40B4-BE49-F238E27FC236}">
                    <a16:creationId xmlns:a16="http://schemas.microsoft.com/office/drawing/2014/main" id="{331E41A5-00E2-4666-BE00-4455E628AA19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椭圆 587">
                <a:extLst>
                  <a:ext uri="{FF2B5EF4-FFF2-40B4-BE49-F238E27FC236}">
                    <a16:creationId xmlns:a16="http://schemas.microsoft.com/office/drawing/2014/main" id="{0154BA03-B3E7-4073-846E-BE7BC7F8360D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>
                <a:extLst>
                  <a:ext uri="{FF2B5EF4-FFF2-40B4-BE49-F238E27FC236}">
                    <a16:creationId xmlns:a16="http://schemas.microsoft.com/office/drawing/2014/main" id="{D80D2E37-BB01-4B87-9A04-B5D159352856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>
                <a:extLst>
                  <a:ext uri="{FF2B5EF4-FFF2-40B4-BE49-F238E27FC236}">
                    <a16:creationId xmlns:a16="http://schemas.microsoft.com/office/drawing/2014/main" id="{8F1F016A-ACA2-490C-91B0-D3D361A87CE7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>
                <a:extLst>
                  <a:ext uri="{FF2B5EF4-FFF2-40B4-BE49-F238E27FC236}">
                    <a16:creationId xmlns:a16="http://schemas.microsoft.com/office/drawing/2014/main" id="{69DA912B-6AC4-4AC6-849D-4FDDBBCD886C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>
                <a:extLst>
                  <a:ext uri="{FF2B5EF4-FFF2-40B4-BE49-F238E27FC236}">
                    <a16:creationId xmlns:a16="http://schemas.microsoft.com/office/drawing/2014/main" id="{772F5CD8-C097-423F-8444-BC17D29C3DA2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>
                <a:extLst>
                  <a:ext uri="{FF2B5EF4-FFF2-40B4-BE49-F238E27FC236}">
                    <a16:creationId xmlns:a16="http://schemas.microsoft.com/office/drawing/2014/main" id="{E3DD7A68-630D-4AD0-A148-3B4A5919CD7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>
                <a:extLst>
                  <a:ext uri="{FF2B5EF4-FFF2-40B4-BE49-F238E27FC236}">
                    <a16:creationId xmlns:a16="http://schemas.microsoft.com/office/drawing/2014/main" id="{FA32A9A8-D40B-4448-9E87-255CD085A6A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>
                <a:extLst>
                  <a:ext uri="{FF2B5EF4-FFF2-40B4-BE49-F238E27FC236}">
                    <a16:creationId xmlns:a16="http://schemas.microsoft.com/office/drawing/2014/main" id="{4A499990-12D5-4FA7-ACDE-A0DC903D8F2A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>
                <a:extLst>
                  <a:ext uri="{FF2B5EF4-FFF2-40B4-BE49-F238E27FC236}">
                    <a16:creationId xmlns:a16="http://schemas.microsoft.com/office/drawing/2014/main" id="{E224C593-BB3B-4EB9-B809-817411AE313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>
                <a:extLst>
                  <a:ext uri="{FF2B5EF4-FFF2-40B4-BE49-F238E27FC236}">
                    <a16:creationId xmlns:a16="http://schemas.microsoft.com/office/drawing/2014/main" id="{858C60A3-4CEB-4A60-9EE0-1C856EC1FE29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>
                <a:extLst>
                  <a:ext uri="{FF2B5EF4-FFF2-40B4-BE49-F238E27FC236}">
                    <a16:creationId xmlns:a16="http://schemas.microsoft.com/office/drawing/2014/main" id="{ED725CF0-106A-4E42-BC6B-A6EF77810EAA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>
                <a:extLst>
                  <a:ext uri="{FF2B5EF4-FFF2-40B4-BE49-F238E27FC236}">
                    <a16:creationId xmlns:a16="http://schemas.microsoft.com/office/drawing/2014/main" id="{93CEDE0B-03C9-48A5-9FE7-D2CF4F52FA5B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>
                <a:extLst>
                  <a:ext uri="{FF2B5EF4-FFF2-40B4-BE49-F238E27FC236}">
                    <a16:creationId xmlns:a16="http://schemas.microsoft.com/office/drawing/2014/main" id="{0CD4A0C1-CDCE-4037-A0AE-D98D20B7365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>
                <a:extLst>
                  <a:ext uri="{FF2B5EF4-FFF2-40B4-BE49-F238E27FC236}">
                    <a16:creationId xmlns:a16="http://schemas.microsoft.com/office/drawing/2014/main" id="{C81F114E-C3CE-4F40-8DB4-176079BF8F3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>
                <a:extLst>
                  <a:ext uri="{FF2B5EF4-FFF2-40B4-BE49-F238E27FC236}">
                    <a16:creationId xmlns:a16="http://schemas.microsoft.com/office/drawing/2014/main" id="{6A33EF4D-4AFA-45C2-87C5-8DFBB917E618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>
                <a:extLst>
                  <a:ext uri="{FF2B5EF4-FFF2-40B4-BE49-F238E27FC236}">
                    <a16:creationId xmlns:a16="http://schemas.microsoft.com/office/drawing/2014/main" id="{029FC2B5-754C-40FF-9E54-F050482BC61D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1DE26C91-B1D4-4CA6-A7E0-B32AD8AADF9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28EBA9DE-084E-4E88-BD48-2E266C2A756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C8756BD-F96D-4BF5-805C-D7AA8255529D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1C25304C-E6C7-4119-B7E6-44727AA8388D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B054318B-3700-4C61-82F9-0BB39C07F41B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B144CCEE-C957-4429-A2C2-F0CC71366E1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5E9311DC-96D7-425F-96B2-65618D127766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26E07DB4-6E95-4274-9F5F-5EDD2254676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6ED91A2-D298-4929-A1FB-7EB1F3192291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39" name="直接连接符 538">
              <a:extLst>
                <a:ext uri="{FF2B5EF4-FFF2-40B4-BE49-F238E27FC236}">
                  <a16:creationId xmlns:a16="http://schemas.microsoft.com/office/drawing/2014/main" id="{CAD03115-B84B-491C-ABDF-1FCE8C148B7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>
              <a:extLst>
                <a:ext uri="{FF2B5EF4-FFF2-40B4-BE49-F238E27FC236}">
                  <a16:creationId xmlns:a16="http://schemas.microsoft.com/office/drawing/2014/main" id="{6FC858E1-61EE-431A-B11C-6E238F59AA7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>
              <a:extLst>
                <a:ext uri="{FF2B5EF4-FFF2-40B4-BE49-F238E27FC236}">
                  <a16:creationId xmlns:a16="http://schemas.microsoft.com/office/drawing/2014/main" id="{6E3DC48C-659A-47AC-846A-70B2DC2A7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>
              <a:extLst>
                <a:ext uri="{FF2B5EF4-FFF2-40B4-BE49-F238E27FC236}">
                  <a16:creationId xmlns:a16="http://schemas.microsoft.com/office/drawing/2014/main" id="{A944CE28-FECE-4D3A-AEBE-6519CE00F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1E666B8F-FE03-4EB2-832C-32A1D4306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>
              <a:extLst>
                <a:ext uri="{FF2B5EF4-FFF2-40B4-BE49-F238E27FC236}">
                  <a16:creationId xmlns:a16="http://schemas.microsoft.com/office/drawing/2014/main" id="{678585BB-46EC-47D4-82CE-B22F7A1ED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>
              <a:extLst>
                <a:ext uri="{FF2B5EF4-FFF2-40B4-BE49-F238E27FC236}">
                  <a16:creationId xmlns:a16="http://schemas.microsoft.com/office/drawing/2014/main" id="{D7C73807-9143-472E-9E03-4B739ABDE9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>
              <a:extLst>
                <a:ext uri="{FF2B5EF4-FFF2-40B4-BE49-F238E27FC236}">
                  <a16:creationId xmlns:a16="http://schemas.microsoft.com/office/drawing/2014/main" id="{383B503B-1043-4B12-BAB0-12BCB8C51A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>
              <a:extLst>
                <a:ext uri="{FF2B5EF4-FFF2-40B4-BE49-F238E27FC236}">
                  <a16:creationId xmlns:a16="http://schemas.microsoft.com/office/drawing/2014/main" id="{06B4885F-CDBE-450D-9A3C-5399A2D78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>
              <a:extLst>
                <a:ext uri="{FF2B5EF4-FFF2-40B4-BE49-F238E27FC236}">
                  <a16:creationId xmlns:a16="http://schemas.microsoft.com/office/drawing/2014/main" id="{91B2DCC3-4464-4984-A976-93932D2F9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>
              <a:extLst>
                <a:ext uri="{FF2B5EF4-FFF2-40B4-BE49-F238E27FC236}">
                  <a16:creationId xmlns:a16="http://schemas.microsoft.com/office/drawing/2014/main" id="{D610C092-6A78-464F-8BA1-D5380694C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>
              <a:extLst>
                <a:ext uri="{FF2B5EF4-FFF2-40B4-BE49-F238E27FC236}">
                  <a16:creationId xmlns:a16="http://schemas.microsoft.com/office/drawing/2014/main" id="{9FA8DAC9-2F9D-487D-AE47-81966F89FF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>
              <a:extLst>
                <a:ext uri="{FF2B5EF4-FFF2-40B4-BE49-F238E27FC236}">
                  <a16:creationId xmlns:a16="http://schemas.microsoft.com/office/drawing/2014/main" id="{62327ED3-482E-460F-88D2-0FA534FFD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>
              <a:extLst>
                <a:ext uri="{FF2B5EF4-FFF2-40B4-BE49-F238E27FC236}">
                  <a16:creationId xmlns:a16="http://schemas.microsoft.com/office/drawing/2014/main" id="{C1518742-ED36-4A63-9258-41FB5625A1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>
              <a:extLst>
                <a:ext uri="{FF2B5EF4-FFF2-40B4-BE49-F238E27FC236}">
                  <a16:creationId xmlns:a16="http://schemas.microsoft.com/office/drawing/2014/main" id="{E98E8C62-A7A1-4EC9-A97A-A2A635C25F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>
              <a:extLst>
                <a:ext uri="{FF2B5EF4-FFF2-40B4-BE49-F238E27FC236}">
                  <a16:creationId xmlns:a16="http://schemas.microsoft.com/office/drawing/2014/main" id="{4D77DE61-1D0D-49FF-BDF6-5B70C6CF0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>
              <a:extLst>
                <a:ext uri="{FF2B5EF4-FFF2-40B4-BE49-F238E27FC236}">
                  <a16:creationId xmlns:a16="http://schemas.microsoft.com/office/drawing/2014/main" id="{6EDDC0A2-B421-4119-BCBE-A195C5C2330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>
              <a:extLst>
                <a:ext uri="{FF2B5EF4-FFF2-40B4-BE49-F238E27FC236}">
                  <a16:creationId xmlns:a16="http://schemas.microsoft.com/office/drawing/2014/main" id="{7C4F4000-AC2B-4AA7-B93B-9E82B2777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>
              <a:extLst>
                <a:ext uri="{FF2B5EF4-FFF2-40B4-BE49-F238E27FC236}">
                  <a16:creationId xmlns:a16="http://schemas.microsoft.com/office/drawing/2014/main" id="{AA13D903-1A50-4701-9CCB-DAE4A31F0D1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>
              <a:extLst>
                <a:ext uri="{FF2B5EF4-FFF2-40B4-BE49-F238E27FC236}">
                  <a16:creationId xmlns:a16="http://schemas.microsoft.com/office/drawing/2014/main" id="{9B44A0ED-6941-4BD0-9D48-C4EC800C55A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>
              <a:extLst>
                <a:ext uri="{FF2B5EF4-FFF2-40B4-BE49-F238E27FC236}">
                  <a16:creationId xmlns:a16="http://schemas.microsoft.com/office/drawing/2014/main" id="{731B6387-2914-4348-AF2C-C064B8CE4F0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>
              <a:extLst>
                <a:ext uri="{FF2B5EF4-FFF2-40B4-BE49-F238E27FC236}">
                  <a16:creationId xmlns:a16="http://schemas.microsoft.com/office/drawing/2014/main" id="{1A07BD99-AD35-4E96-A6BC-E5BA93D3A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>
              <a:extLst>
                <a:ext uri="{FF2B5EF4-FFF2-40B4-BE49-F238E27FC236}">
                  <a16:creationId xmlns:a16="http://schemas.microsoft.com/office/drawing/2014/main" id="{364ABAD6-F996-4C0D-9525-DECCFFC4D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>
              <a:extLst>
                <a:ext uri="{FF2B5EF4-FFF2-40B4-BE49-F238E27FC236}">
                  <a16:creationId xmlns:a16="http://schemas.microsoft.com/office/drawing/2014/main" id="{9401B519-A68D-4B1A-AF86-D8A6C0267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>
              <a:extLst>
                <a:ext uri="{FF2B5EF4-FFF2-40B4-BE49-F238E27FC236}">
                  <a16:creationId xmlns:a16="http://schemas.microsoft.com/office/drawing/2014/main" id="{3C34AC99-926E-4B73-B6CC-87F0952056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>
              <a:extLst>
                <a:ext uri="{FF2B5EF4-FFF2-40B4-BE49-F238E27FC236}">
                  <a16:creationId xmlns:a16="http://schemas.microsoft.com/office/drawing/2014/main" id="{091F9623-FEBC-4AD6-855F-1344755027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>
              <a:extLst>
                <a:ext uri="{FF2B5EF4-FFF2-40B4-BE49-F238E27FC236}">
                  <a16:creationId xmlns:a16="http://schemas.microsoft.com/office/drawing/2014/main" id="{F9CD8DAB-9261-4C1B-87B6-238EDCC10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741B32AC-BC4D-4C6B-83E0-A44DA6D533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FE7DD684-07C0-45F5-A62D-7F4FA04EE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5D28D425-5433-4CFC-AC3C-3E11D0640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B17CF5FF-1AF0-49D2-A2CD-1DEFA901CE9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55D8789D-1B50-4E6E-879F-FCD782D5C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166B863A-691A-41FF-9270-C0A069F5B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A3A58D99-950F-4F89-A5E2-3D423DA89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F88C2B2E-AFA6-4835-9FE2-3FAD1F1A9BCC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278EE194-D2A1-437C-86DF-6EB3AFBCABDC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0BC3B26A-6117-4FBD-87C1-D13DFA81B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组合 612">
            <a:extLst>
              <a:ext uri="{FF2B5EF4-FFF2-40B4-BE49-F238E27FC236}">
                <a16:creationId xmlns:a16="http://schemas.microsoft.com/office/drawing/2014/main" id="{C7DF9C97-41F9-476A-9781-AD92A854281A}"/>
              </a:ext>
            </a:extLst>
          </p:cNvPr>
          <p:cNvGrpSpPr/>
          <p:nvPr/>
        </p:nvGrpSpPr>
        <p:grpSpPr>
          <a:xfrm>
            <a:off x="7531658" y="1613413"/>
            <a:ext cx="2747434" cy="1581150"/>
            <a:chOff x="723934" y="1929016"/>
            <a:chExt cx="2747434" cy="1581150"/>
          </a:xfrm>
        </p:grpSpPr>
        <p:grpSp>
          <p:nvGrpSpPr>
            <p:cNvPr id="614" name="组合 613">
              <a:extLst>
                <a:ext uri="{FF2B5EF4-FFF2-40B4-BE49-F238E27FC236}">
                  <a16:creationId xmlns:a16="http://schemas.microsoft.com/office/drawing/2014/main" id="{32E67280-4B08-4794-BBBB-FD786BF0CF5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52" name="平行四边形 651">
                <a:extLst>
                  <a:ext uri="{FF2B5EF4-FFF2-40B4-BE49-F238E27FC236}">
                    <a16:creationId xmlns:a16="http://schemas.microsoft.com/office/drawing/2014/main" id="{416ED2EE-2E67-4E39-A2D2-978EB28F175D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3" name="椭圆 652">
                <a:extLst>
                  <a:ext uri="{FF2B5EF4-FFF2-40B4-BE49-F238E27FC236}">
                    <a16:creationId xmlns:a16="http://schemas.microsoft.com/office/drawing/2014/main" id="{7B8D8E2B-FE08-4C97-8A25-243D61AE081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>
                <a:extLst>
                  <a:ext uri="{FF2B5EF4-FFF2-40B4-BE49-F238E27FC236}">
                    <a16:creationId xmlns:a16="http://schemas.microsoft.com/office/drawing/2014/main" id="{3879B3EF-4991-4F05-91A2-CA02F8D4B48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>
                <a:extLst>
                  <a:ext uri="{FF2B5EF4-FFF2-40B4-BE49-F238E27FC236}">
                    <a16:creationId xmlns:a16="http://schemas.microsoft.com/office/drawing/2014/main" id="{54C13F75-68F1-4CD3-AA89-24B30D7C25E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>
                <a:extLst>
                  <a:ext uri="{FF2B5EF4-FFF2-40B4-BE49-F238E27FC236}">
                    <a16:creationId xmlns:a16="http://schemas.microsoft.com/office/drawing/2014/main" id="{5BBEDD43-FA6B-49BA-A76B-6FE7418ACB92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>
                <a:extLst>
                  <a:ext uri="{FF2B5EF4-FFF2-40B4-BE49-F238E27FC236}">
                    <a16:creationId xmlns:a16="http://schemas.microsoft.com/office/drawing/2014/main" id="{97BDC14D-6B30-40C4-A0B2-64F27E3454C9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>
                <a:extLst>
                  <a:ext uri="{FF2B5EF4-FFF2-40B4-BE49-F238E27FC236}">
                    <a16:creationId xmlns:a16="http://schemas.microsoft.com/office/drawing/2014/main" id="{51F95BAC-909B-4AEF-A4FE-3B76181DF62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>
                <a:extLst>
                  <a:ext uri="{FF2B5EF4-FFF2-40B4-BE49-F238E27FC236}">
                    <a16:creationId xmlns:a16="http://schemas.microsoft.com/office/drawing/2014/main" id="{59291706-5CBC-4D7D-A3F0-3092E96AF1D5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>
                <a:extLst>
                  <a:ext uri="{FF2B5EF4-FFF2-40B4-BE49-F238E27FC236}">
                    <a16:creationId xmlns:a16="http://schemas.microsoft.com/office/drawing/2014/main" id="{9091978B-630A-4FDF-9111-01AB5E28A58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>
                <a:extLst>
                  <a:ext uri="{FF2B5EF4-FFF2-40B4-BE49-F238E27FC236}">
                    <a16:creationId xmlns:a16="http://schemas.microsoft.com/office/drawing/2014/main" id="{836D6F35-AEC5-422F-9CB3-2B8709DE2F3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>
                <a:extLst>
                  <a:ext uri="{FF2B5EF4-FFF2-40B4-BE49-F238E27FC236}">
                    <a16:creationId xmlns:a16="http://schemas.microsoft.com/office/drawing/2014/main" id="{9EF81C36-8DD8-4465-BB14-F5F32ED22EA2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>
                <a:extLst>
                  <a:ext uri="{FF2B5EF4-FFF2-40B4-BE49-F238E27FC236}">
                    <a16:creationId xmlns:a16="http://schemas.microsoft.com/office/drawing/2014/main" id="{3DFDFB7E-1F86-43A2-A91F-25530814132F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>
                <a:extLst>
                  <a:ext uri="{FF2B5EF4-FFF2-40B4-BE49-F238E27FC236}">
                    <a16:creationId xmlns:a16="http://schemas.microsoft.com/office/drawing/2014/main" id="{9F4B474D-2AAA-4F60-81D1-81753A5E1A4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>
                <a:extLst>
                  <a:ext uri="{FF2B5EF4-FFF2-40B4-BE49-F238E27FC236}">
                    <a16:creationId xmlns:a16="http://schemas.microsoft.com/office/drawing/2014/main" id="{86E1F90A-6300-470B-B347-52AB09B9168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>
                <a:extLst>
                  <a:ext uri="{FF2B5EF4-FFF2-40B4-BE49-F238E27FC236}">
                    <a16:creationId xmlns:a16="http://schemas.microsoft.com/office/drawing/2014/main" id="{5D2A93DA-1248-424E-8052-EB44AD7F8E2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>
                <a:extLst>
                  <a:ext uri="{FF2B5EF4-FFF2-40B4-BE49-F238E27FC236}">
                    <a16:creationId xmlns:a16="http://schemas.microsoft.com/office/drawing/2014/main" id="{77614620-E8C4-4261-AFFC-C3C5FEAAE81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>
                <a:extLst>
                  <a:ext uri="{FF2B5EF4-FFF2-40B4-BE49-F238E27FC236}">
                    <a16:creationId xmlns:a16="http://schemas.microsoft.com/office/drawing/2014/main" id="{E72760EE-7FBC-4E62-8737-2210E5BEB1B1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>
                <a:extLst>
                  <a:ext uri="{FF2B5EF4-FFF2-40B4-BE49-F238E27FC236}">
                    <a16:creationId xmlns:a16="http://schemas.microsoft.com/office/drawing/2014/main" id="{9B3E937E-C239-468F-B706-C1CF4BE6FAAF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>
                <a:extLst>
                  <a:ext uri="{FF2B5EF4-FFF2-40B4-BE49-F238E27FC236}">
                    <a16:creationId xmlns:a16="http://schemas.microsoft.com/office/drawing/2014/main" id="{AA06CC39-4F5E-42A5-B976-277868A41481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>
                <a:extLst>
                  <a:ext uri="{FF2B5EF4-FFF2-40B4-BE49-F238E27FC236}">
                    <a16:creationId xmlns:a16="http://schemas.microsoft.com/office/drawing/2014/main" id="{47279B1A-5ED7-41EA-9622-9F4AC90317D6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>
                <a:extLst>
                  <a:ext uri="{FF2B5EF4-FFF2-40B4-BE49-F238E27FC236}">
                    <a16:creationId xmlns:a16="http://schemas.microsoft.com/office/drawing/2014/main" id="{093FA46C-11C8-40F6-93A8-CA204ADBD9A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>
                <a:extLst>
                  <a:ext uri="{FF2B5EF4-FFF2-40B4-BE49-F238E27FC236}">
                    <a16:creationId xmlns:a16="http://schemas.microsoft.com/office/drawing/2014/main" id="{D6BA7A3B-B0FE-4AEA-AFC6-EFBD12C63C33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>
                <a:extLst>
                  <a:ext uri="{FF2B5EF4-FFF2-40B4-BE49-F238E27FC236}">
                    <a16:creationId xmlns:a16="http://schemas.microsoft.com/office/drawing/2014/main" id="{2F89DF96-DB5A-4C38-885B-B506AD7E358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>
                <a:extLst>
                  <a:ext uri="{FF2B5EF4-FFF2-40B4-BE49-F238E27FC236}">
                    <a16:creationId xmlns:a16="http://schemas.microsoft.com/office/drawing/2014/main" id="{AB2F6DAC-64F4-4FCD-BC75-1AB7CA2CBBE6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0FD4795D-2BF8-4237-A853-6DD7F7D4D4C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>
                <a:extLst>
                  <a:ext uri="{FF2B5EF4-FFF2-40B4-BE49-F238E27FC236}">
                    <a16:creationId xmlns:a16="http://schemas.microsoft.com/office/drawing/2014/main" id="{358D4F9B-9ECD-4C0F-8978-29E291485CC9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>
                <a:extLst>
                  <a:ext uri="{FF2B5EF4-FFF2-40B4-BE49-F238E27FC236}">
                    <a16:creationId xmlns:a16="http://schemas.microsoft.com/office/drawing/2014/main" id="{B028A733-810F-4F81-8260-94B80C39BC66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>
                <a:extLst>
                  <a:ext uri="{FF2B5EF4-FFF2-40B4-BE49-F238E27FC236}">
                    <a16:creationId xmlns:a16="http://schemas.microsoft.com/office/drawing/2014/main" id="{9A747B42-354B-42AD-8E59-8EF19DCBC36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0845508C-E784-4E88-97E5-2CE85C061FF8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65401DCF-4413-4EF0-A2AF-421EF7D9668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B62EE1C6-B768-45CD-81C3-6182F6DBDE9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DA992DE6-FD41-428A-AADF-A29E35C3D98E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75D605F7-0FA1-4B10-AE6C-D55FC84BFCA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0F3E1DC5-EC12-4EB5-BC81-C64B37F10160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FC5277F0-BBBB-479D-AAE2-8D57381F552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59B3D16C-72BD-4158-B4E3-035265719760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D7198FFF-C863-4253-9C0D-6F97BDC8146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5" name="直接连接符 614">
              <a:extLst>
                <a:ext uri="{FF2B5EF4-FFF2-40B4-BE49-F238E27FC236}">
                  <a16:creationId xmlns:a16="http://schemas.microsoft.com/office/drawing/2014/main" id="{6AFBF89D-56AA-41AB-9304-6AC9DC58BCC8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>
              <a:extLst>
                <a:ext uri="{FF2B5EF4-FFF2-40B4-BE49-F238E27FC236}">
                  <a16:creationId xmlns:a16="http://schemas.microsoft.com/office/drawing/2014/main" id="{678D8231-97E1-435E-91EC-DF98792D56D7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>
              <a:extLst>
                <a:ext uri="{FF2B5EF4-FFF2-40B4-BE49-F238E27FC236}">
                  <a16:creationId xmlns:a16="http://schemas.microsoft.com/office/drawing/2014/main" id="{3DC41A6F-E6AA-456E-A6CE-07D87B51D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>
              <a:extLst>
                <a:ext uri="{FF2B5EF4-FFF2-40B4-BE49-F238E27FC236}">
                  <a16:creationId xmlns:a16="http://schemas.microsoft.com/office/drawing/2014/main" id="{55814774-ED76-462D-947C-B8817052D9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>
              <a:extLst>
                <a:ext uri="{FF2B5EF4-FFF2-40B4-BE49-F238E27FC236}">
                  <a16:creationId xmlns:a16="http://schemas.microsoft.com/office/drawing/2014/main" id="{481EC79C-409F-4B21-A7DD-DCC568E259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2F30DE69-FC70-4874-807F-0943BBCF8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55EDE73A-8E42-4F6C-B67A-2E1312DBDA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>
              <a:extLst>
                <a:ext uri="{FF2B5EF4-FFF2-40B4-BE49-F238E27FC236}">
                  <a16:creationId xmlns:a16="http://schemas.microsoft.com/office/drawing/2014/main" id="{DC064C99-425E-493B-B014-8AFD7374C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>
              <a:extLst>
                <a:ext uri="{FF2B5EF4-FFF2-40B4-BE49-F238E27FC236}">
                  <a16:creationId xmlns:a16="http://schemas.microsoft.com/office/drawing/2014/main" id="{DC6536F3-6928-48E0-9DE2-E6C90F4F0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>
              <a:extLst>
                <a:ext uri="{FF2B5EF4-FFF2-40B4-BE49-F238E27FC236}">
                  <a16:creationId xmlns:a16="http://schemas.microsoft.com/office/drawing/2014/main" id="{B9A91AE9-1195-4C7A-82CD-0F8A5805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>
              <a:extLst>
                <a:ext uri="{FF2B5EF4-FFF2-40B4-BE49-F238E27FC236}">
                  <a16:creationId xmlns:a16="http://schemas.microsoft.com/office/drawing/2014/main" id="{E0D84D1B-4E1B-43B1-AB20-49F319984B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>
              <a:extLst>
                <a:ext uri="{FF2B5EF4-FFF2-40B4-BE49-F238E27FC236}">
                  <a16:creationId xmlns:a16="http://schemas.microsoft.com/office/drawing/2014/main" id="{FDB3BA77-D094-4A88-8B99-8527D5DCBA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>
              <a:extLst>
                <a:ext uri="{FF2B5EF4-FFF2-40B4-BE49-F238E27FC236}">
                  <a16:creationId xmlns:a16="http://schemas.microsoft.com/office/drawing/2014/main" id="{D2370D02-0478-457A-8834-9663D988D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>
              <a:extLst>
                <a:ext uri="{FF2B5EF4-FFF2-40B4-BE49-F238E27FC236}">
                  <a16:creationId xmlns:a16="http://schemas.microsoft.com/office/drawing/2014/main" id="{E64FEDE2-6C57-4A01-84A4-FABB4DF3F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>
              <a:extLst>
                <a:ext uri="{FF2B5EF4-FFF2-40B4-BE49-F238E27FC236}">
                  <a16:creationId xmlns:a16="http://schemas.microsoft.com/office/drawing/2014/main" id="{19FF6A6E-6288-4849-9498-CF4DB72BF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>
              <a:extLst>
                <a:ext uri="{FF2B5EF4-FFF2-40B4-BE49-F238E27FC236}">
                  <a16:creationId xmlns:a16="http://schemas.microsoft.com/office/drawing/2014/main" id="{D0CF6CCD-A0DA-4AB8-BDC8-13A926199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>
              <a:extLst>
                <a:ext uri="{FF2B5EF4-FFF2-40B4-BE49-F238E27FC236}">
                  <a16:creationId xmlns:a16="http://schemas.microsoft.com/office/drawing/2014/main" id="{2C187A59-6F88-4C1D-895B-41220DFB397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>
              <a:extLst>
                <a:ext uri="{FF2B5EF4-FFF2-40B4-BE49-F238E27FC236}">
                  <a16:creationId xmlns:a16="http://schemas.microsoft.com/office/drawing/2014/main" id="{3B26B5E0-291B-44AE-AA9A-E83DD819B0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>
              <a:extLst>
                <a:ext uri="{FF2B5EF4-FFF2-40B4-BE49-F238E27FC236}">
                  <a16:creationId xmlns:a16="http://schemas.microsoft.com/office/drawing/2014/main" id="{50BC0919-5A0E-4AC8-9BE2-39BA201BD87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>
              <a:extLst>
                <a:ext uri="{FF2B5EF4-FFF2-40B4-BE49-F238E27FC236}">
                  <a16:creationId xmlns:a16="http://schemas.microsoft.com/office/drawing/2014/main" id="{A17C99C4-AE8B-4474-B014-D32B3C066E7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>
              <a:extLst>
                <a:ext uri="{FF2B5EF4-FFF2-40B4-BE49-F238E27FC236}">
                  <a16:creationId xmlns:a16="http://schemas.microsoft.com/office/drawing/2014/main" id="{D434757C-8E72-4731-9EE1-911EA45376F0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>
              <a:extLst>
                <a:ext uri="{FF2B5EF4-FFF2-40B4-BE49-F238E27FC236}">
                  <a16:creationId xmlns:a16="http://schemas.microsoft.com/office/drawing/2014/main" id="{52EFA179-3D09-47F7-AF4F-20FFED92F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>
              <a:extLst>
                <a:ext uri="{FF2B5EF4-FFF2-40B4-BE49-F238E27FC236}">
                  <a16:creationId xmlns:a16="http://schemas.microsoft.com/office/drawing/2014/main" id="{2A6D7FC2-30AF-4221-AB07-F44E015A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637">
              <a:extLst>
                <a:ext uri="{FF2B5EF4-FFF2-40B4-BE49-F238E27FC236}">
                  <a16:creationId xmlns:a16="http://schemas.microsoft.com/office/drawing/2014/main" id="{88F39EF3-4126-460B-B5D2-2A5DE46C6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>
              <a:extLst>
                <a:ext uri="{FF2B5EF4-FFF2-40B4-BE49-F238E27FC236}">
                  <a16:creationId xmlns:a16="http://schemas.microsoft.com/office/drawing/2014/main" id="{A586E3F2-F954-4FB8-8AD6-0F84CB7D1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>
              <a:extLst>
                <a:ext uri="{FF2B5EF4-FFF2-40B4-BE49-F238E27FC236}">
                  <a16:creationId xmlns:a16="http://schemas.microsoft.com/office/drawing/2014/main" id="{ACBF4726-A827-4EED-B0EA-455D3EC386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640">
              <a:extLst>
                <a:ext uri="{FF2B5EF4-FFF2-40B4-BE49-F238E27FC236}">
                  <a16:creationId xmlns:a16="http://schemas.microsoft.com/office/drawing/2014/main" id="{E4465DCF-9EA4-4B40-AAEF-7A91682A3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397D8187-4039-4393-9869-313B5AFF29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43F370FC-D482-49EE-B6F1-A49B98621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9FFD5B45-AE64-4ED8-A955-9770CCCE5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D60DF8D2-E02A-4B60-8EA3-A8B0DCDE91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87E0A855-B8BB-4824-B83D-EB4188E6B1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11D9D3C9-5D06-4B3C-B049-B06864659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D0998E79-ADA4-45BE-A45F-98B85783C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47E37153-CA09-4FE8-8425-5033AF273BE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CE61573C-46F4-4CFB-832D-DB4709A6DD0D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7C6E61F8-E61F-436F-B0B8-EC8D94E894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接连接符 688">
            <a:extLst>
              <a:ext uri="{FF2B5EF4-FFF2-40B4-BE49-F238E27FC236}">
                <a16:creationId xmlns:a16="http://schemas.microsoft.com/office/drawing/2014/main" id="{E38C79B1-9493-4DB1-A568-6452B6BC2812}"/>
              </a:ext>
            </a:extLst>
          </p:cNvPr>
          <p:cNvCxnSpPr>
            <a:cxnSpLocks/>
          </p:cNvCxnSpPr>
          <p:nvPr/>
        </p:nvCxnSpPr>
        <p:spPr>
          <a:xfrm flipV="1">
            <a:off x="6152431" y="2375760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接连接符 689">
            <a:extLst>
              <a:ext uri="{FF2B5EF4-FFF2-40B4-BE49-F238E27FC236}">
                <a16:creationId xmlns:a16="http://schemas.microsoft.com/office/drawing/2014/main" id="{F843D4CA-0C73-40F5-936C-19271B818F62}"/>
              </a:ext>
            </a:extLst>
          </p:cNvPr>
          <p:cNvCxnSpPr>
            <a:cxnSpLocks/>
          </p:cNvCxnSpPr>
          <p:nvPr/>
        </p:nvCxnSpPr>
        <p:spPr>
          <a:xfrm flipV="1">
            <a:off x="8901110" y="3964114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>
            <a:extLst>
              <a:ext uri="{FF2B5EF4-FFF2-40B4-BE49-F238E27FC236}">
                <a16:creationId xmlns:a16="http://schemas.microsoft.com/office/drawing/2014/main" id="{99EF99DC-265D-41C2-A03F-D0B8D474339E}"/>
              </a:ext>
            </a:extLst>
          </p:cNvPr>
          <p:cNvCxnSpPr>
            <a:cxnSpLocks/>
          </p:cNvCxnSpPr>
          <p:nvPr/>
        </p:nvCxnSpPr>
        <p:spPr>
          <a:xfrm flipV="1">
            <a:off x="7999581" y="5543538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>
            <a:extLst>
              <a:ext uri="{FF2B5EF4-FFF2-40B4-BE49-F238E27FC236}">
                <a16:creationId xmlns:a16="http://schemas.microsoft.com/office/drawing/2014/main" id="{89A8D801-00D2-4DF8-93BD-E12D89542A11}"/>
              </a:ext>
            </a:extLst>
          </p:cNvPr>
          <p:cNvCxnSpPr>
            <a:cxnSpLocks/>
          </p:cNvCxnSpPr>
          <p:nvPr/>
        </p:nvCxnSpPr>
        <p:spPr>
          <a:xfrm flipV="1">
            <a:off x="9825591" y="5538173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>
            <a:extLst>
              <a:ext uri="{FF2B5EF4-FFF2-40B4-BE49-F238E27FC236}">
                <a16:creationId xmlns:a16="http://schemas.microsoft.com/office/drawing/2014/main" id="{2308340E-023B-4E9D-8230-ACEF3E936068}"/>
              </a:ext>
            </a:extLst>
          </p:cNvPr>
          <p:cNvCxnSpPr>
            <a:cxnSpLocks/>
          </p:cNvCxnSpPr>
          <p:nvPr/>
        </p:nvCxnSpPr>
        <p:spPr>
          <a:xfrm flipV="1">
            <a:off x="7974305" y="2376276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>
            <a:extLst>
              <a:ext uri="{FF2B5EF4-FFF2-40B4-BE49-F238E27FC236}">
                <a16:creationId xmlns:a16="http://schemas.microsoft.com/office/drawing/2014/main" id="{50D930FA-A015-4050-9640-7605C7A8604E}"/>
              </a:ext>
            </a:extLst>
          </p:cNvPr>
          <p:cNvCxnSpPr>
            <a:cxnSpLocks/>
          </p:cNvCxnSpPr>
          <p:nvPr/>
        </p:nvCxnSpPr>
        <p:spPr>
          <a:xfrm flipV="1">
            <a:off x="7077008" y="3959131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>
            <a:extLst>
              <a:ext uri="{FF2B5EF4-FFF2-40B4-BE49-F238E27FC236}">
                <a16:creationId xmlns:a16="http://schemas.microsoft.com/office/drawing/2014/main" id="{01A3B811-FC04-40CB-91D2-971761375F2F}"/>
              </a:ext>
            </a:extLst>
          </p:cNvPr>
          <p:cNvCxnSpPr>
            <a:cxnSpLocks/>
          </p:cNvCxnSpPr>
          <p:nvPr/>
        </p:nvCxnSpPr>
        <p:spPr>
          <a:xfrm flipH="1" flipV="1">
            <a:off x="7537157" y="3162438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>
            <a:extLst>
              <a:ext uri="{FF2B5EF4-FFF2-40B4-BE49-F238E27FC236}">
                <a16:creationId xmlns:a16="http://schemas.microsoft.com/office/drawing/2014/main" id="{E101B5A9-A289-414F-9BE0-F9E538738554}"/>
              </a:ext>
            </a:extLst>
          </p:cNvPr>
          <p:cNvCxnSpPr>
            <a:cxnSpLocks/>
          </p:cNvCxnSpPr>
          <p:nvPr/>
        </p:nvCxnSpPr>
        <p:spPr>
          <a:xfrm flipH="1" flipV="1">
            <a:off x="9356174" y="3159704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>
            <a:extLst>
              <a:ext uri="{FF2B5EF4-FFF2-40B4-BE49-F238E27FC236}">
                <a16:creationId xmlns:a16="http://schemas.microsoft.com/office/drawing/2014/main" id="{1F8B4831-435D-4FB2-852A-F8EFB3E70A8C}"/>
              </a:ext>
            </a:extLst>
          </p:cNvPr>
          <p:cNvCxnSpPr>
            <a:cxnSpLocks/>
          </p:cNvCxnSpPr>
          <p:nvPr/>
        </p:nvCxnSpPr>
        <p:spPr>
          <a:xfrm flipH="1" flipV="1">
            <a:off x="5708682" y="3159642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>
            <a:extLst>
              <a:ext uri="{FF2B5EF4-FFF2-40B4-BE49-F238E27FC236}">
                <a16:creationId xmlns:a16="http://schemas.microsoft.com/office/drawing/2014/main" id="{EECA60C0-0470-4B49-885F-97E36BDB4CE0}"/>
              </a:ext>
            </a:extLst>
          </p:cNvPr>
          <p:cNvCxnSpPr>
            <a:cxnSpLocks/>
          </p:cNvCxnSpPr>
          <p:nvPr/>
        </p:nvCxnSpPr>
        <p:spPr>
          <a:xfrm flipH="1" flipV="1">
            <a:off x="6636206" y="4746569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>
            <a:extLst>
              <a:ext uri="{FF2B5EF4-FFF2-40B4-BE49-F238E27FC236}">
                <a16:creationId xmlns:a16="http://schemas.microsoft.com/office/drawing/2014/main" id="{44DA8983-28D1-4171-BAB1-A7D4B214F169}"/>
              </a:ext>
            </a:extLst>
          </p:cNvPr>
          <p:cNvCxnSpPr>
            <a:cxnSpLocks/>
          </p:cNvCxnSpPr>
          <p:nvPr/>
        </p:nvCxnSpPr>
        <p:spPr>
          <a:xfrm flipH="1" flipV="1">
            <a:off x="8458585" y="4740872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>
            <a:extLst>
              <a:ext uri="{FF2B5EF4-FFF2-40B4-BE49-F238E27FC236}">
                <a16:creationId xmlns:a16="http://schemas.microsoft.com/office/drawing/2014/main" id="{C72CC500-73C6-464D-9CE0-6D9F92A0826B}"/>
              </a:ext>
            </a:extLst>
          </p:cNvPr>
          <p:cNvCxnSpPr>
            <a:cxnSpLocks/>
          </p:cNvCxnSpPr>
          <p:nvPr/>
        </p:nvCxnSpPr>
        <p:spPr>
          <a:xfrm flipH="1" flipV="1">
            <a:off x="10275598" y="4742465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椭圆 700">
            <a:extLst>
              <a:ext uri="{FF2B5EF4-FFF2-40B4-BE49-F238E27FC236}">
                <a16:creationId xmlns:a16="http://schemas.microsoft.com/office/drawing/2014/main" id="{5A8EE179-9C07-4116-A90E-D779638FB055}"/>
              </a:ext>
            </a:extLst>
          </p:cNvPr>
          <p:cNvSpPr/>
          <p:nvPr/>
        </p:nvSpPr>
        <p:spPr>
          <a:xfrm flipV="1">
            <a:off x="1386081" y="2357148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椭圆 701">
            <a:extLst>
              <a:ext uri="{FF2B5EF4-FFF2-40B4-BE49-F238E27FC236}">
                <a16:creationId xmlns:a16="http://schemas.microsoft.com/office/drawing/2014/main" id="{4A4436E0-8745-4CD6-80B6-6B5D612385ED}"/>
              </a:ext>
            </a:extLst>
          </p:cNvPr>
          <p:cNvSpPr/>
          <p:nvPr/>
        </p:nvSpPr>
        <p:spPr>
          <a:xfrm flipV="1">
            <a:off x="1545651" y="238893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椭圆 702">
            <a:extLst>
              <a:ext uri="{FF2B5EF4-FFF2-40B4-BE49-F238E27FC236}">
                <a16:creationId xmlns:a16="http://schemas.microsoft.com/office/drawing/2014/main" id="{E9B86FB6-E412-4409-AB4F-EA030C3568D8}"/>
              </a:ext>
            </a:extLst>
          </p:cNvPr>
          <p:cNvSpPr/>
          <p:nvPr/>
        </p:nvSpPr>
        <p:spPr>
          <a:xfrm flipV="1">
            <a:off x="1666301" y="226828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椭圆 703">
            <a:extLst>
              <a:ext uri="{FF2B5EF4-FFF2-40B4-BE49-F238E27FC236}">
                <a16:creationId xmlns:a16="http://schemas.microsoft.com/office/drawing/2014/main" id="{1153160D-A33E-40B3-A56F-33C882102E8F}"/>
              </a:ext>
            </a:extLst>
          </p:cNvPr>
          <p:cNvSpPr/>
          <p:nvPr/>
        </p:nvSpPr>
        <p:spPr>
          <a:xfrm flipV="1">
            <a:off x="1624380" y="209937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椭圆 704">
            <a:extLst>
              <a:ext uri="{FF2B5EF4-FFF2-40B4-BE49-F238E27FC236}">
                <a16:creationId xmlns:a16="http://schemas.microsoft.com/office/drawing/2014/main" id="{F3A8CA4E-9FEF-4864-844C-6F97D47160C5}"/>
              </a:ext>
            </a:extLst>
          </p:cNvPr>
          <p:cNvSpPr/>
          <p:nvPr/>
        </p:nvSpPr>
        <p:spPr>
          <a:xfrm flipV="1">
            <a:off x="1746617" y="198031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椭圆 705">
            <a:extLst>
              <a:ext uri="{FF2B5EF4-FFF2-40B4-BE49-F238E27FC236}">
                <a16:creationId xmlns:a16="http://schemas.microsoft.com/office/drawing/2014/main" id="{A6A49517-8C4F-4910-9CA5-C8B3B5EB2FDC}"/>
              </a:ext>
            </a:extLst>
          </p:cNvPr>
          <p:cNvSpPr/>
          <p:nvPr/>
        </p:nvSpPr>
        <p:spPr>
          <a:xfrm flipV="1">
            <a:off x="1909575" y="2029443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椭圆 706">
            <a:extLst>
              <a:ext uri="{FF2B5EF4-FFF2-40B4-BE49-F238E27FC236}">
                <a16:creationId xmlns:a16="http://schemas.microsoft.com/office/drawing/2014/main" id="{452AC48B-50FE-4149-995C-BFB53AF638A3}"/>
              </a:ext>
            </a:extLst>
          </p:cNvPr>
          <p:cNvSpPr/>
          <p:nvPr/>
        </p:nvSpPr>
        <p:spPr>
          <a:xfrm flipV="1">
            <a:off x="1954023" y="219454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椭圆 707">
            <a:extLst>
              <a:ext uri="{FF2B5EF4-FFF2-40B4-BE49-F238E27FC236}">
                <a16:creationId xmlns:a16="http://schemas.microsoft.com/office/drawing/2014/main" id="{B2E1533E-C1E6-4378-80EB-2EFA8ED95AAD}"/>
              </a:ext>
            </a:extLst>
          </p:cNvPr>
          <p:cNvSpPr/>
          <p:nvPr/>
        </p:nvSpPr>
        <p:spPr>
          <a:xfrm flipV="1">
            <a:off x="1830635" y="231197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椭圆 708">
            <a:extLst>
              <a:ext uri="{FF2B5EF4-FFF2-40B4-BE49-F238E27FC236}">
                <a16:creationId xmlns:a16="http://schemas.microsoft.com/office/drawing/2014/main" id="{546D6BD3-354A-415E-BA04-3870718DC4BB}"/>
              </a:ext>
            </a:extLst>
          </p:cNvPr>
          <p:cNvSpPr/>
          <p:nvPr/>
        </p:nvSpPr>
        <p:spPr>
          <a:xfrm flipV="1">
            <a:off x="2121148" y="2240540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椭圆 709">
            <a:extLst>
              <a:ext uri="{FF2B5EF4-FFF2-40B4-BE49-F238E27FC236}">
                <a16:creationId xmlns:a16="http://schemas.microsoft.com/office/drawing/2014/main" id="{301370CB-72DF-4244-BC20-AD97F5AB42B7}"/>
              </a:ext>
            </a:extLst>
          </p:cNvPr>
          <p:cNvSpPr/>
          <p:nvPr/>
        </p:nvSpPr>
        <p:spPr>
          <a:xfrm flipV="1">
            <a:off x="2172126" y="2388938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椭圆 710">
            <a:extLst>
              <a:ext uri="{FF2B5EF4-FFF2-40B4-BE49-F238E27FC236}">
                <a16:creationId xmlns:a16="http://schemas.microsoft.com/office/drawing/2014/main" id="{83F5F72C-FAEF-4AB0-A44F-22B1B0BD902C}"/>
              </a:ext>
            </a:extLst>
          </p:cNvPr>
          <p:cNvSpPr/>
          <p:nvPr/>
        </p:nvSpPr>
        <p:spPr>
          <a:xfrm flipV="1">
            <a:off x="1703713" y="1813224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>
            <a:extLst>
              <a:ext uri="{FF2B5EF4-FFF2-40B4-BE49-F238E27FC236}">
                <a16:creationId xmlns:a16="http://schemas.microsoft.com/office/drawing/2014/main" id="{C1085F43-9B9F-4EC0-ABDF-CDB1E2004713}"/>
              </a:ext>
            </a:extLst>
          </p:cNvPr>
          <p:cNvSpPr/>
          <p:nvPr/>
        </p:nvSpPr>
        <p:spPr>
          <a:xfrm flipV="1">
            <a:off x="1810197" y="1692157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>
            <a:extLst>
              <a:ext uri="{FF2B5EF4-FFF2-40B4-BE49-F238E27FC236}">
                <a16:creationId xmlns:a16="http://schemas.microsoft.com/office/drawing/2014/main" id="{E40923CD-969F-4751-857A-F6DD451D8F18}"/>
              </a:ext>
            </a:extLst>
          </p:cNvPr>
          <p:cNvSpPr/>
          <p:nvPr/>
        </p:nvSpPr>
        <p:spPr>
          <a:xfrm flipV="1">
            <a:off x="1586371" y="251407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>
            <a:extLst>
              <a:ext uri="{FF2B5EF4-FFF2-40B4-BE49-F238E27FC236}">
                <a16:creationId xmlns:a16="http://schemas.microsoft.com/office/drawing/2014/main" id="{A55F3C1F-F6BC-4BF6-B898-D29070B03AB0}"/>
              </a:ext>
            </a:extLst>
          </p:cNvPr>
          <p:cNvSpPr/>
          <p:nvPr/>
        </p:nvSpPr>
        <p:spPr>
          <a:xfrm flipV="1">
            <a:off x="1869204" y="2438303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>
            <a:extLst>
              <a:ext uri="{FF2B5EF4-FFF2-40B4-BE49-F238E27FC236}">
                <a16:creationId xmlns:a16="http://schemas.microsoft.com/office/drawing/2014/main" id="{3040CC95-6FEA-4CF2-8CA6-FFF2D1B2E1A8}"/>
              </a:ext>
            </a:extLst>
          </p:cNvPr>
          <p:cNvSpPr/>
          <p:nvPr/>
        </p:nvSpPr>
        <p:spPr>
          <a:xfrm flipV="1">
            <a:off x="1522791" y="207651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>
            <a:extLst>
              <a:ext uri="{FF2B5EF4-FFF2-40B4-BE49-F238E27FC236}">
                <a16:creationId xmlns:a16="http://schemas.microsoft.com/office/drawing/2014/main" id="{C7DFF34B-6413-4C05-8510-52682D7BB5E7}"/>
              </a:ext>
            </a:extLst>
          </p:cNvPr>
          <p:cNvSpPr/>
          <p:nvPr/>
        </p:nvSpPr>
        <p:spPr>
          <a:xfrm flipV="1">
            <a:off x="1595168" y="1796250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>
            <a:extLst>
              <a:ext uri="{FF2B5EF4-FFF2-40B4-BE49-F238E27FC236}">
                <a16:creationId xmlns:a16="http://schemas.microsoft.com/office/drawing/2014/main" id="{10E782C4-DF83-4C1D-9686-DFAAA628584F}"/>
              </a:ext>
            </a:extLst>
          </p:cNvPr>
          <p:cNvSpPr/>
          <p:nvPr/>
        </p:nvSpPr>
        <p:spPr>
          <a:xfrm flipV="1">
            <a:off x="2008075" y="1952688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>
            <a:extLst>
              <a:ext uri="{FF2B5EF4-FFF2-40B4-BE49-F238E27FC236}">
                <a16:creationId xmlns:a16="http://schemas.microsoft.com/office/drawing/2014/main" id="{BE5C72EA-EF08-4A12-8418-5A5B3B49C59C}"/>
              </a:ext>
            </a:extLst>
          </p:cNvPr>
          <p:cNvSpPr/>
          <p:nvPr/>
        </p:nvSpPr>
        <p:spPr>
          <a:xfrm flipV="1">
            <a:off x="2214434" y="2158191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9" name="直接连接符 718">
            <a:extLst>
              <a:ext uri="{FF2B5EF4-FFF2-40B4-BE49-F238E27FC236}">
                <a16:creationId xmlns:a16="http://schemas.microsoft.com/office/drawing/2014/main" id="{0B150259-17CE-4EF8-A364-F494C359B15C}"/>
              </a:ext>
            </a:extLst>
          </p:cNvPr>
          <p:cNvCxnSpPr>
            <a:cxnSpLocks/>
          </p:cNvCxnSpPr>
          <p:nvPr/>
        </p:nvCxnSpPr>
        <p:spPr>
          <a:xfrm>
            <a:off x="1449661" y="2393172"/>
            <a:ext cx="89884" cy="15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>
            <a:extLst>
              <a:ext uri="{FF2B5EF4-FFF2-40B4-BE49-F238E27FC236}">
                <a16:creationId xmlns:a16="http://schemas.microsoft.com/office/drawing/2014/main" id="{301E3EB0-46A5-419F-8BB4-29F4CD3EEDE7}"/>
              </a:ext>
            </a:extLst>
          </p:cNvPr>
          <p:cNvCxnSpPr>
            <a:cxnSpLocks/>
          </p:cNvCxnSpPr>
          <p:nvPr/>
        </p:nvCxnSpPr>
        <p:spPr>
          <a:xfrm>
            <a:off x="1595168" y="2452518"/>
            <a:ext cx="14063" cy="47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接连接符 720">
            <a:extLst>
              <a:ext uri="{FF2B5EF4-FFF2-40B4-BE49-F238E27FC236}">
                <a16:creationId xmlns:a16="http://schemas.microsoft.com/office/drawing/2014/main" id="{5B535CCE-8A40-4088-AE73-74ECA71091C8}"/>
              </a:ext>
            </a:extLst>
          </p:cNvPr>
          <p:cNvCxnSpPr>
            <a:cxnSpLocks/>
          </p:cNvCxnSpPr>
          <p:nvPr/>
        </p:nvCxnSpPr>
        <p:spPr>
          <a:xfrm flipV="1">
            <a:off x="1609231" y="2326370"/>
            <a:ext cx="63580" cy="6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接连接符 721">
            <a:extLst>
              <a:ext uri="{FF2B5EF4-FFF2-40B4-BE49-F238E27FC236}">
                <a16:creationId xmlns:a16="http://schemas.microsoft.com/office/drawing/2014/main" id="{7A268CB3-5257-4D51-8C3A-8C01F4C84F70}"/>
              </a:ext>
            </a:extLst>
          </p:cNvPr>
          <p:cNvCxnSpPr>
            <a:cxnSpLocks/>
          </p:cNvCxnSpPr>
          <p:nvPr/>
        </p:nvCxnSpPr>
        <p:spPr>
          <a:xfrm flipH="1" flipV="1">
            <a:off x="1736391" y="2311978"/>
            <a:ext cx="92556" cy="19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直接连接符 722">
            <a:extLst>
              <a:ext uri="{FF2B5EF4-FFF2-40B4-BE49-F238E27FC236}">
                <a16:creationId xmlns:a16="http://schemas.microsoft.com/office/drawing/2014/main" id="{9ACF105C-A176-41D5-AB4A-4AFBB2E35D02}"/>
              </a:ext>
            </a:extLst>
          </p:cNvPr>
          <p:cNvCxnSpPr>
            <a:cxnSpLocks/>
          </p:cNvCxnSpPr>
          <p:nvPr/>
        </p:nvCxnSpPr>
        <p:spPr>
          <a:xfrm flipH="1" flipV="1">
            <a:off x="1668515" y="2170364"/>
            <a:ext cx="19445" cy="96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直接连接符 723">
            <a:extLst>
              <a:ext uri="{FF2B5EF4-FFF2-40B4-BE49-F238E27FC236}">
                <a16:creationId xmlns:a16="http://schemas.microsoft.com/office/drawing/2014/main" id="{B6538CA0-3744-438D-9F13-6E4BBC8EFF35}"/>
              </a:ext>
            </a:extLst>
          </p:cNvPr>
          <p:cNvCxnSpPr>
            <a:cxnSpLocks/>
          </p:cNvCxnSpPr>
          <p:nvPr/>
        </p:nvCxnSpPr>
        <p:spPr>
          <a:xfrm flipH="1">
            <a:off x="1687960" y="2043892"/>
            <a:ext cx="67749" cy="5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直接连接符 724">
            <a:extLst>
              <a:ext uri="{FF2B5EF4-FFF2-40B4-BE49-F238E27FC236}">
                <a16:creationId xmlns:a16="http://schemas.microsoft.com/office/drawing/2014/main" id="{081B46C5-527B-4435-8D36-BD1E8736BB23}"/>
              </a:ext>
            </a:extLst>
          </p:cNvPr>
          <p:cNvCxnSpPr>
            <a:cxnSpLocks/>
          </p:cNvCxnSpPr>
          <p:nvPr/>
        </p:nvCxnSpPr>
        <p:spPr>
          <a:xfrm flipH="1" flipV="1">
            <a:off x="1819289" y="2019140"/>
            <a:ext cx="90286" cy="2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>
            <a:extLst>
              <a:ext uri="{FF2B5EF4-FFF2-40B4-BE49-F238E27FC236}">
                <a16:creationId xmlns:a16="http://schemas.microsoft.com/office/drawing/2014/main" id="{BB113863-5E22-4E90-BFD6-E25FC108E0D4}"/>
              </a:ext>
            </a:extLst>
          </p:cNvPr>
          <p:cNvCxnSpPr>
            <a:cxnSpLocks/>
          </p:cNvCxnSpPr>
          <p:nvPr/>
        </p:nvCxnSpPr>
        <p:spPr>
          <a:xfrm flipH="1" flipV="1">
            <a:off x="1954928" y="2093023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直接连接符 726">
            <a:extLst>
              <a:ext uri="{FF2B5EF4-FFF2-40B4-BE49-F238E27FC236}">
                <a16:creationId xmlns:a16="http://schemas.microsoft.com/office/drawing/2014/main" id="{168F1318-C761-4DCC-AF76-052F9EC00870}"/>
              </a:ext>
            </a:extLst>
          </p:cNvPr>
          <p:cNvCxnSpPr>
            <a:cxnSpLocks/>
          </p:cNvCxnSpPr>
          <p:nvPr/>
        </p:nvCxnSpPr>
        <p:spPr>
          <a:xfrm flipV="1">
            <a:off x="1887705" y="2247451"/>
            <a:ext cx="75850" cy="7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直接连接符 727">
            <a:extLst>
              <a:ext uri="{FF2B5EF4-FFF2-40B4-BE49-F238E27FC236}">
                <a16:creationId xmlns:a16="http://schemas.microsoft.com/office/drawing/2014/main" id="{7CBC42B6-8CA7-4AD1-ABAF-6CC9ACB9FDE3}"/>
              </a:ext>
            </a:extLst>
          </p:cNvPr>
          <p:cNvCxnSpPr>
            <a:cxnSpLocks/>
          </p:cNvCxnSpPr>
          <p:nvPr/>
        </p:nvCxnSpPr>
        <p:spPr>
          <a:xfrm flipH="1" flipV="1">
            <a:off x="2028692" y="2240540"/>
            <a:ext cx="92456" cy="17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连接符 728">
            <a:extLst>
              <a:ext uri="{FF2B5EF4-FFF2-40B4-BE49-F238E27FC236}">
                <a16:creationId xmlns:a16="http://schemas.microsoft.com/office/drawing/2014/main" id="{7DECFB8A-B158-42EB-844E-6F85DCB7EB9D}"/>
              </a:ext>
            </a:extLst>
          </p:cNvPr>
          <p:cNvCxnSpPr>
            <a:cxnSpLocks/>
          </p:cNvCxnSpPr>
          <p:nvPr/>
        </p:nvCxnSpPr>
        <p:spPr>
          <a:xfrm flipH="1" flipV="1">
            <a:off x="1876241" y="2375558"/>
            <a:ext cx="8987" cy="5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连接符 729">
            <a:extLst>
              <a:ext uri="{FF2B5EF4-FFF2-40B4-BE49-F238E27FC236}">
                <a16:creationId xmlns:a16="http://schemas.microsoft.com/office/drawing/2014/main" id="{B4B61F1A-1118-4790-AE9E-6EF9A0E3BE23}"/>
              </a:ext>
            </a:extLst>
          </p:cNvPr>
          <p:cNvCxnSpPr>
            <a:cxnSpLocks/>
          </p:cNvCxnSpPr>
          <p:nvPr/>
        </p:nvCxnSpPr>
        <p:spPr>
          <a:xfrm flipH="1" flipV="1">
            <a:off x="2165775" y="2302195"/>
            <a:ext cx="30840" cy="8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接连接符 730">
            <a:extLst>
              <a:ext uri="{FF2B5EF4-FFF2-40B4-BE49-F238E27FC236}">
                <a16:creationId xmlns:a16="http://schemas.microsoft.com/office/drawing/2014/main" id="{33ED98BD-F0BA-485D-AF9D-68C8085049D9}"/>
              </a:ext>
            </a:extLst>
          </p:cNvPr>
          <p:cNvCxnSpPr>
            <a:cxnSpLocks/>
          </p:cNvCxnSpPr>
          <p:nvPr/>
        </p:nvCxnSpPr>
        <p:spPr>
          <a:xfrm flipH="1">
            <a:off x="2178427" y="2201744"/>
            <a:ext cx="46266" cy="38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接连接符 731">
            <a:extLst>
              <a:ext uri="{FF2B5EF4-FFF2-40B4-BE49-F238E27FC236}">
                <a16:creationId xmlns:a16="http://schemas.microsoft.com/office/drawing/2014/main" id="{5DB188C9-46D3-43C3-B60F-EFF8E5429EC3}"/>
              </a:ext>
            </a:extLst>
          </p:cNvPr>
          <p:cNvCxnSpPr>
            <a:cxnSpLocks/>
          </p:cNvCxnSpPr>
          <p:nvPr/>
        </p:nvCxnSpPr>
        <p:spPr>
          <a:xfrm flipH="1" flipV="1">
            <a:off x="1748808" y="1880989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接连接符 732">
            <a:extLst>
              <a:ext uri="{FF2B5EF4-FFF2-40B4-BE49-F238E27FC236}">
                <a16:creationId xmlns:a16="http://schemas.microsoft.com/office/drawing/2014/main" id="{14040FF8-611E-4C63-9247-8FD8DA15E0C4}"/>
              </a:ext>
            </a:extLst>
          </p:cNvPr>
          <p:cNvCxnSpPr>
            <a:cxnSpLocks/>
          </p:cNvCxnSpPr>
          <p:nvPr/>
        </p:nvCxnSpPr>
        <p:spPr>
          <a:xfrm flipV="1">
            <a:off x="1973155" y="1991501"/>
            <a:ext cx="43289" cy="4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接连接符 733">
            <a:extLst>
              <a:ext uri="{FF2B5EF4-FFF2-40B4-BE49-F238E27FC236}">
                <a16:creationId xmlns:a16="http://schemas.microsoft.com/office/drawing/2014/main" id="{F7E42C81-AE7F-4366-939E-BDC2C8E85670}"/>
              </a:ext>
            </a:extLst>
          </p:cNvPr>
          <p:cNvCxnSpPr>
            <a:cxnSpLocks/>
          </p:cNvCxnSpPr>
          <p:nvPr/>
        </p:nvCxnSpPr>
        <p:spPr>
          <a:xfrm flipV="1">
            <a:off x="1761786" y="1750531"/>
            <a:ext cx="63580" cy="7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>
            <a:extLst>
              <a:ext uri="{FF2B5EF4-FFF2-40B4-BE49-F238E27FC236}">
                <a16:creationId xmlns:a16="http://schemas.microsoft.com/office/drawing/2014/main" id="{CC0A0ECA-B0F6-493A-9931-ABEF5CDE3B86}"/>
              </a:ext>
            </a:extLst>
          </p:cNvPr>
          <p:cNvCxnSpPr>
            <a:cxnSpLocks/>
          </p:cNvCxnSpPr>
          <p:nvPr/>
        </p:nvCxnSpPr>
        <p:spPr>
          <a:xfrm>
            <a:off x="1639047" y="1821669"/>
            <a:ext cx="59044" cy="16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>
            <a:extLst>
              <a:ext uri="{FF2B5EF4-FFF2-40B4-BE49-F238E27FC236}">
                <a16:creationId xmlns:a16="http://schemas.microsoft.com/office/drawing/2014/main" id="{06728D33-5589-4CF8-9087-B88D05EAD4F6}"/>
              </a:ext>
            </a:extLst>
          </p:cNvPr>
          <p:cNvCxnSpPr>
            <a:cxnSpLocks/>
          </p:cNvCxnSpPr>
          <p:nvPr/>
        </p:nvCxnSpPr>
        <p:spPr>
          <a:xfrm flipH="1" flipV="1">
            <a:off x="1571800" y="2104320"/>
            <a:ext cx="52580" cy="1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文本框 736">
            <a:extLst>
              <a:ext uri="{FF2B5EF4-FFF2-40B4-BE49-F238E27FC236}">
                <a16:creationId xmlns:a16="http://schemas.microsoft.com/office/drawing/2014/main" id="{2EBC94C0-FC4C-4719-8C19-F93236A4AEB1}"/>
              </a:ext>
            </a:extLst>
          </p:cNvPr>
          <p:cNvSpPr txBox="1"/>
          <p:nvPr/>
        </p:nvSpPr>
        <p:spPr>
          <a:xfrm>
            <a:off x="249688" y="2031933"/>
            <a:ext cx="91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构建单元</a:t>
            </a:r>
          </a:p>
        </p:txBody>
      </p:sp>
      <p:sp>
        <p:nvSpPr>
          <p:cNvPr id="738" name="文本框 737">
            <a:extLst>
              <a:ext uri="{FF2B5EF4-FFF2-40B4-BE49-F238E27FC236}">
                <a16:creationId xmlns:a16="http://schemas.microsoft.com/office/drawing/2014/main" id="{1EBB987E-C43A-461B-B099-12DF39530B31}"/>
              </a:ext>
            </a:extLst>
          </p:cNvPr>
          <p:cNvSpPr txBox="1"/>
          <p:nvPr/>
        </p:nvSpPr>
        <p:spPr>
          <a:xfrm>
            <a:off x="249689" y="3392075"/>
            <a:ext cx="56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pic>
        <p:nvPicPr>
          <p:cNvPr id="739" name="图片 738">
            <a:extLst>
              <a:ext uri="{FF2B5EF4-FFF2-40B4-BE49-F238E27FC236}">
                <a16:creationId xmlns:a16="http://schemas.microsoft.com/office/drawing/2014/main" id="{B867173B-D107-4108-8FF3-196973B0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09" y="3178667"/>
            <a:ext cx="921390" cy="866912"/>
          </a:xfrm>
          <a:prstGeom prst="rect">
            <a:avLst/>
          </a:prstGeom>
        </p:spPr>
      </p:pic>
      <p:sp>
        <p:nvSpPr>
          <p:cNvPr id="740" name="加号 739">
            <a:extLst>
              <a:ext uri="{FF2B5EF4-FFF2-40B4-BE49-F238E27FC236}">
                <a16:creationId xmlns:a16="http://schemas.microsoft.com/office/drawing/2014/main" id="{DD725847-02FF-4EA8-9B74-CA397801C1F9}"/>
              </a:ext>
            </a:extLst>
          </p:cNvPr>
          <p:cNvSpPr/>
          <p:nvPr/>
        </p:nvSpPr>
        <p:spPr>
          <a:xfrm>
            <a:off x="895438" y="2666086"/>
            <a:ext cx="384388" cy="384388"/>
          </a:xfrm>
          <a:prstGeom prst="mathPlus">
            <a:avLst>
              <a:gd name="adj1" fmla="val 137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箭头: 右 740">
            <a:extLst>
              <a:ext uri="{FF2B5EF4-FFF2-40B4-BE49-F238E27FC236}">
                <a16:creationId xmlns:a16="http://schemas.microsoft.com/office/drawing/2014/main" id="{AF97C522-8341-4AD1-8DAC-E6805120AD6D}"/>
              </a:ext>
            </a:extLst>
          </p:cNvPr>
          <p:cNvSpPr/>
          <p:nvPr/>
        </p:nvSpPr>
        <p:spPr>
          <a:xfrm>
            <a:off x="2905185" y="2711586"/>
            <a:ext cx="978408" cy="304971"/>
          </a:xfrm>
          <a:prstGeom prst="rightArrow">
            <a:avLst>
              <a:gd name="adj1" fmla="val 34563"/>
              <a:gd name="adj2" fmla="val 811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A72CDB-A7A9-4591-3972-F5AF4BBA5E8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F1CDAAF0-0452-4EC9-88D7-60E956009F3A}"/>
              </a:ext>
            </a:extLst>
          </p:cNvPr>
          <p:cNvSpPr/>
          <p:nvPr/>
        </p:nvSpPr>
        <p:spPr>
          <a:xfrm>
            <a:off x="3447714" y="2500468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1493CBE7-C78F-46D6-B885-9C26AB46906C}"/>
              </a:ext>
            </a:extLst>
          </p:cNvPr>
          <p:cNvGrpSpPr/>
          <p:nvPr/>
        </p:nvGrpSpPr>
        <p:grpSpPr>
          <a:xfrm>
            <a:off x="62186" y="1686050"/>
            <a:ext cx="3597679" cy="2810536"/>
            <a:chOff x="1053724" y="2997694"/>
            <a:chExt cx="3597679" cy="2810536"/>
          </a:xfrm>
        </p:grpSpPr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856DA6F4-EA3C-4B38-8DEC-5061DA3CC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724" y="2997694"/>
              <a:ext cx="3597679" cy="2810536"/>
            </a:xfrm>
            <a:prstGeom prst="rect">
              <a:avLst/>
            </a:prstGeom>
          </p:spPr>
        </p:pic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B8946DF-13EB-45F2-8829-9DD4DA0B49BC}"/>
                </a:ext>
              </a:extLst>
            </p:cNvPr>
            <p:cNvSpPr/>
            <p:nvPr/>
          </p:nvSpPr>
          <p:spPr>
            <a:xfrm>
              <a:off x="2313296" y="35444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B856DCB8-2F9B-4326-BFB0-ED39E13CBD81}"/>
                </a:ext>
              </a:extLst>
            </p:cNvPr>
            <p:cNvSpPr/>
            <p:nvPr/>
          </p:nvSpPr>
          <p:spPr>
            <a:xfrm>
              <a:off x="3227696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E9779AEE-A644-4CBC-8953-FB75D2B0F842}"/>
                </a:ext>
              </a:extLst>
            </p:cNvPr>
            <p:cNvSpPr/>
            <p:nvPr/>
          </p:nvSpPr>
          <p:spPr>
            <a:xfrm>
              <a:off x="1384695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82A192A-9D47-4C6D-8FB3-AFCB642040F0}"/>
                </a:ext>
              </a:extLst>
            </p:cNvPr>
            <p:cNvSpPr/>
            <p:nvPr/>
          </p:nvSpPr>
          <p:spPr>
            <a:xfrm>
              <a:off x="3202294" y="515802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1B62854-367C-4835-81BE-7D6CB4A3077B}"/>
              </a:ext>
            </a:extLst>
          </p:cNvPr>
          <p:cNvGrpSpPr/>
          <p:nvPr/>
        </p:nvGrpSpPr>
        <p:grpSpPr>
          <a:xfrm>
            <a:off x="4717829" y="2906187"/>
            <a:ext cx="2747434" cy="1581150"/>
            <a:chOff x="5390929" y="2391837"/>
            <a:chExt cx="2747434" cy="1581150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BEF5AE16-D59A-47B2-BB3B-7E9113F8426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D9F3811A-043D-4097-82CF-4731FB2FEE0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平行四边形 203">
              <a:extLst>
                <a:ext uri="{FF2B5EF4-FFF2-40B4-BE49-F238E27FC236}">
                  <a16:creationId xmlns:a16="http://schemas.microsoft.com/office/drawing/2014/main" id="{0979C8EC-60C3-4F6B-9425-FDA107F641C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CDB51DDE-6668-4AF8-9D48-F0F058CBE1A5}"/>
              </a:ext>
            </a:extLst>
          </p:cNvPr>
          <p:cNvGrpSpPr/>
          <p:nvPr/>
        </p:nvGrpSpPr>
        <p:grpSpPr>
          <a:xfrm>
            <a:off x="6541802" y="2906222"/>
            <a:ext cx="2747434" cy="1581150"/>
            <a:chOff x="5390929" y="2391837"/>
            <a:chExt cx="2747434" cy="1581150"/>
          </a:xfrm>
        </p:grpSpPr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4FC5FB92-544C-4115-83D2-562F064153D5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EC9F014D-9D4B-4FC5-8111-0D2CEF4BC34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平行四边形 207">
              <a:extLst>
                <a:ext uri="{FF2B5EF4-FFF2-40B4-BE49-F238E27FC236}">
                  <a16:creationId xmlns:a16="http://schemas.microsoft.com/office/drawing/2014/main" id="{DEAA6953-C984-4B59-8A8F-5458E2C9F51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271DBA-1B98-4308-9912-408FECE9951E}"/>
              </a:ext>
            </a:extLst>
          </p:cNvPr>
          <p:cNvGrpSpPr/>
          <p:nvPr/>
        </p:nvGrpSpPr>
        <p:grpSpPr>
          <a:xfrm>
            <a:off x="8367427" y="2906222"/>
            <a:ext cx="2747434" cy="1581150"/>
            <a:chOff x="5390929" y="2391837"/>
            <a:chExt cx="2747434" cy="1581150"/>
          </a:xfrm>
        </p:grpSpPr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0D4082F3-F612-438F-9C8B-D96A18EEB238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087B1D91-0518-468B-8593-7425E8933BA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平行四边形 211">
              <a:extLst>
                <a:ext uri="{FF2B5EF4-FFF2-40B4-BE49-F238E27FC236}">
                  <a16:creationId xmlns:a16="http://schemas.microsoft.com/office/drawing/2014/main" id="{61CFAB5D-3483-4742-B5CF-420FDE83EF34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AAFDCC7C-6C32-4DFE-AB12-5967A66A48C9}"/>
              </a:ext>
            </a:extLst>
          </p:cNvPr>
          <p:cNvGrpSpPr/>
          <p:nvPr/>
        </p:nvGrpSpPr>
        <p:grpSpPr>
          <a:xfrm>
            <a:off x="5640697" y="4488184"/>
            <a:ext cx="2747434" cy="1581150"/>
            <a:chOff x="5390929" y="2391837"/>
            <a:chExt cx="2747434" cy="1581150"/>
          </a:xfrm>
        </p:grpSpPr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7BEA97D3-3BDD-4A1C-81EC-96C603466A94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7FA47CA4-8BAC-4C97-9793-D474F8406B0F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平行四边形 215">
              <a:extLst>
                <a:ext uri="{FF2B5EF4-FFF2-40B4-BE49-F238E27FC236}">
                  <a16:creationId xmlns:a16="http://schemas.microsoft.com/office/drawing/2014/main" id="{2422A07A-899A-4172-B843-DCC1D7FA938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8332C0E5-C0D3-495B-97B2-EE5FFCC505E9}"/>
              </a:ext>
            </a:extLst>
          </p:cNvPr>
          <p:cNvGrpSpPr/>
          <p:nvPr/>
        </p:nvGrpSpPr>
        <p:grpSpPr>
          <a:xfrm>
            <a:off x="7464670" y="4488219"/>
            <a:ext cx="2747434" cy="1581150"/>
            <a:chOff x="5390929" y="2391837"/>
            <a:chExt cx="2747434" cy="1581150"/>
          </a:xfrm>
        </p:grpSpPr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B613432E-5E37-47CF-9A10-D2311AF2AB5F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5CCF4A97-4B82-4427-9652-D27565B71BDE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平行四边形 219">
              <a:extLst>
                <a:ext uri="{FF2B5EF4-FFF2-40B4-BE49-F238E27FC236}">
                  <a16:creationId xmlns:a16="http://schemas.microsoft.com/office/drawing/2014/main" id="{F2D0723F-A74A-4720-AE10-75EF4FF6AA4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2060BDE8-158B-4B96-9069-FE3A7FA944CE}"/>
              </a:ext>
            </a:extLst>
          </p:cNvPr>
          <p:cNvGrpSpPr/>
          <p:nvPr/>
        </p:nvGrpSpPr>
        <p:grpSpPr>
          <a:xfrm>
            <a:off x="9290295" y="4488219"/>
            <a:ext cx="2747434" cy="1581150"/>
            <a:chOff x="5390929" y="2391837"/>
            <a:chExt cx="2747434" cy="1581150"/>
          </a:xfrm>
        </p:grpSpPr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AF33C813-397F-4563-B4FA-59FDC531EEFF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10EC1F29-1208-4B24-B0B4-AAD722F89ABB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平行四边形 223">
              <a:extLst>
                <a:ext uri="{FF2B5EF4-FFF2-40B4-BE49-F238E27FC236}">
                  <a16:creationId xmlns:a16="http://schemas.microsoft.com/office/drawing/2014/main" id="{FD80FC69-1986-4267-8313-7C8ADBE772E1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627DD9B0-2222-4C9A-A197-D467FD19D3C9}"/>
              </a:ext>
            </a:extLst>
          </p:cNvPr>
          <p:cNvGrpSpPr/>
          <p:nvPr/>
        </p:nvGrpSpPr>
        <p:grpSpPr>
          <a:xfrm>
            <a:off x="3791942" y="1323892"/>
            <a:ext cx="2747434" cy="1581150"/>
            <a:chOff x="5390929" y="2391837"/>
            <a:chExt cx="2747434" cy="1581150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65B9FF40-750E-439D-B168-BA2F009E526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8E1C051B-2392-4349-8B82-AF394BC03F0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平行四边形 227">
              <a:extLst>
                <a:ext uri="{FF2B5EF4-FFF2-40B4-BE49-F238E27FC236}">
                  <a16:creationId xmlns:a16="http://schemas.microsoft.com/office/drawing/2014/main" id="{A35CEB6D-C35C-424B-8268-AC5D315165A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498E0D80-61A7-47BD-AB2B-79C6CB3C9B60}"/>
              </a:ext>
            </a:extLst>
          </p:cNvPr>
          <p:cNvGrpSpPr/>
          <p:nvPr/>
        </p:nvGrpSpPr>
        <p:grpSpPr>
          <a:xfrm>
            <a:off x="5615915" y="1323927"/>
            <a:ext cx="2747434" cy="1581150"/>
            <a:chOff x="5390929" y="2391837"/>
            <a:chExt cx="2747434" cy="1581150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AC3EA54B-F234-41E2-B58E-259EF6E3E75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7B4EF11-360A-40DC-9F34-DA4E6E20F35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平行四边形 231">
              <a:extLst>
                <a:ext uri="{FF2B5EF4-FFF2-40B4-BE49-F238E27FC236}">
                  <a16:creationId xmlns:a16="http://schemas.microsoft.com/office/drawing/2014/main" id="{D5894C18-1179-4707-8A6B-910B0F72BE4C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3A489002-08DC-4B8F-9EEE-49E3F1DEF08A}"/>
              </a:ext>
            </a:extLst>
          </p:cNvPr>
          <p:cNvGrpSpPr/>
          <p:nvPr/>
        </p:nvGrpSpPr>
        <p:grpSpPr>
          <a:xfrm>
            <a:off x="7441540" y="1323927"/>
            <a:ext cx="2747434" cy="1581150"/>
            <a:chOff x="5390929" y="2391837"/>
            <a:chExt cx="2747434" cy="1581150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BD57E1BF-7E4D-4C7E-9920-0F1EAB479E4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F80F7A2D-EED8-49BC-9472-FDAC4CFDA29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平行四边形 235">
              <a:extLst>
                <a:ext uri="{FF2B5EF4-FFF2-40B4-BE49-F238E27FC236}">
                  <a16:creationId xmlns:a16="http://schemas.microsoft.com/office/drawing/2014/main" id="{E4C94BD6-972C-4F5E-B0B4-C980102804E5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EB1A7CE3-4FB6-4A05-B592-6E3C026D9E2A}"/>
              </a:ext>
            </a:extLst>
          </p:cNvPr>
          <p:cNvCxnSpPr>
            <a:cxnSpLocks/>
          </p:cNvCxnSpPr>
          <p:nvPr/>
        </p:nvCxnSpPr>
        <p:spPr>
          <a:xfrm>
            <a:off x="5890314" y="356059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E9F9BED3-9CEF-4F63-AE06-F48C0B427692}"/>
              </a:ext>
            </a:extLst>
          </p:cNvPr>
          <p:cNvCxnSpPr>
            <a:cxnSpLocks/>
          </p:cNvCxnSpPr>
          <p:nvPr/>
        </p:nvCxnSpPr>
        <p:spPr>
          <a:xfrm>
            <a:off x="7715868" y="355735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B14F94D4-B01C-41FB-BB2D-A0EADBEC04DC}"/>
              </a:ext>
            </a:extLst>
          </p:cNvPr>
          <p:cNvCxnSpPr>
            <a:cxnSpLocks/>
          </p:cNvCxnSpPr>
          <p:nvPr/>
        </p:nvCxnSpPr>
        <p:spPr>
          <a:xfrm>
            <a:off x="9541419" y="354924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9DCFB4E5-3FBB-4FDC-A742-DE624841DF65}"/>
              </a:ext>
            </a:extLst>
          </p:cNvPr>
          <p:cNvCxnSpPr>
            <a:cxnSpLocks/>
          </p:cNvCxnSpPr>
          <p:nvPr/>
        </p:nvCxnSpPr>
        <p:spPr>
          <a:xfrm>
            <a:off x="4972675" y="19814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EC05574A-B9B8-4F17-8163-3D9DCE8AAF22}"/>
              </a:ext>
            </a:extLst>
          </p:cNvPr>
          <p:cNvCxnSpPr>
            <a:cxnSpLocks/>
          </p:cNvCxnSpPr>
          <p:nvPr/>
        </p:nvCxnSpPr>
        <p:spPr>
          <a:xfrm>
            <a:off x="6798229" y="197823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55A2E27-78EB-440E-8CDF-77F9E58407AF}"/>
              </a:ext>
            </a:extLst>
          </p:cNvPr>
          <p:cNvCxnSpPr>
            <a:cxnSpLocks/>
          </p:cNvCxnSpPr>
          <p:nvPr/>
        </p:nvCxnSpPr>
        <p:spPr>
          <a:xfrm>
            <a:off x="8623780" y="19701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3E37C310-93FB-47E3-88B8-F369C8E445F1}"/>
              </a:ext>
            </a:extLst>
          </p:cNvPr>
          <p:cNvCxnSpPr>
            <a:cxnSpLocks/>
          </p:cNvCxnSpPr>
          <p:nvPr/>
        </p:nvCxnSpPr>
        <p:spPr>
          <a:xfrm>
            <a:off x="6812814" y="516403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BD5B452-9B29-482D-B9C9-CA4066E25F3F}"/>
              </a:ext>
            </a:extLst>
          </p:cNvPr>
          <p:cNvCxnSpPr>
            <a:cxnSpLocks/>
          </p:cNvCxnSpPr>
          <p:nvPr/>
        </p:nvCxnSpPr>
        <p:spPr>
          <a:xfrm>
            <a:off x="8638368" y="516078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36930395-A4D9-4411-B2BD-6DA814CBC4FE}"/>
              </a:ext>
            </a:extLst>
          </p:cNvPr>
          <p:cNvCxnSpPr>
            <a:cxnSpLocks/>
          </p:cNvCxnSpPr>
          <p:nvPr/>
        </p:nvCxnSpPr>
        <p:spPr>
          <a:xfrm>
            <a:off x="10463919" y="515268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E2164120-CC0B-43A0-A7BA-2EB705747288}"/>
              </a:ext>
            </a:extLst>
          </p:cNvPr>
          <p:cNvCxnSpPr>
            <a:cxnSpLocks/>
          </p:cNvCxnSpPr>
          <p:nvPr/>
        </p:nvCxnSpPr>
        <p:spPr>
          <a:xfrm>
            <a:off x="5615915" y="269823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22A22AC6-B747-4E67-AECA-78F3CEF51DD3}"/>
              </a:ext>
            </a:extLst>
          </p:cNvPr>
          <p:cNvCxnSpPr>
            <a:cxnSpLocks/>
          </p:cNvCxnSpPr>
          <p:nvPr/>
        </p:nvCxnSpPr>
        <p:spPr>
          <a:xfrm>
            <a:off x="7460919" y="2690122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4C628EFE-579E-4E16-A728-A0890EDC0FDB}"/>
              </a:ext>
            </a:extLst>
          </p:cNvPr>
          <p:cNvCxnSpPr>
            <a:cxnSpLocks/>
          </p:cNvCxnSpPr>
          <p:nvPr/>
        </p:nvCxnSpPr>
        <p:spPr>
          <a:xfrm>
            <a:off x="9281608" y="268687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95805E9D-F7D8-4A64-A465-E4883A7C479A}"/>
              </a:ext>
            </a:extLst>
          </p:cNvPr>
          <p:cNvCxnSpPr>
            <a:cxnSpLocks/>
          </p:cNvCxnSpPr>
          <p:nvPr/>
        </p:nvCxnSpPr>
        <p:spPr>
          <a:xfrm>
            <a:off x="6531933" y="427572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DC3352DA-ED27-4321-BDDE-390B9534145E}"/>
              </a:ext>
            </a:extLst>
          </p:cNvPr>
          <p:cNvCxnSpPr>
            <a:cxnSpLocks/>
          </p:cNvCxnSpPr>
          <p:nvPr/>
        </p:nvCxnSpPr>
        <p:spPr>
          <a:xfrm>
            <a:off x="8376937" y="426762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9CD08576-F341-44DC-A1F3-4461D75BB35E}"/>
              </a:ext>
            </a:extLst>
          </p:cNvPr>
          <p:cNvCxnSpPr>
            <a:cxnSpLocks/>
          </p:cNvCxnSpPr>
          <p:nvPr/>
        </p:nvCxnSpPr>
        <p:spPr>
          <a:xfrm>
            <a:off x="10197626" y="4264376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FBAD9CB3-36C1-4B05-9C8B-8FE453F81BFD}"/>
              </a:ext>
            </a:extLst>
          </p:cNvPr>
          <p:cNvCxnSpPr>
            <a:cxnSpLocks/>
          </p:cNvCxnSpPr>
          <p:nvPr/>
        </p:nvCxnSpPr>
        <p:spPr>
          <a:xfrm flipH="1">
            <a:off x="5880068" y="1988223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5F4C9ABF-AAB7-4153-8DE6-3C7248F432AE}"/>
              </a:ext>
            </a:extLst>
          </p:cNvPr>
          <p:cNvCxnSpPr>
            <a:cxnSpLocks/>
          </p:cNvCxnSpPr>
          <p:nvPr/>
        </p:nvCxnSpPr>
        <p:spPr>
          <a:xfrm flipH="1">
            <a:off x="6805813" y="357544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057871CB-A044-4687-B44E-685EBA94CCF2}"/>
              </a:ext>
            </a:extLst>
          </p:cNvPr>
          <p:cNvCxnSpPr>
            <a:cxnSpLocks/>
          </p:cNvCxnSpPr>
          <p:nvPr/>
        </p:nvCxnSpPr>
        <p:spPr>
          <a:xfrm flipH="1">
            <a:off x="7741288" y="518212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C12DE2ED-A539-4C8C-9C58-291DEA6BC249}"/>
              </a:ext>
            </a:extLst>
          </p:cNvPr>
          <p:cNvCxnSpPr>
            <a:cxnSpLocks/>
          </p:cNvCxnSpPr>
          <p:nvPr/>
        </p:nvCxnSpPr>
        <p:spPr>
          <a:xfrm flipH="1">
            <a:off x="7691028" y="1970390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2D84FDDA-F10E-4AB3-AC33-68C244541359}"/>
              </a:ext>
            </a:extLst>
          </p:cNvPr>
          <p:cNvCxnSpPr>
            <a:cxnSpLocks/>
          </p:cNvCxnSpPr>
          <p:nvPr/>
        </p:nvCxnSpPr>
        <p:spPr>
          <a:xfrm flipH="1">
            <a:off x="8616773" y="355761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3A0479E4-AFE4-44DA-A556-7C95209676B7}"/>
              </a:ext>
            </a:extLst>
          </p:cNvPr>
          <p:cNvCxnSpPr>
            <a:cxnSpLocks/>
          </p:cNvCxnSpPr>
          <p:nvPr/>
        </p:nvCxnSpPr>
        <p:spPr>
          <a:xfrm flipH="1">
            <a:off x="9552248" y="516429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98B33A95-DB2D-472F-B9E3-F79C7F9E065C}"/>
              </a:ext>
            </a:extLst>
          </p:cNvPr>
          <p:cNvGrpSpPr/>
          <p:nvPr/>
        </p:nvGrpSpPr>
        <p:grpSpPr>
          <a:xfrm>
            <a:off x="773973" y="5218851"/>
            <a:ext cx="874073" cy="867638"/>
            <a:chOff x="766218" y="5536594"/>
            <a:chExt cx="874073" cy="867638"/>
          </a:xfrm>
        </p:grpSpPr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EB1A2DF6-4C8A-4034-A8DC-67D98E43A7F3}"/>
                </a:ext>
              </a:extLst>
            </p:cNvPr>
            <p:cNvSpPr/>
            <p:nvPr/>
          </p:nvSpPr>
          <p:spPr>
            <a:xfrm flipV="1">
              <a:off x="766218" y="620158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8DA4ACF5-32AA-4970-A4AF-2FBE1303F6F5}"/>
                </a:ext>
              </a:extLst>
            </p:cNvPr>
            <p:cNvSpPr/>
            <p:nvPr/>
          </p:nvSpPr>
          <p:spPr>
            <a:xfrm flipV="1">
              <a:off x="925788" y="62333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3C1F3953-F9E8-44EA-B5A7-8BB07DAF3206}"/>
                </a:ext>
              </a:extLst>
            </p:cNvPr>
            <p:cNvSpPr/>
            <p:nvPr/>
          </p:nvSpPr>
          <p:spPr>
            <a:xfrm flipV="1">
              <a:off x="1046438" y="611272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8D722E0-02A5-410D-9476-EEBE5002990B}"/>
                </a:ext>
              </a:extLst>
            </p:cNvPr>
            <p:cNvSpPr/>
            <p:nvPr/>
          </p:nvSpPr>
          <p:spPr>
            <a:xfrm flipV="1">
              <a:off x="1004517" y="594381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FDF5EC1D-09F5-41EA-9766-819DFD45A9F6}"/>
                </a:ext>
              </a:extLst>
            </p:cNvPr>
            <p:cNvSpPr/>
            <p:nvPr/>
          </p:nvSpPr>
          <p:spPr>
            <a:xfrm flipV="1">
              <a:off x="1126754" y="58247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AB6214E7-E839-4B94-96F2-15D362A22869}"/>
                </a:ext>
              </a:extLst>
            </p:cNvPr>
            <p:cNvSpPr/>
            <p:nvPr/>
          </p:nvSpPr>
          <p:spPr>
            <a:xfrm flipV="1">
              <a:off x="1289712" y="58738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4EF277D7-A4F0-47FC-92DF-274BC303FC52}"/>
                </a:ext>
              </a:extLst>
            </p:cNvPr>
            <p:cNvSpPr/>
            <p:nvPr/>
          </p:nvSpPr>
          <p:spPr>
            <a:xfrm flipV="1">
              <a:off x="1334160" y="60389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BD0ECE41-3886-43A7-8D21-020FAEF555B6}"/>
                </a:ext>
              </a:extLst>
            </p:cNvPr>
            <p:cNvSpPr/>
            <p:nvPr/>
          </p:nvSpPr>
          <p:spPr>
            <a:xfrm flipV="1">
              <a:off x="1210772" y="615641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88268CC7-332B-4A39-83A6-8A62355BB59C}"/>
                </a:ext>
              </a:extLst>
            </p:cNvPr>
            <p:cNvSpPr/>
            <p:nvPr/>
          </p:nvSpPr>
          <p:spPr>
            <a:xfrm flipV="1">
              <a:off x="1501285" y="60849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1B796F86-8276-40D9-BB57-25F9C50809EE}"/>
                </a:ext>
              </a:extLst>
            </p:cNvPr>
            <p:cNvSpPr/>
            <p:nvPr/>
          </p:nvSpPr>
          <p:spPr>
            <a:xfrm flipV="1">
              <a:off x="1552263" y="623337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9DFFFD69-A411-4E46-877D-E9B0EFA8DFF3}"/>
                </a:ext>
              </a:extLst>
            </p:cNvPr>
            <p:cNvSpPr/>
            <p:nvPr/>
          </p:nvSpPr>
          <p:spPr>
            <a:xfrm flipV="1">
              <a:off x="1083850" y="565766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1E97F962-9AE2-40A0-9772-7DD01A23C5CC}"/>
                </a:ext>
              </a:extLst>
            </p:cNvPr>
            <p:cNvSpPr/>
            <p:nvPr/>
          </p:nvSpPr>
          <p:spPr>
            <a:xfrm flipV="1">
              <a:off x="1190334" y="5536594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E30068C2-86DD-4A26-93C1-4FE4006FF63A}"/>
                </a:ext>
              </a:extLst>
            </p:cNvPr>
            <p:cNvSpPr/>
            <p:nvPr/>
          </p:nvSpPr>
          <p:spPr>
            <a:xfrm flipV="1">
              <a:off x="966508" y="635851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7814B296-91A6-40C3-BB33-FF2A71988F61}"/>
                </a:ext>
              </a:extLst>
            </p:cNvPr>
            <p:cNvSpPr/>
            <p:nvPr/>
          </p:nvSpPr>
          <p:spPr>
            <a:xfrm flipV="1">
              <a:off x="1249341" y="628274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91E1B02B-B37C-4E96-A0F5-F182E7A00D6C}"/>
                </a:ext>
              </a:extLst>
            </p:cNvPr>
            <p:cNvSpPr/>
            <p:nvPr/>
          </p:nvSpPr>
          <p:spPr>
            <a:xfrm flipV="1">
              <a:off x="902928" y="59209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25A8552D-CBAD-4BFB-BCC7-B21B4AD168AF}"/>
                </a:ext>
              </a:extLst>
            </p:cNvPr>
            <p:cNvSpPr/>
            <p:nvPr/>
          </p:nvSpPr>
          <p:spPr>
            <a:xfrm flipV="1">
              <a:off x="975305" y="564068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D43B9A15-EE7D-4F20-840D-E702EB04B279}"/>
                </a:ext>
              </a:extLst>
            </p:cNvPr>
            <p:cNvSpPr/>
            <p:nvPr/>
          </p:nvSpPr>
          <p:spPr>
            <a:xfrm flipV="1">
              <a:off x="1388212" y="579712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7B1C8750-452D-492A-83BF-6DBED949BD76}"/>
                </a:ext>
              </a:extLst>
            </p:cNvPr>
            <p:cNvSpPr/>
            <p:nvPr/>
          </p:nvSpPr>
          <p:spPr>
            <a:xfrm flipV="1">
              <a:off x="1594571" y="60026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635B44DC-BE46-4F44-889F-75E4DB7AD6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798" y="6237609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75F45AD-4869-4DE5-8543-1D52A3943C37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5" y="6296955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9ABF4C09-61A7-48EC-B797-BECF42529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68" y="6170807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1C66A541-2E0C-4CD7-A252-E8EFE79365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528" y="6156415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D98DE893-5382-41C8-AB88-1128F7FF3C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8652" y="6014801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2B95C67D-299B-4D45-A246-06280FF5C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097" y="5888329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A6CDA5C2-5EAD-4630-A58D-757C497D0A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9426" y="5863577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2C107DA5-F02A-421E-A3A2-E210DBFE7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5065" y="5937460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DEA95F82-0A82-4632-BA6D-607730023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7842" y="6091888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0B51F715-8B3C-4BFF-9AEF-894B884756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8829" y="6084977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166242D8-BC8A-4AC1-BFAD-58B5D74810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6378" y="6219995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D9E2B8F3-96CD-4139-8B97-6DA758561C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5912" y="6146632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10BD1640-0380-418E-8E83-ED9F23A32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564" y="6046181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6FA010AF-B43C-4399-99BD-09EBD905F6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8945" y="572542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08E03BD9-E9A4-4783-8A8E-3B34AC042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3292" y="5835938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7C654239-0E6E-4BFF-A086-B530212F4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923" y="5594968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432EB75B-0478-4AD0-94B8-69D3F89AF7D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84" y="5666106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85F0EBD7-F2D5-4A51-88C8-919ACB2BC5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37" y="5948757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>
            <a:extLst>
              <a:ext uri="{FF2B5EF4-FFF2-40B4-BE49-F238E27FC236}">
                <a16:creationId xmlns:a16="http://schemas.microsoft.com/office/drawing/2014/main" id="{706B2531-62C4-4C44-BA5E-89614932B4B8}"/>
              </a:ext>
            </a:extLst>
          </p:cNvPr>
          <p:cNvSpPr txBox="1"/>
          <p:nvPr/>
        </p:nvSpPr>
        <p:spPr>
          <a:xfrm>
            <a:off x="1790835" y="5478536"/>
            <a:ext cx="18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被映射为顶点</a:t>
            </a:r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191AFDAB-28EE-4D78-AD44-BDFB3BB4F00E}"/>
              </a:ext>
            </a:extLst>
          </p:cNvPr>
          <p:cNvSpPr/>
          <p:nvPr/>
        </p:nvSpPr>
        <p:spPr>
          <a:xfrm rot="2437666">
            <a:off x="1013134" y="2530663"/>
            <a:ext cx="251903" cy="41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578CAA11-45A0-4649-8C28-BF97D31E9BAD}"/>
              </a:ext>
            </a:extLst>
          </p:cNvPr>
          <p:cNvSpPr txBox="1"/>
          <p:nvPr/>
        </p:nvSpPr>
        <p:spPr>
          <a:xfrm>
            <a:off x="8812171" y="6197778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91FFD27A-32EB-434D-8539-C33A830DB6EA}"/>
              </a:ext>
            </a:extLst>
          </p:cNvPr>
          <p:cNvSpPr/>
          <p:nvPr/>
        </p:nvSpPr>
        <p:spPr>
          <a:xfrm>
            <a:off x="3537417" y="5403498"/>
            <a:ext cx="508000" cy="508000"/>
          </a:xfrm>
          <a:prstGeom prst="ellipse">
            <a:avLst/>
          </a:prstGeom>
          <a:gradFill flip="none" rotWithShape="1">
            <a:gsLst>
              <a:gs pos="0">
                <a:srgbClr val="BAA1A1"/>
              </a:gs>
              <a:gs pos="0">
                <a:schemeClr val="bg1"/>
              </a:gs>
              <a:gs pos="100000">
                <a:srgbClr val="885C41"/>
              </a:gs>
              <a:gs pos="100000">
                <a:srgbClr val="885C4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2F488A38-E8D9-4628-B543-CC5451909453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的拓扑需要确定构建单元，并将这些构建单元映射为顶点或边</a:t>
            </a:r>
          </a:p>
        </p:txBody>
      </p: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61E8E6DC-0AE4-45EC-88E0-EB4F373BB404}"/>
              </a:ext>
            </a:extLst>
          </p:cNvPr>
          <p:cNvGrpSpPr/>
          <p:nvPr/>
        </p:nvGrpSpPr>
        <p:grpSpPr>
          <a:xfrm>
            <a:off x="1050205" y="6524314"/>
            <a:ext cx="228221" cy="69967"/>
            <a:chOff x="1007646" y="6465389"/>
            <a:chExt cx="228221" cy="69967"/>
          </a:xfrm>
        </p:grpSpPr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E1BB4D54-BD9F-453D-A915-A5B3B3225A93}"/>
                </a:ext>
              </a:extLst>
            </p:cNvPr>
            <p:cNvSpPr/>
            <p:nvPr/>
          </p:nvSpPr>
          <p:spPr>
            <a:xfrm flipV="1">
              <a:off x="1007646" y="6465389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1C7188BE-01C9-4484-AB60-37882DDE5848}"/>
                </a:ext>
              </a:extLst>
            </p:cNvPr>
            <p:cNvSpPr/>
            <p:nvPr/>
          </p:nvSpPr>
          <p:spPr>
            <a:xfrm flipV="1">
              <a:off x="1172287" y="647177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32B9B9B6-A165-4046-957F-F7F4A629F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435" y="6503566"/>
              <a:ext cx="8012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D85B7658-997B-4431-B112-1C98C0028D08}"/>
              </a:ext>
            </a:extLst>
          </p:cNvPr>
          <p:cNvSpPr txBox="1"/>
          <p:nvPr/>
        </p:nvSpPr>
        <p:spPr>
          <a:xfrm>
            <a:off x="1790851" y="6301885"/>
            <a:ext cx="145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被映射为边</a:t>
            </a:r>
          </a:p>
        </p:txBody>
      </p: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18EE225B-181A-4AE4-A646-438E976CBBDC}"/>
              </a:ext>
            </a:extLst>
          </p:cNvPr>
          <p:cNvCxnSpPr>
            <a:cxnSpLocks/>
          </p:cNvCxnSpPr>
          <p:nvPr/>
        </p:nvCxnSpPr>
        <p:spPr>
          <a:xfrm flipV="1">
            <a:off x="3483823" y="6559298"/>
            <a:ext cx="438626" cy="52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8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24A481-5551-8567-A56B-E8EF2134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" y="1222235"/>
            <a:ext cx="4556032" cy="355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C6833C-3E94-CA6F-40D8-CA7C4B365CA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3A7C57-0D32-7EC4-FF40-192D4D58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382418"/>
            <a:ext cx="4791499" cy="3081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/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1A2D7461-EED3-858E-ACD3-19FC3C6EC851}"/>
              </a:ext>
            </a:extLst>
          </p:cNvPr>
          <p:cNvSpPr/>
          <p:nvPr/>
        </p:nvSpPr>
        <p:spPr>
          <a:xfrm rot="564441">
            <a:off x="2712166" y="2439955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9C100A-2DCD-B2EF-8F6F-C71B350F057D}"/>
              </a:ext>
            </a:extLst>
          </p:cNvPr>
          <p:cNvSpPr/>
          <p:nvPr/>
        </p:nvSpPr>
        <p:spPr>
          <a:xfrm rot="18985053">
            <a:off x="1537414" y="24399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11A4A0-C267-D4DA-0A4F-55DEAE6A29AC}"/>
              </a:ext>
            </a:extLst>
          </p:cNvPr>
          <p:cNvSpPr/>
          <p:nvPr/>
        </p:nvSpPr>
        <p:spPr>
          <a:xfrm rot="14994657">
            <a:off x="3290014" y="34432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DFF7B0-9F1D-5C05-E815-44BDAC20F5D2}"/>
              </a:ext>
            </a:extLst>
          </p:cNvPr>
          <p:cNvSpPr/>
          <p:nvPr/>
        </p:nvSpPr>
        <p:spPr>
          <a:xfrm rot="16959923">
            <a:off x="8178339" y="2689564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EC4674F-4246-5EE6-8249-0AA402BEF8CE}"/>
              </a:ext>
            </a:extLst>
          </p:cNvPr>
          <p:cNvSpPr/>
          <p:nvPr/>
        </p:nvSpPr>
        <p:spPr>
          <a:xfrm rot="16959923">
            <a:off x="8639382" y="2934417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8552DA-05F4-A16F-4168-1BFB5FD6A2C6}"/>
              </a:ext>
            </a:extLst>
          </p:cNvPr>
          <p:cNvSpPr/>
          <p:nvPr/>
        </p:nvSpPr>
        <p:spPr>
          <a:xfrm rot="14220422">
            <a:off x="7190984" y="2667661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ACB3815-CFD7-5C8B-AC62-834B0EAD4195}"/>
              </a:ext>
            </a:extLst>
          </p:cNvPr>
          <p:cNvSpPr/>
          <p:nvPr/>
        </p:nvSpPr>
        <p:spPr>
          <a:xfrm rot="14220422">
            <a:off x="9610432" y="294623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012333-A647-9656-9691-3BDACC7DDAD7}"/>
              </a:ext>
            </a:extLst>
          </p:cNvPr>
          <p:cNvSpPr/>
          <p:nvPr/>
        </p:nvSpPr>
        <p:spPr>
          <a:xfrm rot="11100728">
            <a:off x="9095212" y="378780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D1B649-8234-E116-D5EC-37514B5769E3}"/>
              </a:ext>
            </a:extLst>
          </p:cNvPr>
          <p:cNvSpPr/>
          <p:nvPr/>
        </p:nvSpPr>
        <p:spPr>
          <a:xfrm rot="11100728">
            <a:off x="7707368" y="1847608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/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5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A8763F-8ECF-CCCF-3705-A6A9E83C916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48919-A9D9-01D4-0C05-A2135D44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8" y="1308152"/>
            <a:ext cx="4791499" cy="3081839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C519FEC2-C58B-3051-EDAC-E1EE0B4EA62F}"/>
              </a:ext>
            </a:extLst>
          </p:cNvPr>
          <p:cNvGrpSpPr/>
          <p:nvPr/>
        </p:nvGrpSpPr>
        <p:grpSpPr>
          <a:xfrm>
            <a:off x="8353365" y="1308152"/>
            <a:ext cx="522401" cy="541949"/>
            <a:chOff x="8358445" y="1120293"/>
            <a:chExt cx="522401" cy="54194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F1BBFC-95D6-F32B-8952-1C498F75B6DF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AB519-B31D-9D51-F8ED-2BDA512CA3EB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7A8328-36B2-E511-8325-818246E73455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900CA4-5818-B314-9D92-B1CB37AADF54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6A3BEC-8AF9-B028-6127-CB831B0D0AF4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5CBC67-ECAF-5B3A-CF53-FA8625DCE4DD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9DFFA45-EAAC-FB45-CC61-1973BCBF9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D96C9D-1B34-B0C8-766E-9F83B26787F6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91BE98-176D-5D4A-2FD6-BD534539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EB6AE6-6861-9FC3-A963-2A1E5828FC88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CD236F1-9DA6-69F8-FA14-8EFAE1B708A8}"/>
              </a:ext>
            </a:extLst>
          </p:cNvPr>
          <p:cNvSpPr txBox="1"/>
          <p:nvPr/>
        </p:nvSpPr>
        <p:spPr>
          <a:xfrm>
            <a:off x="6507889" y="1394461"/>
            <a:ext cx="47914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在原子图上进行        的子图匹配，匹配成功后删除红圈中的原子，全部查找到以后，剩余的部分是不连通的一批子图。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97A155A-9BBD-4CB5-66C8-E1480FCD2AB3}"/>
              </a:ext>
            </a:extLst>
          </p:cNvPr>
          <p:cNvSpPr/>
          <p:nvPr/>
        </p:nvSpPr>
        <p:spPr>
          <a:xfrm rot="17103946">
            <a:off x="2204890" y="1728832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535E08-5063-E19E-0BD5-2A6EEED7A197}"/>
              </a:ext>
            </a:extLst>
          </p:cNvPr>
          <p:cNvSpPr/>
          <p:nvPr/>
        </p:nvSpPr>
        <p:spPr>
          <a:xfrm rot="13951245">
            <a:off x="2698073" y="2588199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725B86C-CC68-3544-A797-8F494C0BEE67}"/>
              </a:ext>
            </a:extLst>
          </p:cNvPr>
          <p:cNvSpPr/>
          <p:nvPr/>
        </p:nvSpPr>
        <p:spPr>
          <a:xfrm rot="13951245">
            <a:off x="3133048" y="283584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FC5F020-FAF8-5ED5-1B5F-399DD2ACCB45}"/>
              </a:ext>
            </a:extLst>
          </p:cNvPr>
          <p:cNvSpPr/>
          <p:nvPr/>
        </p:nvSpPr>
        <p:spPr>
          <a:xfrm rot="9279425">
            <a:off x="4132274" y="283584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82734ED-80CD-EF38-2839-8599B39A22A3}"/>
              </a:ext>
            </a:extLst>
          </p:cNvPr>
          <p:cNvSpPr/>
          <p:nvPr/>
        </p:nvSpPr>
        <p:spPr>
          <a:xfrm rot="6736466">
            <a:off x="3627449" y="368039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E082C0-B2D9-C2CA-4A18-FA750A566313}"/>
              </a:ext>
            </a:extLst>
          </p:cNvPr>
          <p:cNvSpPr/>
          <p:nvPr/>
        </p:nvSpPr>
        <p:spPr>
          <a:xfrm rot="8494389">
            <a:off x="1706073" y="257963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89561DA-2BC7-7802-05E4-239838B47CA7}"/>
              </a:ext>
            </a:extLst>
          </p:cNvPr>
          <p:cNvSpPr/>
          <p:nvPr/>
        </p:nvSpPr>
        <p:spPr>
          <a:xfrm>
            <a:off x="1949025" y="197546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7CB8969-8CCA-41D4-595C-7983D1FE9FB7}"/>
              </a:ext>
            </a:extLst>
          </p:cNvPr>
          <p:cNvSpPr/>
          <p:nvPr/>
        </p:nvSpPr>
        <p:spPr>
          <a:xfrm>
            <a:off x="3366470" y="2811770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EF5DADD-54FC-72FD-C88D-454290752F6D}"/>
              </a:ext>
            </a:extLst>
          </p:cNvPr>
          <p:cNvSpPr/>
          <p:nvPr/>
        </p:nvSpPr>
        <p:spPr>
          <a:xfrm>
            <a:off x="2928019" y="252282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1090D88-05ED-D6E8-B5AD-F9206A7A7489}"/>
              </a:ext>
            </a:extLst>
          </p:cNvPr>
          <p:cNvSpPr/>
          <p:nvPr/>
        </p:nvSpPr>
        <p:spPr>
          <a:xfrm rot="18742754">
            <a:off x="4337092" y="2528946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45D49D-6A1A-1441-4659-208FC573E0DE}"/>
              </a:ext>
            </a:extLst>
          </p:cNvPr>
          <p:cNvSpPr/>
          <p:nvPr/>
        </p:nvSpPr>
        <p:spPr>
          <a:xfrm rot="18742754">
            <a:off x="1499123" y="252894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AFB9C14-C1AC-34FA-A315-F2DDF0953393}"/>
              </a:ext>
            </a:extLst>
          </p:cNvPr>
          <p:cNvSpPr/>
          <p:nvPr/>
        </p:nvSpPr>
        <p:spPr>
          <a:xfrm rot="14586902">
            <a:off x="2171284" y="1284191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6A0011C-4182-849B-DA38-7050876F5C11}"/>
              </a:ext>
            </a:extLst>
          </p:cNvPr>
          <p:cNvSpPr/>
          <p:nvPr/>
        </p:nvSpPr>
        <p:spPr>
          <a:xfrm rot="14586902">
            <a:off x="3624345" y="3756749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B0F64C3-6B30-D055-784F-CBF18DBF5218}"/>
              </a:ext>
            </a:extLst>
          </p:cNvPr>
          <p:cNvSpPr/>
          <p:nvPr/>
        </p:nvSpPr>
        <p:spPr>
          <a:xfrm rot="1333364">
            <a:off x="5293472" y="3478516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平行四边形 82">
            <a:extLst>
              <a:ext uri="{FF2B5EF4-FFF2-40B4-BE49-F238E27FC236}">
                <a16:creationId xmlns:a16="http://schemas.microsoft.com/office/drawing/2014/main" id="{839AA510-22DC-9FE0-2E2B-21FEEF094A9D}"/>
              </a:ext>
            </a:extLst>
          </p:cNvPr>
          <p:cNvSpPr/>
          <p:nvPr/>
        </p:nvSpPr>
        <p:spPr>
          <a:xfrm flipV="1">
            <a:off x="969433" y="1628552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607846-E64E-4AF6-B7A9-3E08CA348442}"/>
              </a:ext>
            </a:extLst>
          </p:cNvPr>
          <p:cNvSpPr txBox="1"/>
          <p:nvPr/>
        </p:nvSpPr>
        <p:spPr>
          <a:xfrm>
            <a:off x="10040874" y="3473330"/>
            <a:ext cx="18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两个子图包含相同的点则连接一条边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217E995-566B-4F2D-9AA2-BA504EC81394}"/>
              </a:ext>
            </a:extLst>
          </p:cNvPr>
          <p:cNvGrpSpPr/>
          <p:nvPr/>
        </p:nvGrpSpPr>
        <p:grpSpPr>
          <a:xfrm>
            <a:off x="6354986" y="2965548"/>
            <a:ext cx="4275007" cy="3567841"/>
            <a:chOff x="6354986" y="2965548"/>
            <a:chExt cx="4275007" cy="3567841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C4A5371-AD92-6FF8-C015-C89FF65CF1E3}"/>
                </a:ext>
              </a:extLst>
            </p:cNvPr>
            <p:cNvSpPr/>
            <p:nvPr/>
          </p:nvSpPr>
          <p:spPr>
            <a:xfrm rot="17103946">
              <a:off x="7590443" y="3448971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4F3E954-F348-9AAA-EB7F-01DC4536838E}"/>
                </a:ext>
              </a:extLst>
            </p:cNvPr>
            <p:cNvSpPr/>
            <p:nvPr/>
          </p:nvSpPr>
          <p:spPr>
            <a:xfrm rot="13951245">
              <a:off x="8083626" y="4308338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210E287-5CC3-C072-0431-BB574108ACCE}"/>
                </a:ext>
              </a:extLst>
            </p:cNvPr>
            <p:cNvSpPr/>
            <p:nvPr/>
          </p:nvSpPr>
          <p:spPr>
            <a:xfrm rot="13951245">
              <a:off x="8518601" y="4555987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4DCE242-A61E-3EF1-BDE6-BD73FACFBC25}"/>
                </a:ext>
              </a:extLst>
            </p:cNvPr>
            <p:cNvSpPr/>
            <p:nvPr/>
          </p:nvSpPr>
          <p:spPr>
            <a:xfrm rot="9279425">
              <a:off x="9517827" y="455598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44FA074-4E42-F0AC-4C48-E5618F326757}"/>
                </a:ext>
              </a:extLst>
            </p:cNvPr>
            <p:cNvSpPr/>
            <p:nvPr/>
          </p:nvSpPr>
          <p:spPr>
            <a:xfrm rot="6736466">
              <a:off x="9013002" y="540053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BC99A13-6B61-4032-17A5-FA9B9ADF3E58}"/>
                </a:ext>
              </a:extLst>
            </p:cNvPr>
            <p:cNvSpPr/>
            <p:nvPr/>
          </p:nvSpPr>
          <p:spPr>
            <a:xfrm rot="8494389">
              <a:off x="7091626" y="4299770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5E9D9CA-938F-198A-2B9E-05C44F1F1F92}"/>
                </a:ext>
              </a:extLst>
            </p:cNvPr>
            <p:cNvSpPr/>
            <p:nvPr/>
          </p:nvSpPr>
          <p:spPr>
            <a:xfrm>
              <a:off x="7334578" y="3695606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E022F3E-43B7-FC87-BA7F-AB8AAF9E7F88}"/>
                </a:ext>
              </a:extLst>
            </p:cNvPr>
            <p:cNvSpPr/>
            <p:nvPr/>
          </p:nvSpPr>
          <p:spPr>
            <a:xfrm>
              <a:off x="8752023" y="4531909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982BB0B-548B-BEA2-D499-35DCA52C3DB2}"/>
                </a:ext>
              </a:extLst>
            </p:cNvPr>
            <p:cNvSpPr/>
            <p:nvPr/>
          </p:nvSpPr>
          <p:spPr>
            <a:xfrm>
              <a:off x="8313572" y="4242963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F027B50B-45A2-7D40-A6E8-2E0D81E4A53E}"/>
                </a:ext>
              </a:extLst>
            </p:cNvPr>
            <p:cNvSpPr/>
            <p:nvPr/>
          </p:nvSpPr>
          <p:spPr>
            <a:xfrm rot="18742754">
              <a:off x="9722645" y="4249085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F7E74619-90F7-D7E9-5BC1-365532B22322}"/>
                </a:ext>
              </a:extLst>
            </p:cNvPr>
            <p:cNvSpPr/>
            <p:nvPr/>
          </p:nvSpPr>
          <p:spPr>
            <a:xfrm rot="18742754">
              <a:off x="6884676" y="4249084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9C91488-F1E8-32EA-24A5-7E4E84568D2A}"/>
                </a:ext>
              </a:extLst>
            </p:cNvPr>
            <p:cNvSpPr/>
            <p:nvPr/>
          </p:nvSpPr>
          <p:spPr>
            <a:xfrm rot="14586902">
              <a:off x="7556837" y="3004330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AB31F8A-A754-423A-B6FF-C91C09A6C1B2}"/>
                </a:ext>
              </a:extLst>
            </p:cNvPr>
            <p:cNvSpPr/>
            <p:nvPr/>
          </p:nvSpPr>
          <p:spPr>
            <a:xfrm rot="14586902">
              <a:off x="9009898" y="5476888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>
              <a:extLst>
                <a:ext uri="{FF2B5EF4-FFF2-40B4-BE49-F238E27FC236}">
                  <a16:creationId xmlns:a16="http://schemas.microsoft.com/office/drawing/2014/main" id="{16E568C8-CAEC-3308-7CF2-E9E09BDFC1E4}"/>
                </a:ext>
              </a:extLst>
            </p:cNvPr>
            <p:cNvSpPr/>
            <p:nvPr/>
          </p:nvSpPr>
          <p:spPr>
            <a:xfrm flipV="1">
              <a:off x="6354986" y="334869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1C5FE9D-2107-4F05-A41C-7C6C929E9AD6}"/>
                </a:ext>
              </a:extLst>
            </p:cNvPr>
            <p:cNvSpPr/>
            <p:nvPr/>
          </p:nvSpPr>
          <p:spPr>
            <a:xfrm>
              <a:off x="7741700" y="4110327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F451687-6C1F-44E8-9346-68B8D82ED0C1}"/>
                </a:ext>
              </a:extLst>
            </p:cNvPr>
            <p:cNvSpPr/>
            <p:nvPr/>
          </p:nvSpPr>
          <p:spPr>
            <a:xfrm>
              <a:off x="7741648" y="356219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1295EB7-953A-4279-A539-531B0D4C0203}"/>
                </a:ext>
              </a:extLst>
            </p:cNvPr>
            <p:cNvSpPr/>
            <p:nvPr/>
          </p:nvSpPr>
          <p:spPr>
            <a:xfrm>
              <a:off x="8218772" y="4375452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D2368AC-D419-444D-BF48-56762303B7FA}"/>
                </a:ext>
              </a:extLst>
            </p:cNvPr>
            <p:cNvSpPr/>
            <p:nvPr/>
          </p:nvSpPr>
          <p:spPr>
            <a:xfrm>
              <a:off x="8462242" y="4525048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8016813-0503-4C9E-89CF-4E087D970DDC}"/>
                </a:ext>
              </a:extLst>
            </p:cNvPr>
            <p:cNvSpPr/>
            <p:nvPr/>
          </p:nvSpPr>
          <p:spPr>
            <a:xfrm>
              <a:off x="8684457" y="46726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74213A5-8A62-4D51-BE1F-F9C46FBB7568}"/>
                </a:ext>
              </a:extLst>
            </p:cNvPr>
            <p:cNvSpPr/>
            <p:nvPr/>
          </p:nvSpPr>
          <p:spPr>
            <a:xfrm>
              <a:off x="9164259" y="4949074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8F1B55-6AB5-4C49-B183-E61B83C15A70}"/>
                </a:ext>
              </a:extLst>
            </p:cNvPr>
            <p:cNvSpPr/>
            <p:nvPr/>
          </p:nvSpPr>
          <p:spPr>
            <a:xfrm>
              <a:off x="9657254" y="46726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3E97E20-0E08-424C-A15D-975D87A52647}"/>
                </a:ext>
              </a:extLst>
            </p:cNvPr>
            <p:cNvSpPr/>
            <p:nvPr/>
          </p:nvSpPr>
          <p:spPr>
            <a:xfrm>
              <a:off x="9164259" y="547806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823C584-3DBD-4573-94BF-C1423AB46CF1}"/>
                </a:ext>
              </a:extLst>
            </p:cNvPr>
            <p:cNvSpPr/>
            <p:nvPr/>
          </p:nvSpPr>
          <p:spPr>
            <a:xfrm>
              <a:off x="7253635" y="439666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42E8B2F-B429-4489-B462-1942A48929AB}"/>
                </a:ext>
              </a:extLst>
            </p:cNvPr>
            <p:cNvSpPr/>
            <p:nvPr/>
          </p:nvSpPr>
          <p:spPr>
            <a:xfrm>
              <a:off x="7741648" y="331904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D975FF9-068E-42E6-AFA9-1C15C9511B5B}"/>
                </a:ext>
              </a:extLst>
            </p:cNvPr>
            <p:cNvSpPr/>
            <p:nvPr/>
          </p:nvSpPr>
          <p:spPr>
            <a:xfrm>
              <a:off x="7056777" y="4530961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68846D1-7209-4E26-A425-9BA19771821B}"/>
                </a:ext>
              </a:extLst>
            </p:cNvPr>
            <p:cNvCxnSpPr>
              <a:cxnSpLocks/>
            </p:cNvCxnSpPr>
            <p:nvPr/>
          </p:nvCxnSpPr>
          <p:spPr>
            <a:xfrm>
              <a:off x="7784127" y="3420271"/>
              <a:ext cx="0" cy="12834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A1FB4E3-EEEE-4763-9364-F43587FDC2B5}"/>
                </a:ext>
              </a:extLst>
            </p:cNvPr>
            <p:cNvCxnSpPr>
              <a:cxnSpLocks/>
            </p:cNvCxnSpPr>
            <p:nvPr/>
          </p:nvCxnSpPr>
          <p:spPr>
            <a:xfrm>
              <a:off x="7784127" y="3662585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491B78A-51C7-4E60-A037-7DC18008E138}"/>
                </a:ext>
              </a:extLst>
            </p:cNvPr>
            <p:cNvCxnSpPr>
              <a:cxnSpLocks/>
            </p:cNvCxnSpPr>
            <p:nvPr/>
          </p:nvCxnSpPr>
          <p:spPr>
            <a:xfrm>
              <a:off x="9206738" y="5595097"/>
              <a:ext cx="0" cy="531132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AF3527C-FDA7-4CCE-9F36-FB5282E5B65D}"/>
                </a:ext>
              </a:extLst>
            </p:cNvPr>
            <p:cNvCxnSpPr>
              <a:cxnSpLocks/>
            </p:cNvCxnSpPr>
            <p:nvPr/>
          </p:nvCxnSpPr>
          <p:spPr>
            <a:xfrm>
              <a:off x="9206738" y="5042420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F465C8F-FD29-409C-85C3-8306C7275B56}"/>
                </a:ext>
              </a:extLst>
            </p:cNvPr>
            <p:cNvCxnSpPr>
              <a:cxnSpLocks/>
            </p:cNvCxnSpPr>
            <p:nvPr/>
          </p:nvCxnSpPr>
          <p:spPr>
            <a:xfrm>
              <a:off x="7839814" y="4176698"/>
              <a:ext cx="368758" cy="2199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EEEC937-B717-4DC9-BB1F-1363645DA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287" y="4176698"/>
              <a:ext cx="374685" cy="2324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1BCE401-9387-4EEF-9458-37C122B4B704}"/>
                </a:ext>
              </a:extLst>
            </p:cNvPr>
            <p:cNvCxnSpPr>
              <a:cxnSpLocks/>
            </p:cNvCxnSpPr>
            <p:nvPr/>
          </p:nvCxnSpPr>
          <p:spPr>
            <a:xfrm>
              <a:off x="8324786" y="4457674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87C47D-7259-4901-B077-DCA1CE45EE1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000" y="4598283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57B2548-618F-4E90-B3A4-3B8003DDF79D}"/>
                </a:ext>
              </a:extLst>
            </p:cNvPr>
            <p:cNvCxnSpPr>
              <a:cxnSpLocks/>
            </p:cNvCxnSpPr>
            <p:nvPr/>
          </p:nvCxnSpPr>
          <p:spPr>
            <a:xfrm>
              <a:off x="8768892" y="4738197"/>
              <a:ext cx="368990" cy="21087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2CCAFED1-6D49-492B-97A3-BED1449B9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748" y="4757628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472B2848-129A-454D-84DF-7B83EA8AC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1896" y="4463501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B15C2CA-44EC-4340-B7CB-3D2C0EBA49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0947" y="2965548"/>
              <a:ext cx="3180" cy="33041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6BC7B8C-4B56-4BE4-9207-DE5ABCB0C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147" y="4475423"/>
              <a:ext cx="83523" cy="6417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F9EC2C51-E480-4386-BF11-0A52B6523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439" y="4604684"/>
              <a:ext cx="224359" cy="14250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BFDC3A-BEA3-485E-8990-4D3372800E72}"/>
                </a:ext>
              </a:extLst>
            </p:cNvPr>
            <p:cNvSpPr txBox="1"/>
            <p:nvPr/>
          </p:nvSpPr>
          <p:spPr>
            <a:xfrm>
              <a:off x="8649453" y="6167035"/>
              <a:ext cx="1173920" cy="366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粗粒度图</a:t>
              </a: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E10CA3E-BA0D-4B3A-B460-7C15FAC36E1A}"/>
              </a:ext>
            </a:extLst>
          </p:cNvPr>
          <p:cNvSpPr txBox="1"/>
          <p:nvPr/>
        </p:nvSpPr>
        <p:spPr>
          <a:xfrm>
            <a:off x="3419599" y="441079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</p:spTree>
    <p:extLst>
      <p:ext uri="{BB962C8B-B14F-4D97-AF65-F5344CB8AC3E}">
        <p14:creationId xmlns:p14="http://schemas.microsoft.com/office/powerpoint/2010/main" val="312513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2264</Words>
  <Application>Microsoft Office PowerPoint</Application>
  <PresentationFormat>宽屏</PresentationFormat>
  <Paragraphs>366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盖文浩</cp:lastModifiedBy>
  <cp:revision>1765</cp:revision>
  <dcterms:created xsi:type="dcterms:W3CDTF">2023-06-28T09:36:46Z</dcterms:created>
  <dcterms:modified xsi:type="dcterms:W3CDTF">2023-11-28T04:48:05Z</dcterms:modified>
</cp:coreProperties>
</file>