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4390"/>
    <a:srgbClr val="4E609C"/>
    <a:srgbClr val="328CA0"/>
    <a:srgbClr val="22A09E"/>
    <a:srgbClr val="20B397"/>
    <a:srgbClr val="45C488"/>
    <a:srgbClr val="79D26E"/>
    <a:srgbClr val="B3DE44"/>
    <a:srgbClr val="E7E61C"/>
    <a:srgbClr val="79D2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1875B-BD3B-10C7-D066-B8FAC7A06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261F85-FB05-D4EB-8229-68A30EF34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22067-1D37-44E2-C4A7-7B7FA680A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E11F-E339-467A-AE6F-4695C6110F5B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A59350-F8B1-0383-DD06-894887086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FDB68-FDF1-2713-B5D1-CAEFE99B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18CD-8E0E-4926-976B-687BF7D68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73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35F28-AF7D-87F9-B03A-4777087C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DF9C5D-54D1-83CE-5471-35D97712C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A82DDB-ABF5-1B7A-7C93-BD5081893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E11F-E339-467A-AE6F-4695C6110F5B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5855A-664E-9E1E-94D6-FC593E93E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9BC22-9A0C-71BF-7761-EFC38342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18CD-8E0E-4926-976B-687BF7D68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95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A218BD-F0DB-A175-D220-63088B145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03B42D-348B-6215-1B06-D86026E15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573F56-6808-C697-3431-808877187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E11F-E339-467A-AE6F-4695C6110F5B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F80BB-8E18-358A-B613-6669BFC4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1E8470-7A35-CE54-ACC1-6DD4D16E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18CD-8E0E-4926-976B-687BF7D68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22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18F22-E733-26A5-E3C6-C29CEF491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2C8EC-137D-6DB0-5365-1BE5B690A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B3458-9AD9-A986-487C-1DFD79666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E11F-E339-467A-AE6F-4695C6110F5B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D0C33F-2C5D-563F-7B71-3DB3D619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B3D22-DE5F-674A-D003-EDAA6773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18CD-8E0E-4926-976B-687BF7D68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29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215C6-5C2C-B28A-0075-9736E9FB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AA7359-E5CF-9B77-666D-802AE24E1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C5BA56-5971-DFC9-C458-A1012562F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E11F-E339-467A-AE6F-4695C6110F5B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858C2-44EF-453C-3ECA-361670D16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3A58BD-B552-6682-0583-E8F1E9F8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18CD-8E0E-4926-976B-687BF7D68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59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7DDBA-89BB-9FE6-48DC-0127A68B9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926A2B-FB92-8466-C238-B5B47A5D0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4BDCAD-9954-182C-1A6B-0253C3CA9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EBCBBF-9A34-54E0-EE72-1AE232B9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E11F-E339-467A-AE6F-4695C6110F5B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6D45A5-B50F-B06B-7F18-C50B870C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1F501C-0F1E-E500-512A-8E9F3D07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18CD-8E0E-4926-976B-687BF7D68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76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A5BFB-C385-06D0-57C1-341619D5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C106AC-C367-72A3-7FD5-D95C233CC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9CE1ED-DDD6-F90C-1292-465112ECB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3E0AE6-9E67-5898-D39E-004988120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28725B-A6FE-4721-612D-55C22194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BAAD68-0290-EFF3-E220-A818385C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E11F-E339-467A-AE6F-4695C6110F5B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496CF4-CEF1-41CF-254D-72C2934B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722989-EBE4-3B4E-40BC-4D2FDE21D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18CD-8E0E-4926-976B-687BF7D68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41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8508A-758F-1C94-CC34-EB7A5DC16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D2B4E7-DF63-EC1F-DC32-AE48E458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E11F-E339-467A-AE6F-4695C6110F5B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7BD574-BFF0-2380-E686-8E46751A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14FE1C-4196-7558-6476-C27ED4EAB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18CD-8E0E-4926-976B-687BF7D68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97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DFADC8-1CE6-5BA7-C1EB-241664A6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E11F-E339-467A-AE6F-4695C6110F5B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0D891D-53B3-4E25-2CA4-31A66FA1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BB20DA-4ADE-0649-6B2E-01F06E3D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18CD-8E0E-4926-976B-687BF7D68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58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76E7C-20C7-C1C2-01FA-D68883E3C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F14A5F-108A-44E1-233F-C0FB93185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6B9A72-852D-98EF-F16A-2DD61F588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0D8FCA-0357-A6E4-87A9-EAAE52054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E11F-E339-467A-AE6F-4695C6110F5B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93215A-4442-CB87-32ED-2B599FE9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2C48FF-7AA5-9409-4D25-9A60B344B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18CD-8E0E-4926-976B-687BF7D68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12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001E0-DF1B-8066-579A-593A6FF6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DE0C09-0FC3-ABF7-ACE4-88C71EA20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A6991A-A0A9-AFD0-43F0-DB8203FBB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6667DE-1476-F8DC-A843-B00795D42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E11F-E339-467A-AE6F-4695C6110F5B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285CEC-5FAC-2E37-32F1-AC4D4CB4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80B547-26E4-ED36-CA8C-ABD40EF6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18CD-8E0E-4926-976B-687BF7D68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41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1EBF99-55A2-2E67-583C-03F41D9E5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2D6891-5446-F3E5-5E8B-F10ACAE8E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77E994-B124-04F5-FF6C-AC5F88AA1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FE11F-E339-467A-AE6F-4695C6110F5B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E1B41-C437-36F0-FFC8-8F527B51B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69B6CD-59E4-A922-DE40-A5D0BB61A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B18CD-8E0E-4926-976B-687BF7D68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42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9E92937D-E8E3-EAD6-B7D7-62D2DAF0FD7F}"/>
              </a:ext>
            </a:extLst>
          </p:cNvPr>
          <p:cNvGrpSpPr/>
          <p:nvPr/>
        </p:nvGrpSpPr>
        <p:grpSpPr>
          <a:xfrm>
            <a:off x="2448824" y="149703"/>
            <a:ext cx="8680454" cy="5162509"/>
            <a:chOff x="2448824" y="149703"/>
            <a:chExt cx="8680454" cy="5162509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3F6355A4-8925-925B-389F-D0D0021955F0}"/>
                </a:ext>
              </a:extLst>
            </p:cNvPr>
            <p:cNvSpPr/>
            <p:nvPr/>
          </p:nvSpPr>
          <p:spPr>
            <a:xfrm>
              <a:off x="4983344" y="3289068"/>
              <a:ext cx="2225287" cy="82281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86A866F7-0014-67F5-7C06-587D36F5F88D}"/>
                </a:ext>
              </a:extLst>
            </p:cNvPr>
            <p:cNvSpPr/>
            <p:nvPr/>
          </p:nvSpPr>
          <p:spPr>
            <a:xfrm>
              <a:off x="3828650" y="153389"/>
              <a:ext cx="4534675" cy="303555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88962087-00C1-9318-13E1-378E7237CEAD}"/>
                </a:ext>
              </a:extLst>
            </p:cNvPr>
            <p:cNvSpPr/>
            <p:nvPr/>
          </p:nvSpPr>
          <p:spPr>
            <a:xfrm>
              <a:off x="5256093" y="1383885"/>
              <a:ext cx="1679813" cy="57456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数据预处理</a:t>
              </a: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BF97FA4-6F73-9D00-1172-402BD9BBE6F9}"/>
                </a:ext>
              </a:extLst>
            </p:cNvPr>
            <p:cNvSpPr/>
            <p:nvPr/>
          </p:nvSpPr>
          <p:spPr>
            <a:xfrm>
              <a:off x="4750556" y="334370"/>
              <a:ext cx="1345443" cy="62779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solidFill>
                    <a:schemeClr val="tx1"/>
                  </a:solidFill>
                </a:rPr>
                <a:t>cif</a:t>
              </a:r>
              <a:r>
                <a:rPr lang="zh-CN" altLang="en-US" b="1" dirty="0">
                  <a:solidFill>
                    <a:schemeClr val="tx1"/>
                  </a:solidFill>
                </a:rPr>
                <a:t>文件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884BB02-3C63-9932-0390-E603907983BB}"/>
                </a:ext>
              </a:extLst>
            </p:cNvPr>
            <p:cNvSpPr/>
            <p:nvPr/>
          </p:nvSpPr>
          <p:spPr>
            <a:xfrm>
              <a:off x="6095999" y="334369"/>
              <a:ext cx="1345443" cy="62779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label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D75E17FF-BC9F-8477-5F25-0CA7CCF342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8" y="949199"/>
              <a:ext cx="2" cy="3345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3E6AEE05-9310-84D8-AD95-A7E27A6E266C}"/>
                </a:ext>
              </a:extLst>
            </p:cNvPr>
            <p:cNvSpPr/>
            <p:nvPr/>
          </p:nvSpPr>
          <p:spPr>
            <a:xfrm>
              <a:off x="5256087" y="3433820"/>
              <a:ext cx="1679813" cy="57456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模型</a:t>
              </a: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A2C4D4F-C1BA-22CB-608C-66BFCF037D26}"/>
                </a:ext>
              </a:extLst>
            </p:cNvPr>
            <p:cNvSpPr/>
            <p:nvPr/>
          </p:nvSpPr>
          <p:spPr>
            <a:xfrm>
              <a:off x="4750556" y="2380173"/>
              <a:ext cx="1345443" cy="62779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模型</a:t>
              </a:r>
              <a:r>
                <a:rPr lang="en-US" altLang="zh-CN" b="1" dirty="0">
                  <a:solidFill>
                    <a:schemeClr val="tx1"/>
                  </a:solidFill>
                </a:rPr>
                <a:t>input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F5AF205-F1C0-87A9-0292-B9E06BC18088}"/>
                </a:ext>
              </a:extLst>
            </p:cNvPr>
            <p:cNvSpPr/>
            <p:nvPr/>
          </p:nvSpPr>
          <p:spPr>
            <a:xfrm>
              <a:off x="6095999" y="2380172"/>
              <a:ext cx="1345443" cy="62779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label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3B8E273D-C94D-6E00-1E1A-25A59D97D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6" y="2026021"/>
              <a:ext cx="2" cy="4874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07C4FF0F-9BE5-AD4F-5C81-8AAFE7F319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1" y="2889007"/>
              <a:ext cx="2" cy="4874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A1C3411A-33AC-A63F-F149-FEFD7A205E67}"/>
                </a:ext>
              </a:extLst>
            </p:cNvPr>
            <p:cNvSpPr/>
            <p:nvPr/>
          </p:nvSpPr>
          <p:spPr>
            <a:xfrm>
              <a:off x="5423269" y="4434239"/>
              <a:ext cx="1345443" cy="62779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预测</a:t>
              </a:r>
              <a:r>
                <a:rPr lang="en-US" altLang="zh-CN" b="1" dirty="0">
                  <a:solidFill>
                    <a:schemeClr val="tx1"/>
                  </a:solidFill>
                </a:rPr>
                <a:t>label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6C9F2D9-1562-BDE3-BCB7-3B98938E90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88" y="4063864"/>
              <a:ext cx="2" cy="3345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AD08D0DA-1E15-C008-8AC3-274976FAC656}"/>
                </a:ext>
              </a:extLst>
            </p:cNvPr>
            <p:cNvCxnSpPr>
              <a:stCxn id="23" idx="4"/>
              <a:endCxn id="12" idx="3"/>
            </p:cNvCxnSpPr>
            <p:nvPr/>
          </p:nvCxnSpPr>
          <p:spPr>
            <a:xfrm rot="5400000" flipH="1" flipV="1">
              <a:off x="5845479" y="3971616"/>
              <a:ext cx="1340931" cy="839909"/>
            </a:xfrm>
            <a:prstGeom prst="bentConnector4">
              <a:avLst>
                <a:gd name="adj1" fmla="val -17048"/>
                <a:gd name="adj2" fmla="val 209782"/>
              </a:avLst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EED9E244-2DCA-CFF0-6099-C6A4C74990AE}"/>
                </a:ext>
              </a:extLst>
            </p:cNvPr>
            <p:cNvSpPr/>
            <p:nvPr/>
          </p:nvSpPr>
          <p:spPr>
            <a:xfrm>
              <a:off x="7011245" y="4193240"/>
              <a:ext cx="1679813" cy="57456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训练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4B08CFE-69B8-63A4-FD4D-FE2FDC1CA4C8}"/>
                </a:ext>
              </a:extLst>
            </p:cNvPr>
            <p:cNvSpPr txBox="1"/>
            <p:nvPr/>
          </p:nvSpPr>
          <p:spPr>
            <a:xfrm>
              <a:off x="8439992" y="1116481"/>
              <a:ext cx="23628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初始特征域：需要人为设计，是特征工程的一部分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EC8F75C-307F-72B7-35E2-CF616DED9258}"/>
                </a:ext>
              </a:extLst>
            </p:cNvPr>
            <p:cNvSpPr txBox="1"/>
            <p:nvPr/>
          </p:nvSpPr>
          <p:spPr>
            <a:xfrm>
              <a:off x="2448824" y="3429000"/>
              <a:ext cx="236287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模型设计：设计预测器的网络架构，如：使用</a:t>
              </a:r>
              <a:r>
                <a:rPr lang="en-US" altLang="zh-CN" dirty="0"/>
                <a:t>GCN</a:t>
              </a:r>
              <a:r>
                <a:rPr lang="zh-CN" altLang="en-US" dirty="0"/>
                <a:t>提取特征，</a:t>
              </a:r>
              <a:r>
                <a:rPr lang="en-US" altLang="zh-CN" dirty="0"/>
                <a:t>MLP</a:t>
              </a:r>
              <a:r>
                <a:rPr lang="zh-CN" altLang="en-US" dirty="0"/>
                <a:t>拟合到目标值的映射等。可以理解为搜索空间。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0E5EA6C-2A22-9731-DB72-DFA6C1AEEDBC}"/>
                </a:ext>
              </a:extLst>
            </p:cNvPr>
            <p:cNvSpPr txBox="1"/>
            <p:nvPr/>
          </p:nvSpPr>
          <p:spPr>
            <a:xfrm>
              <a:off x="8766404" y="4111883"/>
              <a:ext cx="23628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训练方法：多种训练方法，预训练、自监督、损失函数设计等。可以理解为搜索策略。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AF64098-7601-FAE0-BED6-3091A245C7FD}"/>
                </a:ext>
              </a:extLst>
            </p:cNvPr>
            <p:cNvSpPr txBox="1"/>
            <p:nvPr/>
          </p:nvSpPr>
          <p:spPr>
            <a:xfrm>
              <a:off x="3405113" y="149703"/>
              <a:ext cx="5091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1</a:t>
              </a:r>
              <a:endParaRPr lang="zh-CN" altLang="en-US" sz="3200" b="1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EE6077A-8A31-ACBF-9893-7F9C83A145AF}"/>
                </a:ext>
              </a:extLst>
            </p:cNvPr>
            <p:cNvSpPr txBox="1"/>
            <p:nvPr/>
          </p:nvSpPr>
          <p:spPr>
            <a:xfrm>
              <a:off x="4557121" y="3136612"/>
              <a:ext cx="5091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2</a:t>
              </a:r>
              <a:endParaRPr lang="zh-CN" altLang="en-US" sz="3200" b="1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E2347EF-3DF7-8323-DC1D-947340473CD8}"/>
                </a:ext>
              </a:extLst>
            </p:cNvPr>
            <p:cNvSpPr txBox="1"/>
            <p:nvPr/>
          </p:nvSpPr>
          <p:spPr>
            <a:xfrm>
              <a:off x="6642203" y="3994788"/>
              <a:ext cx="5091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3</a:t>
              </a:r>
              <a:endParaRPr lang="zh-CN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9955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>
            <a:extLst>
              <a:ext uri="{FF2B5EF4-FFF2-40B4-BE49-F238E27FC236}">
                <a16:creationId xmlns:a16="http://schemas.microsoft.com/office/drawing/2014/main" id="{8B7647CC-5DD6-4CA8-AE77-3A9976FEC90C}"/>
              </a:ext>
            </a:extLst>
          </p:cNvPr>
          <p:cNvGrpSpPr/>
          <p:nvPr/>
        </p:nvGrpSpPr>
        <p:grpSpPr>
          <a:xfrm>
            <a:off x="3945606" y="1229364"/>
            <a:ext cx="4302990" cy="3738562"/>
            <a:chOff x="3945606" y="1229364"/>
            <a:chExt cx="4302990" cy="373856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D264742E-B479-4D87-891E-232BE523A54F}"/>
                </a:ext>
              </a:extLst>
            </p:cNvPr>
            <p:cNvSpPr/>
            <p:nvPr/>
          </p:nvSpPr>
          <p:spPr>
            <a:xfrm>
              <a:off x="5518674" y="2782372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1A6EF29-7EDD-4401-9E35-9ACBD3BE4C1C}"/>
                </a:ext>
              </a:extLst>
            </p:cNvPr>
            <p:cNvSpPr/>
            <p:nvPr/>
          </p:nvSpPr>
          <p:spPr>
            <a:xfrm>
              <a:off x="7045560" y="2959017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2DA157C-66EB-4531-A1A4-D2F1F7DD7DA3}"/>
                </a:ext>
              </a:extLst>
            </p:cNvPr>
            <p:cNvSpPr/>
            <p:nvPr/>
          </p:nvSpPr>
          <p:spPr>
            <a:xfrm>
              <a:off x="7149469" y="403043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20B7B77-80E3-4CC9-9428-DF9C3AF7EC54}"/>
                </a:ext>
              </a:extLst>
            </p:cNvPr>
            <p:cNvSpPr/>
            <p:nvPr/>
          </p:nvSpPr>
          <p:spPr>
            <a:xfrm>
              <a:off x="6322814" y="4455308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6243E7C-D926-4DD4-A340-1298283416BE}"/>
                </a:ext>
              </a:extLst>
            </p:cNvPr>
            <p:cNvSpPr/>
            <p:nvPr/>
          </p:nvSpPr>
          <p:spPr>
            <a:xfrm>
              <a:off x="7606669" y="4760108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3F3675A-3C79-4796-8779-37B982C8B2E2}"/>
                </a:ext>
              </a:extLst>
            </p:cNvPr>
            <p:cNvSpPr/>
            <p:nvPr/>
          </p:nvSpPr>
          <p:spPr>
            <a:xfrm>
              <a:off x="8040778" y="361018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BA47308F-0D2B-4AF8-B98A-DB2A85DF16B8}"/>
                </a:ext>
              </a:extLst>
            </p:cNvPr>
            <p:cNvSpPr/>
            <p:nvPr/>
          </p:nvSpPr>
          <p:spPr>
            <a:xfrm>
              <a:off x="5620851" y="403043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70195E8-8EE7-43A7-BF72-50C5F7BB7064}"/>
                </a:ext>
              </a:extLst>
            </p:cNvPr>
            <p:cNvCxnSpPr>
              <a:cxnSpLocks/>
            </p:cNvCxnSpPr>
            <p:nvPr/>
          </p:nvCxnSpPr>
          <p:spPr>
            <a:xfrm>
              <a:off x="5824267" y="2904609"/>
              <a:ext cx="1123518" cy="1401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1C7771A-4328-43AA-8C35-0D53E32C8B32}"/>
                </a:ext>
              </a:extLst>
            </p:cNvPr>
            <p:cNvCxnSpPr>
              <a:cxnSpLocks/>
            </p:cNvCxnSpPr>
            <p:nvPr/>
          </p:nvCxnSpPr>
          <p:spPr>
            <a:xfrm>
              <a:off x="5639900" y="3062926"/>
              <a:ext cx="69273" cy="8826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0AA39446-B432-4ADC-A8D7-E3F260E419ED}"/>
                </a:ext>
              </a:extLst>
            </p:cNvPr>
            <p:cNvCxnSpPr>
              <a:cxnSpLocks/>
            </p:cNvCxnSpPr>
            <p:nvPr/>
          </p:nvCxnSpPr>
          <p:spPr>
            <a:xfrm>
              <a:off x="5824267" y="4211410"/>
              <a:ext cx="469107" cy="27391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305A59C-5456-4CDB-966A-535164ABB7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6424" y="4226276"/>
              <a:ext cx="583045" cy="2876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A9881AD4-77E7-4920-A519-F78DC3346298}"/>
                </a:ext>
              </a:extLst>
            </p:cNvPr>
            <p:cNvCxnSpPr>
              <a:cxnSpLocks/>
            </p:cNvCxnSpPr>
            <p:nvPr/>
          </p:nvCxnSpPr>
          <p:spPr>
            <a:xfrm>
              <a:off x="5906023" y="4120923"/>
              <a:ext cx="1166090" cy="1342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4BA04937-EC56-458B-9BDB-463ECFB6CF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4267" y="3152944"/>
              <a:ext cx="1180307" cy="87078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A5662EDF-231C-4FE2-AA84-EB15E24BD6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70466" y="3228027"/>
              <a:ext cx="56359" cy="73037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D16DB94-2C33-45AD-B062-3C272D5905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7625" y="3110551"/>
              <a:ext cx="727939" cy="49963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E03238A1-7923-452B-A0B6-787F6B7D2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4644" y="3767776"/>
              <a:ext cx="570920" cy="330777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453E1140-CEF6-468A-87CF-ED64652066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7288" y="4256149"/>
              <a:ext cx="249381" cy="457778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D0375645-ADD4-49C8-A0E4-6CC84FFBC0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6424" y="4628202"/>
              <a:ext cx="1000125" cy="23581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95ECF58F-21DB-4359-A21E-F32BEFF203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6286" y="3853502"/>
              <a:ext cx="352714" cy="8604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6E243F50-B9A9-4EC1-BB4B-EA7732DE506F}"/>
                </a:ext>
              </a:extLst>
            </p:cNvPr>
            <p:cNvCxnSpPr/>
            <p:nvPr/>
          </p:nvCxnSpPr>
          <p:spPr>
            <a:xfrm flipV="1">
              <a:off x="5749582" y="1983426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027E49D-DBA4-43EA-9397-631A6D3D7E03}"/>
                </a:ext>
              </a:extLst>
            </p:cNvPr>
            <p:cNvSpPr txBox="1"/>
            <p:nvPr/>
          </p:nvSpPr>
          <p:spPr>
            <a:xfrm>
              <a:off x="5906020" y="2126650"/>
              <a:ext cx="494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5A</a:t>
              </a:r>
              <a:endParaRPr lang="zh-CN" altLang="en-US" dirty="0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F61AC311-F0CC-4810-A86D-FABD46570F23}"/>
                </a:ext>
              </a:extLst>
            </p:cNvPr>
            <p:cNvSpPr/>
            <p:nvPr/>
          </p:nvSpPr>
          <p:spPr>
            <a:xfrm>
              <a:off x="3945606" y="1229364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07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>
            <a:extLst>
              <a:ext uri="{FF2B5EF4-FFF2-40B4-BE49-F238E27FC236}">
                <a16:creationId xmlns:a16="http://schemas.microsoft.com/office/drawing/2014/main" id="{77D02D9A-415F-4A23-A5D5-4AB6FDBB9714}"/>
              </a:ext>
            </a:extLst>
          </p:cNvPr>
          <p:cNvGrpSpPr/>
          <p:nvPr/>
        </p:nvGrpSpPr>
        <p:grpSpPr>
          <a:xfrm>
            <a:off x="2641600" y="749300"/>
            <a:ext cx="6908800" cy="5359400"/>
            <a:chOff x="2641600" y="749300"/>
            <a:chExt cx="6908800" cy="535940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D08EC505-2A1F-4685-94C9-6B6018ADF186}"/>
                </a:ext>
              </a:extLst>
            </p:cNvPr>
            <p:cNvSpPr/>
            <p:nvPr/>
          </p:nvSpPr>
          <p:spPr>
            <a:xfrm>
              <a:off x="6394450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859A27B-927F-4DE6-B565-45B8D1E13558}"/>
                </a:ext>
              </a:extLst>
            </p:cNvPr>
            <p:cNvSpPr/>
            <p:nvPr/>
          </p:nvSpPr>
          <p:spPr>
            <a:xfrm>
              <a:off x="79213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06401F06-2CE2-4520-B0BA-B57B0395272F}"/>
                </a:ext>
              </a:extLst>
            </p:cNvPr>
            <p:cNvSpPr/>
            <p:nvPr/>
          </p:nvSpPr>
          <p:spPr>
            <a:xfrm>
              <a:off x="80252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D0ECFF6-62CC-4506-82FB-E1070BBB112F}"/>
                </a:ext>
              </a:extLst>
            </p:cNvPr>
            <p:cNvSpPr/>
            <p:nvPr/>
          </p:nvSpPr>
          <p:spPr>
            <a:xfrm>
              <a:off x="71985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AABB75E-6D1B-4526-91DD-D3AB859016C3}"/>
                </a:ext>
              </a:extLst>
            </p:cNvPr>
            <p:cNvSpPr/>
            <p:nvPr/>
          </p:nvSpPr>
          <p:spPr>
            <a:xfrm>
              <a:off x="84824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DF5EAC6-F4CA-4F9A-8C35-84ABBD7C4495}"/>
                </a:ext>
              </a:extLst>
            </p:cNvPr>
            <p:cNvSpPr/>
            <p:nvPr/>
          </p:nvSpPr>
          <p:spPr>
            <a:xfrm>
              <a:off x="89165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D7544EB-70F1-40D3-9988-7870F853656B}"/>
                </a:ext>
              </a:extLst>
            </p:cNvPr>
            <p:cNvSpPr/>
            <p:nvPr/>
          </p:nvSpPr>
          <p:spPr>
            <a:xfrm>
              <a:off x="64966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407959D-35F9-4260-B388-CACFA494486A}"/>
                </a:ext>
              </a:extLst>
            </p:cNvPr>
            <p:cNvSpPr/>
            <p:nvPr/>
          </p:nvSpPr>
          <p:spPr>
            <a:xfrm>
              <a:off x="60960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A2628BD-4239-4860-847C-02ACF1C513F0}"/>
                </a:ext>
              </a:extLst>
            </p:cNvPr>
            <p:cNvSpPr/>
            <p:nvPr/>
          </p:nvSpPr>
          <p:spPr>
            <a:xfrm>
              <a:off x="44669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023166B-8A7F-4480-A412-B120000AC291}"/>
                </a:ext>
              </a:extLst>
            </p:cNvPr>
            <p:cNvSpPr/>
            <p:nvPr/>
          </p:nvSpPr>
          <p:spPr>
            <a:xfrm>
              <a:off x="45708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20F1344-6D08-479E-90B4-7D2C25422317}"/>
                </a:ext>
              </a:extLst>
            </p:cNvPr>
            <p:cNvSpPr/>
            <p:nvPr/>
          </p:nvSpPr>
          <p:spPr>
            <a:xfrm>
              <a:off x="37441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EA842A6-61A7-4B4E-9DA8-E30A13CA6B3E}"/>
                </a:ext>
              </a:extLst>
            </p:cNvPr>
            <p:cNvSpPr/>
            <p:nvPr/>
          </p:nvSpPr>
          <p:spPr>
            <a:xfrm>
              <a:off x="50280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54DA404-5DBF-45A7-84F2-451CCB44F29C}"/>
                </a:ext>
              </a:extLst>
            </p:cNvPr>
            <p:cNvSpPr/>
            <p:nvPr/>
          </p:nvSpPr>
          <p:spPr>
            <a:xfrm>
              <a:off x="54621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3AFDA1D-A142-4496-8A07-2799FA2957D0}"/>
                </a:ext>
              </a:extLst>
            </p:cNvPr>
            <p:cNvSpPr/>
            <p:nvPr/>
          </p:nvSpPr>
          <p:spPr>
            <a:xfrm>
              <a:off x="30422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7F75A5F-F7E9-422C-8E41-9F9B6B7F3A4C}"/>
                </a:ext>
              </a:extLst>
            </p:cNvPr>
            <p:cNvSpPr/>
            <p:nvPr/>
          </p:nvSpPr>
          <p:spPr>
            <a:xfrm>
              <a:off x="26416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6E46042-A85B-4863-BE47-90E34EB67D6C}"/>
                </a:ext>
              </a:extLst>
            </p:cNvPr>
            <p:cNvSpPr/>
            <p:nvPr/>
          </p:nvSpPr>
          <p:spPr>
            <a:xfrm>
              <a:off x="6389253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375F989-A182-406F-BE91-74FE5FB13578}"/>
                </a:ext>
              </a:extLst>
            </p:cNvPr>
            <p:cNvSpPr/>
            <p:nvPr/>
          </p:nvSpPr>
          <p:spPr>
            <a:xfrm>
              <a:off x="79213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44A99C7E-FBC8-47BD-AC5F-50AFA000FA78}"/>
                </a:ext>
              </a:extLst>
            </p:cNvPr>
            <p:cNvSpPr/>
            <p:nvPr/>
          </p:nvSpPr>
          <p:spPr>
            <a:xfrm>
              <a:off x="80252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9B4C838-1E20-413A-8E7B-C56B0BD5EB7A}"/>
                </a:ext>
              </a:extLst>
            </p:cNvPr>
            <p:cNvSpPr/>
            <p:nvPr/>
          </p:nvSpPr>
          <p:spPr>
            <a:xfrm>
              <a:off x="71985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343F6CE-D2D2-4FC8-9C12-C7AE90A3C3EA}"/>
                </a:ext>
              </a:extLst>
            </p:cNvPr>
            <p:cNvSpPr/>
            <p:nvPr/>
          </p:nvSpPr>
          <p:spPr>
            <a:xfrm>
              <a:off x="84824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9980B84F-85CB-4405-9A9E-B179425A5C9E}"/>
                </a:ext>
              </a:extLst>
            </p:cNvPr>
            <p:cNvSpPr/>
            <p:nvPr/>
          </p:nvSpPr>
          <p:spPr>
            <a:xfrm>
              <a:off x="89165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407C87E4-947E-4501-BAE5-5D65EC28DB0D}"/>
                </a:ext>
              </a:extLst>
            </p:cNvPr>
            <p:cNvSpPr/>
            <p:nvPr/>
          </p:nvSpPr>
          <p:spPr>
            <a:xfrm>
              <a:off x="64966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153B460-EE02-4E1B-A845-1754BE5D66B7}"/>
                </a:ext>
              </a:extLst>
            </p:cNvPr>
            <p:cNvSpPr/>
            <p:nvPr/>
          </p:nvSpPr>
          <p:spPr>
            <a:xfrm>
              <a:off x="60960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7C7E1AF7-AB92-43D2-B204-9FB564629F25}"/>
                </a:ext>
              </a:extLst>
            </p:cNvPr>
            <p:cNvSpPr/>
            <p:nvPr/>
          </p:nvSpPr>
          <p:spPr>
            <a:xfrm>
              <a:off x="44669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2CC91C6F-2CCD-4768-9EB8-C093C1E63679}"/>
                </a:ext>
              </a:extLst>
            </p:cNvPr>
            <p:cNvSpPr/>
            <p:nvPr/>
          </p:nvSpPr>
          <p:spPr>
            <a:xfrm>
              <a:off x="45708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B4F175F-7279-4C81-8452-DA9A7ED23FBB}"/>
                </a:ext>
              </a:extLst>
            </p:cNvPr>
            <p:cNvSpPr/>
            <p:nvPr/>
          </p:nvSpPr>
          <p:spPr>
            <a:xfrm>
              <a:off x="37441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94701B27-9A33-459D-B425-8204621CFFE1}"/>
                </a:ext>
              </a:extLst>
            </p:cNvPr>
            <p:cNvSpPr/>
            <p:nvPr/>
          </p:nvSpPr>
          <p:spPr>
            <a:xfrm>
              <a:off x="50280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396F9EEA-7542-4ACE-ABD8-2217165710BD}"/>
                </a:ext>
              </a:extLst>
            </p:cNvPr>
            <p:cNvSpPr/>
            <p:nvPr/>
          </p:nvSpPr>
          <p:spPr>
            <a:xfrm>
              <a:off x="54621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EB06BC0A-B9BB-4090-9AD0-55AFDDD185D0}"/>
                </a:ext>
              </a:extLst>
            </p:cNvPr>
            <p:cNvSpPr/>
            <p:nvPr/>
          </p:nvSpPr>
          <p:spPr>
            <a:xfrm>
              <a:off x="30422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930A7B8-0D53-46FE-A960-E53053C3E230}"/>
                </a:ext>
              </a:extLst>
            </p:cNvPr>
            <p:cNvSpPr/>
            <p:nvPr/>
          </p:nvSpPr>
          <p:spPr>
            <a:xfrm>
              <a:off x="26416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9EFAF1BB-61E1-4FE3-9662-23E11AC1EA45}"/>
                </a:ext>
              </a:extLst>
            </p:cNvPr>
            <p:cNvSpPr/>
            <p:nvPr/>
          </p:nvSpPr>
          <p:spPr>
            <a:xfrm>
              <a:off x="2950152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6A02809-830C-451B-9D51-F169A8158CBA}"/>
                </a:ext>
              </a:extLst>
            </p:cNvPr>
            <p:cNvSpPr/>
            <p:nvPr/>
          </p:nvSpPr>
          <p:spPr>
            <a:xfrm>
              <a:off x="2944955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2FEC506A-1001-45E7-A98D-4A26D9C96F17}"/>
                </a:ext>
              </a:extLst>
            </p:cNvPr>
            <p:cNvCxnSpPr>
              <a:cxnSpLocks/>
            </p:cNvCxnSpPr>
            <p:nvPr/>
          </p:nvCxnSpPr>
          <p:spPr>
            <a:xfrm>
              <a:off x="6704445" y="3755737"/>
              <a:ext cx="1118755" cy="1355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A703E9C3-8D57-49C8-9699-8002B2A9D3B6}"/>
                </a:ext>
              </a:extLst>
            </p:cNvPr>
            <p:cNvCxnSpPr/>
            <p:nvPr/>
          </p:nvCxnSpPr>
          <p:spPr>
            <a:xfrm flipV="1">
              <a:off x="6616988" y="2883477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6B77D7F6-B446-48F4-96C0-BE4B04C7B281}"/>
                </a:ext>
              </a:extLst>
            </p:cNvPr>
            <p:cNvSpPr txBox="1"/>
            <p:nvPr/>
          </p:nvSpPr>
          <p:spPr>
            <a:xfrm>
              <a:off x="7160122" y="3179612"/>
              <a:ext cx="494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5A</a:t>
              </a:r>
              <a:endParaRPr lang="zh-CN" altLang="en-US" dirty="0"/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3E5C2BA6-8ED9-4E4F-B281-0A46D497A244}"/>
                </a:ext>
              </a:extLst>
            </p:cNvPr>
            <p:cNvCxnSpPr>
              <a:cxnSpLocks/>
            </p:cNvCxnSpPr>
            <p:nvPr/>
          </p:nvCxnSpPr>
          <p:spPr>
            <a:xfrm>
              <a:off x="6522606" y="3924300"/>
              <a:ext cx="40988" cy="8645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EB48A05B-5181-487B-8A58-BAF6E8F5BE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3776" y="2860128"/>
              <a:ext cx="634712" cy="7120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48C7CF20-3058-4D75-A28C-581CCA0FE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5515" y="2502419"/>
              <a:ext cx="78079" cy="10581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FD254817-9801-4370-B565-166338A04B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3890" y="3149600"/>
              <a:ext cx="1072574" cy="5328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F2B2576A-1288-429D-A023-BCECAD7F4D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9395" y="3864724"/>
              <a:ext cx="677069" cy="5848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E4D6F5FE-BAE3-42A9-91FF-03314473A259}"/>
                </a:ext>
              </a:extLst>
            </p:cNvPr>
            <p:cNvSpPr/>
            <p:nvPr/>
          </p:nvSpPr>
          <p:spPr>
            <a:xfrm>
              <a:off x="4823114" y="2080492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8748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4F832713-C8C5-4930-B62F-82E1A9705E46}"/>
              </a:ext>
            </a:extLst>
          </p:cNvPr>
          <p:cNvGrpSpPr/>
          <p:nvPr/>
        </p:nvGrpSpPr>
        <p:grpSpPr>
          <a:xfrm>
            <a:off x="3370570" y="1078538"/>
            <a:ext cx="4302990" cy="3738562"/>
            <a:chOff x="3370570" y="1078538"/>
            <a:chExt cx="4302990" cy="373856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0C793E20-AD9F-4AC1-8576-E1AD2B10AAD3}"/>
                </a:ext>
              </a:extLst>
            </p:cNvPr>
            <p:cNvSpPr/>
            <p:nvPr/>
          </p:nvSpPr>
          <p:spPr>
            <a:xfrm>
              <a:off x="4943638" y="26315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BDF857F-730C-4C0F-9C24-DB13A2395657}"/>
                </a:ext>
              </a:extLst>
            </p:cNvPr>
            <p:cNvSpPr/>
            <p:nvPr/>
          </p:nvSpPr>
          <p:spPr>
            <a:xfrm>
              <a:off x="6470524" y="28081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11A46351-BFB2-4312-B51F-C86C1CC2369A}"/>
                </a:ext>
              </a:extLst>
            </p:cNvPr>
            <p:cNvSpPr/>
            <p:nvPr/>
          </p:nvSpPr>
          <p:spPr>
            <a:xfrm>
              <a:off x="6574433" y="38796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A08A1AA-4D39-449E-8769-F9D904465BE1}"/>
                </a:ext>
              </a:extLst>
            </p:cNvPr>
            <p:cNvSpPr/>
            <p:nvPr/>
          </p:nvSpPr>
          <p:spPr>
            <a:xfrm>
              <a:off x="5747778" y="4304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949B81A-437C-44C2-B56B-11D9A142A13C}"/>
                </a:ext>
              </a:extLst>
            </p:cNvPr>
            <p:cNvSpPr/>
            <p:nvPr/>
          </p:nvSpPr>
          <p:spPr>
            <a:xfrm>
              <a:off x="7031633" y="46092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4C838BF-FB73-4D15-9EF0-2DCF6BEDECE3}"/>
                </a:ext>
              </a:extLst>
            </p:cNvPr>
            <p:cNvSpPr/>
            <p:nvPr/>
          </p:nvSpPr>
          <p:spPr>
            <a:xfrm>
              <a:off x="7465742" y="34593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CD71BD6-9704-49F7-B44A-DBCC038F5125}"/>
                </a:ext>
              </a:extLst>
            </p:cNvPr>
            <p:cNvSpPr/>
            <p:nvPr/>
          </p:nvSpPr>
          <p:spPr>
            <a:xfrm>
              <a:off x="5045815" y="38796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771B1ADF-45FA-464B-9D70-ADBC3A65D25B}"/>
                </a:ext>
              </a:extLst>
            </p:cNvPr>
            <p:cNvCxnSpPr>
              <a:cxnSpLocks/>
            </p:cNvCxnSpPr>
            <p:nvPr/>
          </p:nvCxnSpPr>
          <p:spPr>
            <a:xfrm>
              <a:off x="5249231" y="2753783"/>
              <a:ext cx="1123518" cy="1401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AC259CC-77C5-4214-AB54-1882954FE093}"/>
                </a:ext>
              </a:extLst>
            </p:cNvPr>
            <p:cNvCxnSpPr>
              <a:cxnSpLocks/>
            </p:cNvCxnSpPr>
            <p:nvPr/>
          </p:nvCxnSpPr>
          <p:spPr>
            <a:xfrm>
              <a:off x="5064864" y="2912100"/>
              <a:ext cx="69273" cy="8826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3BD127D-0AE4-4A61-95F4-13C40BD3B048}"/>
                </a:ext>
              </a:extLst>
            </p:cNvPr>
            <p:cNvCxnSpPr>
              <a:cxnSpLocks/>
            </p:cNvCxnSpPr>
            <p:nvPr/>
          </p:nvCxnSpPr>
          <p:spPr>
            <a:xfrm>
              <a:off x="5249231" y="4060584"/>
              <a:ext cx="469107" cy="27391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2A7A0E6-5C75-4473-8071-E5EE34A3F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1388" y="4075450"/>
              <a:ext cx="583045" cy="2876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6448C31-8605-4E52-8944-924474B85126}"/>
                </a:ext>
              </a:extLst>
            </p:cNvPr>
            <p:cNvCxnSpPr>
              <a:cxnSpLocks/>
            </p:cNvCxnSpPr>
            <p:nvPr/>
          </p:nvCxnSpPr>
          <p:spPr>
            <a:xfrm>
              <a:off x="5330987" y="3970097"/>
              <a:ext cx="1166090" cy="1342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896A3FAD-70D0-41AE-9E8E-B38449E41F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9231" y="3002118"/>
              <a:ext cx="1180307" cy="87078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0F34A62-CEB7-42E9-A7E4-CB8A13DAF0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95430" y="3077201"/>
              <a:ext cx="56359" cy="73037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E3F7F898-8C7A-40F1-A6BA-75CF1661DD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02589" y="2959725"/>
              <a:ext cx="727939" cy="49963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8296261-3550-4B7C-A779-13AFC4498A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9608" y="3616950"/>
              <a:ext cx="570920" cy="330777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41746DB-189F-4D56-85B4-B6DC3F2EA3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2252" y="4105323"/>
              <a:ext cx="249381" cy="457778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580F2CEF-CC8E-4BCC-AFB6-F41DFC712F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91388" y="4477376"/>
              <a:ext cx="1000125" cy="23581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AB8D4FD-3EE1-4F36-8973-CD99DC6F9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250" y="3702676"/>
              <a:ext cx="352714" cy="8604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9A726136-BF93-4F74-85FC-9720E6697BFC}"/>
                </a:ext>
              </a:extLst>
            </p:cNvPr>
            <p:cNvCxnSpPr/>
            <p:nvPr/>
          </p:nvCxnSpPr>
          <p:spPr>
            <a:xfrm flipV="1">
              <a:off x="5174546" y="1832600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4AA99E2-8716-4F0D-906A-5B3B94F2E30F}"/>
                </a:ext>
              </a:extLst>
            </p:cNvPr>
            <p:cNvSpPr txBox="1"/>
            <p:nvPr/>
          </p:nvSpPr>
          <p:spPr>
            <a:xfrm>
              <a:off x="5330984" y="1975824"/>
              <a:ext cx="494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5A</a:t>
              </a:r>
              <a:endParaRPr lang="zh-CN" altLang="en-US" dirty="0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1DA74782-6D87-4F42-9533-CF8BD9CE568B}"/>
                </a:ext>
              </a:extLst>
            </p:cNvPr>
            <p:cNvSpPr/>
            <p:nvPr/>
          </p:nvSpPr>
          <p:spPr>
            <a:xfrm>
              <a:off x="5146195" y="2837111"/>
              <a:ext cx="1168923" cy="914401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923" h="914401">
                  <a:moveTo>
                    <a:pt x="0" y="0"/>
                  </a:moveTo>
                  <a:lnTo>
                    <a:pt x="1168923" y="132973"/>
                  </a:lnTo>
                  <a:lnTo>
                    <a:pt x="113121" y="914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5">
              <a:extLst>
                <a:ext uri="{FF2B5EF4-FFF2-40B4-BE49-F238E27FC236}">
                  <a16:creationId xmlns:a16="http://schemas.microsoft.com/office/drawing/2014/main" id="{F28AC64B-704B-4694-9510-11C330F28DB9}"/>
                </a:ext>
              </a:extLst>
            </p:cNvPr>
            <p:cNvSpPr/>
            <p:nvPr/>
          </p:nvSpPr>
          <p:spPr>
            <a:xfrm>
              <a:off x="5352258" y="3084329"/>
              <a:ext cx="1168923" cy="800281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923" h="800281">
                  <a:moveTo>
                    <a:pt x="0" y="800281"/>
                  </a:moveTo>
                  <a:lnTo>
                    <a:pt x="1150070" y="0"/>
                  </a:lnTo>
                  <a:lnTo>
                    <a:pt x="1168923" y="781428"/>
                  </a:lnTo>
                  <a:lnTo>
                    <a:pt x="0" y="800281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5">
              <a:extLst>
                <a:ext uri="{FF2B5EF4-FFF2-40B4-BE49-F238E27FC236}">
                  <a16:creationId xmlns:a16="http://schemas.microsoft.com/office/drawing/2014/main" id="{940C8788-7A54-4C82-839B-8DE9ED3770CD}"/>
                </a:ext>
              </a:extLst>
            </p:cNvPr>
            <p:cNvSpPr/>
            <p:nvPr/>
          </p:nvSpPr>
          <p:spPr>
            <a:xfrm>
              <a:off x="6664054" y="3059625"/>
              <a:ext cx="725864" cy="781428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864" h="781428">
                  <a:moveTo>
                    <a:pt x="94268" y="781428"/>
                  </a:moveTo>
                  <a:lnTo>
                    <a:pt x="0" y="0"/>
                  </a:lnTo>
                  <a:lnTo>
                    <a:pt x="725864" y="489198"/>
                  </a:lnTo>
                  <a:lnTo>
                    <a:pt x="94268" y="78142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5">
              <a:extLst>
                <a:ext uri="{FF2B5EF4-FFF2-40B4-BE49-F238E27FC236}">
                  <a16:creationId xmlns:a16="http://schemas.microsoft.com/office/drawing/2014/main" id="{AB0E2D50-9BAB-40CA-B902-32F21AFFD33E}"/>
                </a:ext>
              </a:extLst>
            </p:cNvPr>
            <p:cNvSpPr/>
            <p:nvPr/>
          </p:nvSpPr>
          <p:spPr>
            <a:xfrm>
              <a:off x="5361809" y="4045469"/>
              <a:ext cx="1093509" cy="244102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  <a:gd name="connsiteX0" fmla="*/ 725864 w 1357460"/>
                <a:gd name="connsiteY0" fmla="*/ 1328183 h 1328183"/>
                <a:gd name="connsiteX1" fmla="*/ 0 w 1357460"/>
                <a:gd name="connsiteY1" fmla="*/ 0 h 1328183"/>
                <a:gd name="connsiteX2" fmla="*/ 1357460 w 1357460"/>
                <a:gd name="connsiteY2" fmla="*/ 1035953 h 1328183"/>
                <a:gd name="connsiteX3" fmla="*/ 725864 w 1357460"/>
                <a:gd name="connsiteY3" fmla="*/ 1328183 h 1328183"/>
                <a:gd name="connsiteX0" fmla="*/ 0 w 1941922"/>
                <a:gd name="connsiteY0" fmla="*/ 404356 h 1035953"/>
                <a:gd name="connsiteX1" fmla="*/ 584462 w 1941922"/>
                <a:gd name="connsiteY1" fmla="*/ 0 h 1035953"/>
                <a:gd name="connsiteX2" fmla="*/ 1941922 w 1941922"/>
                <a:gd name="connsiteY2" fmla="*/ 1035953 h 1035953"/>
                <a:gd name="connsiteX3" fmla="*/ 0 w 1941922"/>
                <a:gd name="connsiteY3" fmla="*/ 404356 h 1035953"/>
                <a:gd name="connsiteX0" fmla="*/ 0 w 584462"/>
                <a:gd name="connsiteY0" fmla="*/ 404356 h 875698"/>
                <a:gd name="connsiteX1" fmla="*/ 584462 w 584462"/>
                <a:gd name="connsiteY1" fmla="*/ 0 h 875698"/>
                <a:gd name="connsiteX2" fmla="*/ 254524 w 584462"/>
                <a:gd name="connsiteY2" fmla="*/ 875698 h 875698"/>
                <a:gd name="connsiteX3" fmla="*/ 0 w 584462"/>
                <a:gd name="connsiteY3" fmla="*/ 404356 h 875698"/>
                <a:gd name="connsiteX0" fmla="*/ 75414 w 329938"/>
                <a:gd name="connsiteY0" fmla="*/ 1281049 h 1752391"/>
                <a:gd name="connsiteX1" fmla="*/ 0 w 329938"/>
                <a:gd name="connsiteY1" fmla="*/ 0 h 1752391"/>
                <a:gd name="connsiteX2" fmla="*/ 329938 w 329938"/>
                <a:gd name="connsiteY2" fmla="*/ 1752391 h 1752391"/>
                <a:gd name="connsiteX3" fmla="*/ 75414 w 329938"/>
                <a:gd name="connsiteY3" fmla="*/ 1281049 h 1752391"/>
                <a:gd name="connsiteX0" fmla="*/ 0 w 933254"/>
                <a:gd name="connsiteY0" fmla="*/ 310088 h 1752391"/>
                <a:gd name="connsiteX1" fmla="*/ 603316 w 933254"/>
                <a:gd name="connsiteY1" fmla="*/ 0 h 1752391"/>
                <a:gd name="connsiteX2" fmla="*/ 933254 w 933254"/>
                <a:gd name="connsiteY2" fmla="*/ 1752391 h 1752391"/>
                <a:gd name="connsiteX3" fmla="*/ 0 w 933254"/>
                <a:gd name="connsiteY3" fmla="*/ 310088 h 1752391"/>
                <a:gd name="connsiteX0" fmla="*/ 0 w 914400"/>
                <a:gd name="connsiteY0" fmla="*/ 310088 h 517480"/>
                <a:gd name="connsiteX1" fmla="*/ 603316 w 914400"/>
                <a:gd name="connsiteY1" fmla="*/ 0 h 517480"/>
                <a:gd name="connsiteX2" fmla="*/ 914400 w 914400"/>
                <a:gd name="connsiteY2" fmla="*/ 517480 h 517480"/>
                <a:gd name="connsiteX3" fmla="*/ 0 w 914400"/>
                <a:gd name="connsiteY3" fmla="*/ 310088 h 517480"/>
                <a:gd name="connsiteX0" fmla="*/ 0 w 1847654"/>
                <a:gd name="connsiteY0" fmla="*/ 1054805 h 1262197"/>
                <a:gd name="connsiteX1" fmla="*/ 1847654 w 1847654"/>
                <a:gd name="connsiteY1" fmla="*/ 0 h 1262197"/>
                <a:gd name="connsiteX2" fmla="*/ 914400 w 1847654"/>
                <a:gd name="connsiteY2" fmla="*/ 1262197 h 1262197"/>
                <a:gd name="connsiteX3" fmla="*/ 0 w 1847654"/>
                <a:gd name="connsiteY3" fmla="*/ 1054805 h 1262197"/>
                <a:gd name="connsiteX0" fmla="*/ 0 w 1093509"/>
                <a:gd name="connsiteY0" fmla="*/ 8430 h 1262197"/>
                <a:gd name="connsiteX1" fmla="*/ 1093509 w 1093509"/>
                <a:gd name="connsiteY1" fmla="*/ 0 h 1262197"/>
                <a:gd name="connsiteX2" fmla="*/ 160255 w 1093509"/>
                <a:gd name="connsiteY2" fmla="*/ 1262197 h 1262197"/>
                <a:gd name="connsiteX3" fmla="*/ 0 w 1093509"/>
                <a:gd name="connsiteY3" fmla="*/ 8430 h 1262197"/>
                <a:gd name="connsiteX0" fmla="*/ 0 w 1093509"/>
                <a:gd name="connsiteY0" fmla="*/ 8430 h 366651"/>
                <a:gd name="connsiteX1" fmla="*/ 1093509 w 1093509"/>
                <a:gd name="connsiteY1" fmla="*/ 0 h 366651"/>
                <a:gd name="connsiteX2" fmla="*/ 622169 w 1093509"/>
                <a:gd name="connsiteY2" fmla="*/ 366651 h 366651"/>
                <a:gd name="connsiteX3" fmla="*/ 0 w 1093509"/>
                <a:gd name="connsiteY3" fmla="*/ 8430 h 366651"/>
                <a:gd name="connsiteX0" fmla="*/ 0 w 1093509"/>
                <a:gd name="connsiteY0" fmla="*/ 8430 h 244102"/>
                <a:gd name="connsiteX1" fmla="*/ 1093509 w 1093509"/>
                <a:gd name="connsiteY1" fmla="*/ 0 h 244102"/>
                <a:gd name="connsiteX2" fmla="*/ 471340 w 1093509"/>
                <a:gd name="connsiteY2" fmla="*/ 244102 h 244102"/>
                <a:gd name="connsiteX3" fmla="*/ 0 w 1093509"/>
                <a:gd name="connsiteY3" fmla="*/ 8430 h 24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509" h="244102">
                  <a:moveTo>
                    <a:pt x="0" y="8430"/>
                  </a:moveTo>
                  <a:lnTo>
                    <a:pt x="1093509" y="0"/>
                  </a:lnTo>
                  <a:lnTo>
                    <a:pt x="471340" y="244102"/>
                  </a:lnTo>
                  <a:lnTo>
                    <a:pt x="0" y="843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5">
              <a:extLst>
                <a:ext uri="{FF2B5EF4-FFF2-40B4-BE49-F238E27FC236}">
                  <a16:creationId xmlns:a16="http://schemas.microsoft.com/office/drawing/2014/main" id="{06867E7D-FF0D-47ED-98DE-3401D5ACB76A}"/>
                </a:ext>
              </a:extLst>
            </p:cNvPr>
            <p:cNvSpPr/>
            <p:nvPr/>
          </p:nvSpPr>
          <p:spPr>
            <a:xfrm>
              <a:off x="6033612" y="4119108"/>
              <a:ext cx="923827" cy="498626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  <a:gd name="connsiteX0" fmla="*/ 725864 w 1357460"/>
                <a:gd name="connsiteY0" fmla="*/ 1328183 h 1328183"/>
                <a:gd name="connsiteX1" fmla="*/ 0 w 1357460"/>
                <a:gd name="connsiteY1" fmla="*/ 0 h 1328183"/>
                <a:gd name="connsiteX2" fmla="*/ 1357460 w 1357460"/>
                <a:gd name="connsiteY2" fmla="*/ 1035953 h 1328183"/>
                <a:gd name="connsiteX3" fmla="*/ 725864 w 1357460"/>
                <a:gd name="connsiteY3" fmla="*/ 1328183 h 1328183"/>
                <a:gd name="connsiteX0" fmla="*/ 0 w 1941922"/>
                <a:gd name="connsiteY0" fmla="*/ 404356 h 1035953"/>
                <a:gd name="connsiteX1" fmla="*/ 584462 w 1941922"/>
                <a:gd name="connsiteY1" fmla="*/ 0 h 1035953"/>
                <a:gd name="connsiteX2" fmla="*/ 1941922 w 1941922"/>
                <a:gd name="connsiteY2" fmla="*/ 1035953 h 1035953"/>
                <a:gd name="connsiteX3" fmla="*/ 0 w 1941922"/>
                <a:gd name="connsiteY3" fmla="*/ 404356 h 1035953"/>
                <a:gd name="connsiteX0" fmla="*/ 0 w 584462"/>
                <a:gd name="connsiteY0" fmla="*/ 404356 h 875698"/>
                <a:gd name="connsiteX1" fmla="*/ 584462 w 584462"/>
                <a:gd name="connsiteY1" fmla="*/ 0 h 875698"/>
                <a:gd name="connsiteX2" fmla="*/ 254524 w 584462"/>
                <a:gd name="connsiteY2" fmla="*/ 875698 h 875698"/>
                <a:gd name="connsiteX3" fmla="*/ 0 w 584462"/>
                <a:gd name="connsiteY3" fmla="*/ 404356 h 875698"/>
                <a:gd name="connsiteX0" fmla="*/ 75414 w 329938"/>
                <a:gd name="connsiteY0" fmla="*/ 1281049 h 1752391"/>
                <a:gd name="connsiteX1" fmla="*/ 0 w 329938"/>
                <a:gd name="connsiteY1" fmla="*/ 0 h 1752391"/>
                <a:gd name="connsiteX2" fmla="*/ 329938 w 329938"/>
                <a:gd name="connsiteY2" fmla="*/ 1752391 h 1752391"/>
                <a:gd name="connsiteX3" fmla="*/ 75414 w 329938"/>
                <a:gd name="connsiteY3" fmla="*/ 1281049 h 1752391"/>
                <a:gd name="connsiteX0" fmla="*/ 0 w 933254"/>
                <a:gd name="connsiteY0" fmla="*/ 310088 h 1752391"/>
                <a:gd name="connsiteX1" fmla="*/ 603316 w 933254"/>
                <a:gd name="connsiteY1" fmla="*/ 0 h 1752391"/>
                <a:gd name="connsiteX2" fmla="*/ 933254 w 933254"/>
                <a:gd name="connsiteY2" fmla="*/ 1752391 h 1752391"/>
                <a:gd name="connsiteX3" fmla="*/ 0 w 933254"/>
                <a:gd name="connsiteY3" fmla="*/ 310088 h 1752391"/>
                <a:gd name="connsiteX0" fmla="*/ 0 w 914400"/>
                <a:gd name="connsiteY0" fmla="*/ 310088 h 517480"/>
                <a:gd name="connsiteX1" fmla="*/ 603316 w 914400"/>
                <a:gd name="connsiteY1" fmla="*/ 0 h 517480"/>
                <a:gd name="connsiteX2" fmla="*/ 914400 w 914400"/>
                <a:gd name="connsiteY2" fmla="*/ 517480 h 517480"/>
                <a:gd name="connsiteX3" fmla="*/ 0 w 914400"/>
                <a:gd name="connsiteY3" fmla="*/ 310088 h 517480"/>
                <a:gd name="connsiteX0" fmla="*/ 0 w 1847654"/>
                <a:gd name="connsiteY0" fmla="*/ 1054805 h 1262197"/>
                <a:gd name="connsiteX1" fmla="*/ 1847654 w 1847654"/>
                <a:gd name="connsiteY1" fmla="*/ 0 h 1262197"/>
                <a:gd name="connsiteX2" fmla="*/ 914400 w 1847654"/>
                <a:gd name="connsiteY2" fmla="*/ 1262197 h 1262197"/>
                <a:gd name="connsiteX3" fmla="*/ 0 w 1847654"/>
                <a:gd name="connsiteY3" fmla="*/ 1054805 h 1262197"/>
                <a:gd name="connsiteX0" fmla="*/ 0 w 1093509"/>
                <a:gd name="connsiteY0" fmla="*/ 8430 h 1262197"/>
                <a:gd name="connsiteX1" fmla="*/ 1093509 w 1093509"/>
                <a:gd name="connsiteY1" fmla="*/ 0 h 1262197"/>
                <a:gd name="connsiteX2" fmla="*/ 160255 w 1093509"/>
                <a:gd name="connsiteY2" fmla="*/ 1262197 h 1262197"/>
                <a:gd name="connsiteX3" fmla="*/ 0 w 1093509"/>
                <a:gd name="connsiteY3" fmla="*/ 8430 h 1262197"/>
                <a:gd name="connsiteX0" fmla="*/ 0 w 1093509"/>
                <a:gd name="connsiteY0" fmla="*/ 8430 h 366651"/>
                <a:gd name="connsiteX1" fmla="*/ 1093509 w 1093509"/>
                <a:gd name="connsiteY1" fmla="*/ 0 h 366651"/>
                <a:gd name="connsiteX2" fmla="*/ 622169 w 1093509"/>
                <a:gd name="connsiteY2" fmla="*/ 366651 h 366651"/>
                <a:gd name="connsiteX3" fmla="*/ 0 w 1093509"/>
                <a:gd name="connsiteY3" fmla="*/ 8430 h 366651"/>
                <a:gd name="connsiteX0" fmla="*/ 0 w 1093509"/>
                <a:gd name="connsiteY0" fmla="*/ 8430 h 244102"/>
                <a:gd name="connsiteX1" fmla="*/ 1093509 w 1093509"/>
                <a:gd name="connsiteY1" fmla="*/ 0 h 244102"/>
                <a:gd name="connsiteX2" fmla="*/ 471340 w 1093509"/>
                <a:gd name="connsiteY2" fmla="*/ 244102 h 244102"/>
                <a:gd name="connsiteX3" fmla="*/ 0 w 1093509"/>
                <a:gd name="connsiteY3" fmla="*/ 8430 h 244102"/>
                <a:gd name="connsiteX0" fmla="*/ 0 w 782424"/>
                <a:gd name="connsiteY0" fmla="*/ 1233915 h 1469587"/>
                <a:gd name="connsiteX1" fmla="*/ 782424 w 782424"/>
                <a:gd name="connsiteY1" fmla="*/ 0 h 1469587"/>
                <a:gd name="connsiteX2" fmla="*/ 471340 w 782424"/>
                <a:gd name="connsiteY2" fmla="*/ 1469587 h 1469587"/>
                <a:gd name="connsiteX3" fmla="*/ 0 w 782424"/>
                <a:gd name="connsiteY3" fmla="*/ 1233915 h 1469587"/>
                <a:gd name="connsiteX0" fmla="*/ 0 w 631595"/>
                <a:gd name="connsiteY0" fmla="*/ 291235 h 1469587"/>
                <a:gd name="connsiteX1" fmla="*/ 631595 w 631595"/>
                <a:gd name="connsiteY1" fmla="*/ 0 h 1469587"/>
                <a:gd name="connsiteX2" fmla="*/ 320511 w 631595"/>
                <a:gd name="connsiteY2" fmla="*/ 1469587 h 1469587"/>
                <a:gd name="connsiteX3" fmla="*/ 0 w 631595"/>
                <a:gd name="connsiteY3" fmla="*/ 291235 h 1469587"/>
                <a:gd name="connsiteX0" fmla="*/ 0 w 923827"/>
                <a:gd name="connsiteY0" fmla="*/ 291235 h 498626"/>
                <a:gd name="connsiteX1" fmla="*/ 631595 w 923827"/>
                <a:gd name="connsiteY1" fmla="*/ 0 h 498626"/>
                <a:gd name="connsiteX2" fmla="*/ 923827 w 923827"/>
                <a:gd name="connsiteY2" fmla="*/ 498626 h 498626"/>
                <a:gd name="connsiteX3" fmla="*/ 0 w 923827"/>
                <a:gd name="connsiteY3" fmla="*/ 291235 h 49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827" h="498626">
                  <a:moveTo>
                    <a:pt x="0" y="291235"/>
                  </a:moveTo>
                  <a:lnTo>
                    <a:pt x="631595" y="0"/>
                  </a:lnTo>
                  <a:lnTo>
                    <a:pt x="923827" y="498626"/>
                  </a:lnTo>
                  <a:lnTo>
                    <a:pt x="0" y="29123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25">
              <a:extLst>
                <a:ext uri="{FF2B5EF4-FFF2-40B4-BE49-F238E27FC236}">
                  <a16:creationId xmlns:a16="http://schemas.microsoft.com/office/drawing/2014/main" id="{4867AADA-926B-4552-B296-19EE18AE22CB}"/>
                </a:ext>
              </a:extLst>
            </p:cNvPr>
            <p:cNvSpPr/>
            <p:nvPr/>
          </p:nvSpPr>
          <p:spPr>
            <a:xfrm>
              <a:off x="6872597" y="3698132"/>
              <a:ext cx="593888" cy="809710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  <a:gd name="connsiteX0" fmla="*/ 725864 w 1357460"/>
                <a:gd name="connsiteY0" fmla="*/ 1328183 h 1328183"/>
                <a:gd name="connsiteX1" fmla="*/ 0 w 1357460"/>
                <a:gd name="connsiteY1" fmla="*/ 0 h 1328183"/>
                <a:gd name="connsiteX2" fmla="*/ 1357460 w 1357460"/>
                <a:gd name="connsiteY2" fmla="*/ 1035953 h 1328183"/>
                <a:gd name="connsiteX3" fmla="*/ 725864 w 1357460"/>
                <a:gd name="connsiteY3" fmla="*/ 1328183 h 1328183"/>
                <a:gd name="connsiteX0" fmla="*/ 0 w 1941922"/>
                <a:gd name="connsiteY0" fmla="*/ 404356 h 1035953"/>
                <a:gd name="connsiteX1" fmla="*/ 584462 w 1941922"/>
                <a:gd name="connsiteY1" fmla="*/ 0 h 1035953"/>
                <a:gd name="connsiteX2" fmla="*/ 1941922 w 1941922"/>
                <a:gd name="connsiteY2" fmla="*/ 1035953 h 1035953"/>
                <a:gd name="connsiteX3" fmla="*/ 0 w 1941922"/>
                <a:gd name="connsiteY3" fmla="*/ 404356 h 1035953"/>
                <a:gd name="connsiteX0" fmla="*/ 0 w 584462"/>
                <a:gd name="connsiteY0" fmla="*/ 404356 h 875698"/>
                <a:gd name="connsiteX1" fmla="*/ 584462 w 584462"/>
                <a:gd name="connsiteY1" fmla="*/ 0 h 875698"/>
                <a:gd name="connsiteX2" fmla="*/ 254524 w 584462"/>
                <a:gd name="connsiteY2" fmla="*/ 875698 h 875698"/>
                <a:gd name="connsiteX3" fmla="*/ 0 w 584462"/>
                <a:gd name="connsiteY3" fmla="*/ 404356 h 875698"/>
                <a:gd name="connsiteX0" fmla="*/ 75414 w 329938"/>
                <a:gd name="connsiteY0" fmla="*/ 1281049 h 1752391"/>
                <a:gd name="connsiteX1" fmla="*/ 0 w 329938"/>
                <a:gd name="connsiteY1" fmla="*/ 0 h 1752391"/>
                <a:gd name="connsiteX2" fmla="*/ 329938 w 329938"/>
                <a:gd name="connsiteY2" fmla="*/ 1752391 h 1752391"/>
                <a:gd name="connsiteX3" fmla="*/ 75414 w 329938"/>
                <a:gd name="connsiteY3" fmla="*/ 1281049 h 1752391"/>
                <a:gd name="connsiteX0" fmla="*/ 0 w 933254"/>
                <a:gd name="connsiteY0" fmla="*/ 310088 h 1752391"/>
                <a:gd name="connsiteX1" fmla="*/ 603316 w 933254"/>
                <a:gd name="connsiteY1" fmla="*/ 0 h 1752391"/>
                <a:gd name="connsiteX2" fmla="*/ 933254 w 933254"/>
                <a:gd name="connsiteY2" fmla="*/ 1752391 h 1752391"/>
                <a:gd name="connsiteX3" fmla="*/ 0 w 933254"/>
                <a:gd name="connsiteY3" fmla="*/ 310088 h 1752391"/>
                <a:gd name="connsiteX0" fmla="*/ 0 w 914400"/>
                <a:gd name="connsiteY0" fmla="*/ 310088 h 517480"/>
                <a:gd name="connsiteX1" fmla="*/ 603316 w 914400"/>
                <a:gd name="connsiteY1" fmla="*/ 0 h 517480"/>
                <a:gd name="connsiteX2" fmla="*/ 914400 w 914400"/>
                <a:gd name="connsiteY2" fmla="*/ 517480 h 517480"/>
                <a:gd name="connsiteX3" fmla="*/ 0 w 914400"/>
                <a:gd name="connsiteY3" fmla="*/ 310088 h 517480"/>
                <a:gd name="connsiteX0" fmla="*/ 0 w 1847654"/>
                <a:gd name="connsiteY0" fmla="*/ 1054805 h 1262197"/>
                <a:gd name="connsiteX1" fmla="*/ 1847654 w 1847654"/>
                <a:gd name="connsiteY1" fmla="*/ 0 h 1262197"/>
                <a:gd name="connsiteX2" fmla="*/ 914400 w 1847654"/>
                <a:gd name="connsiteY2" fmla="*/ 1262197 h 1262197"/>
                <a:gd name="connsiteX3" fmla="*/ 0 w 1847654"/>
                <a:gd name="connsiteY3" fmla="*/ 1054805 h 1262197"/>
                <a:gd name="connsiteX0" fmla="*/ 0 w 1093509"/>
                <a:gd name="connsiteY0" fmla="*/ 8430 h 1262197"/>
                <a:gd name="connsiteX1" fmla="*/ 1093509 w 1093509"/>
                <a:gd name="connsiteY1" fmla="*/ 0 h 1262197"/>
                <a:gd name="connsiteX2" fmla="*/ 160255 w 1093509"/>
                <a:gd name="connsiteY2" fmla="*/ 1262197 h 1262197"/>
                <a:gd name="connsiteX3" fmla="*/ 0 w 1093509"/>
                <a:gd name="connsiteY3" fmla="*/ 8430 h 1262197"/>
                <a:gd name="connsiteX0" fmla="*/ 0 w 1093509"/>
                <a:gd name="connsiteY0" fmla="*/ 8430 h 366651"/>
                <a:gd name="connsiteX1" fmla="*/ 1093509 w 1093509"/>
                <a:gd name="connsiteY1" fmla="*/ 0 h 366651"/>
                <a:gd name="connsiteX2" fmla="*/ 622169 w 1093509"/>
                <a:gd name="connsiteY2" fmla="*/ 366651 h 366651"/>
                <a:gd name="connsiteX3" fmla="*/ 0 w 1093509"/>
                <a:gd name="connsiteY3" fmla="*/ 8430 h 366651"/>
                <a:gd name="connsiteX0" fmla="*/ 0 w 1093509"/>
                <a:gd name="connsiteY0" fmla="*/ 8430 h 244102"/>
                <a:gd name="connsiteX1" fmla="*/ 1093509 w 1093509"/>
                <a:gd name="connsiteY1" fmla="*/ 0 h 244102"/>
                <a:gd name="connsiteX2" fmla="*/ 471340 w 1093509"/>
                <a:gd name="connsiteY2" fmla="*/ 244102 h 244102"/>
                <a:gd name="connsiteX3" fmla="*/ 0 w 1093509"/>
                <a:gd name="connsiteY3" fmla="*/ 8430 h 244102"/>
                <a:gd name="connsiteX0" fmla="*/ 0 w 782424"/>
                <a:gd name="connsiteY0" fmla="*/ 1233915 h 1469587"/>
                <a:gd name="connsiteX1" fmla="*/ 782424 w 782424"/>
                <a:gd name="connsiteY1" fmla="*/ 0 h 1469587"/>
                <a:gd name="connsiteX2" fmla="*/ 471340 w 782424"/>
                <a:gd name="connsiteY2" fmla="*/ 1469587 h 1469587"/>
                <a:gd name="connsiteX3" fmla="*/ 0 w 782424"/>
                <a:gd name="connsiteY3" fmla="*/ 1233915 h 1469587"/>
                <a:gd name="connsiteX0" fmla="*/ 0 w 631595"/>
                <a:gd name="connsiteY0" fmla="*/ 291235 h 1469587"/>
                <a:gd name="connsiteX1" fmla="*/ 631595 w 631595"/>
                <a:gd name="connsiteY1" fmla="*/ 0 h 1469587"/>
                <a:gd name="connsiteX2" fmla="*/ 320511 w 631595"/>
                <a:gd name="connsiteY2" fmla="*/ 1469587 h 1469587"/>
                <a:gd name="connsiteX3" fmla="*/ 0 w 631595"/>
                <a:gd name="connsiteY3" fmla="*/ 291235 h 1469587"/>
                <a:gd name="connsiteX0" fmla="*/ 0 w 923827"/>
                <a:gd name="connsiteY0" fmla="*/ 291235 h 498626"/>
                <a:gd name="connsiteX1" fmla="*/ 631595 w 923827"/>
                <a:gd name="connsiteY1" fmla="*/ 0 h 498626"/>
                <a:gd name="connsiteX2" fmla="*/ 923827 w 923827"/>
                <a:gd name="connsiteY2" fmla="*/ 498626 h 498626"/>
                <a:gd name="connsiteX3" fmla="*/ 0 w 923827"/>
                <a:gd name="connsiteY3" fmla="*/ 291235 h 498626"/>
                <a:gd name="connsiteX0" fmla="*/ 0 w 2375555"/>
                <a:gd name="connsiteY0" fmla="*/ 0 h 1282047"/>
                <a:gd name="connsiteX1" fmla="*/ 2083323 w 2375555"/>
                <a:gd name="connsiteY1" fmla="*/ 783421 h 1282047"/>
                <a:gd name="connsiteX2" fmla="*/ 2375555 w 2375555"/>
                <a:gd name="connsiteY2" fmla="*/ 1282047 h 1282047"/>
                <a:gd name="connsiteX3" fmla="*/ 0 w 2375555"/>
                <a:gd name="connsiteY3" fmla="*/ 0 h 1282047"/>
                <a:gd name="connsiteX0" fmla="*/ 0 w 2083323"/>
                <a:gd name="connsiteY0" fmla="*/ 0 h 783421"/>
                <a:gd name="connsiteX1" fmla="*/ 2083323 w 2083323"/>
                <a:gd name="connsiteY1" fmla="*/ 783421 h 783421"/>
                <a:gd name="connsiteX2" fmla="*/ 216817 w 2083323"/>
                <a:gd name="connsiteY2" fmla="*/ 471341 h 783421"/>
                <a:gd name="connsiteX3" fmla="*/ 0 w 2083323"/>
                <a:gd name="connsiteY3" fmla="*/ 0 h 783421"/>
                <a:gd name="connsiteX0" fmla="*/ 0 w 593888"/>
                <a:gd name="connsiteY0" fmla="*/ 338369 h 809710"/>
                <a:gd name="connsiteX1" fmla="*/ 593888 w 593888"/>
                <a:gd name="connsiteY1" fmla="*/ 0 h 809710"/>
                <a:gd name="connsiteX2" fmla="*/ 216817 w 593888"/>
                <a:gd name="connsiteY2" fmla="*/ 809710 h 809710"/>
                <a:gd name="connsiteX3" fmla="*/ 0 w 593888"/>
                <a:gd name="connsiteY3" fmla="*/ 338369 h 80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3888" h="809710">
                  <a:moveTo>
                    <a:pt x="0" y="338369"/>
                  </a:moveTo>
                  <a:lnTo>
                    <a:pt x="593888" y="0"/>
                  </a:lnTo>
                  <a:lnTo>
                    <a:pt x="216817" y="809710"/>
                  </a:lnTo>
                  <a:lnTo>
                    <a:pt x="0" y="338369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6389D6C-AC65-4457-95EA-F6E29EEA294C}"/>
                </a:ext>
              </a:extLst>
            </p:cNvPr>
            <p:cNvSpPr/>
            <p:nvPr/>
          </p:nvSpPr>
          <p:spPr>
            <a:xfrm>
              <a:off x="3370570" y="1078538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950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977D8FA7-B64D-49FE-88A9-0193EF79B1D3}"/>
              </a:ext>
            </a:extLst>
          </p:cNvPr>
          <p:cNvGrpSpPr/>
          <p:nvPr/>
        </p:nvGrpSpPr>
        <p:grpSpPr>
          <a:xfrm>
            <a:off x="5654363" y="2731013"/>
            <a:ext cx="2073638" cy="1709434"/>
            <a:chOff x="6866976" y="451464"/>
            <a:chExt cx="7137560" cy="5883951"/>
          </a:xfrm>
        </p:grpSpPr>
        <p:sp>
          <p:nvSpPr>
            <p:cNvPr id="166" name="任意多边形: 形状 165">
              <a:extLst>
                <a:ext uri="{FF2B5EF4-FFF2-40B4-BE49-F238E27FC236}">
                  <a16:creationId xmlns:a16="http://schemas.microsoft.com/office/drawing/2014/main" id="{294F9B66-D31F-4411-B2AE-DC12F3C7A798}"/>
                </a:ext>
              </a:extLst>
            </p:cNvPr>
            <p:cNvSpPr/>
            <p:nvPr/>
          </p:nvSpPr>
          <p:spPr>
            <a:xfrm>
              <a:off x="6974085" y="594360"/>
              <a:ext cx="6715761" cy="5669280"/>
            </a:xfrm>
            <a:custGeom>
              <a:avLst/>
              <a:gdLst>
                <a:gd name="connsiteX0" fmla="*/ 0 w 6715760"/>
                <a:gd name="connsiteY0" fmla="*/ 213360 h 5669280"/>
                <a:gd name="connsiteX1" fmla="*/ 0 w 6715760"/>
                <a:gd name="connsiteY1" fmla="*/ 213360 h 5669280"/>
                <a:gd name="connsiteX2" fmla="*/ 35560 w 6715760"/>
                <a:gd name="connsiteY2" fmla="*/ 187960 h 5669280"/>
                <a:gd name="connsiteX3" fmla="*/ 71120 w 6715760"/>
                <a:gd name="connsiteY3" fmla="*/ 177800 h 5669280"/>
                <a:gd name="connsiteX4" fmla="*/ 187960 w 6715760"/>
                <a:gd name="connsiteY4" fmla="*/ 152400 h 5669280"/>
                <a:gd name="connsiteX5" fmla="*/ 589280 w 6715760"/>
                <a:gd name="connsiteY5" fmla="*/ 111760 h 5669280"/>
                <a:gd name="connsiteX6" fmla="*/ 680720 w 6715760"/>
                <a:gd name="connsiteY6" fmla="*/ 101600 h 5669280"/>
                <a:gd name="connsiteX7" fmla="*/ 934720 w 6715760"/>
                <a:gd name="connsiteY7" fmla="*/ 81280 h 5669280"/>
                <a:gd name="connsiteX8" fmla="*/ 1254760 w 6715760"/>
                <a:gd name="connsiteY8" fmla="*/ 60960 h 5669280"/>
                <a:gd name="connsiteX9" fmla="*/ 1346200 w 6715760"/>
                <a:gd name="connsiteY9" fmla="*/ 45720 h 5669280"/>
                <a:gd name="connsiteX10" fmla="*/ 1391920 w 6715760"/>
                <a:gd name="connsiteY10" fmla="*/ 40640 h 5669280"/>
                <a:gd name="connsiteX11" fmla="*/ 1600200 w 6715760"/>
                <a:gd name="connsiteY11" fmla="*/ 35560 h 5669280"/>
                <a:gd name="connsiteX12" fmla="*/ 1981200 w 6715760"/>
                <a:gd name="connsiteY12" fmla="*/ 25400 h 5669280"/>
                <a:gd name="connsiteX13" fmla="*/ 2529840 w 6715760"/>
                <a:gd name="connsiteY13" fmla="*/ 20320 h 5669280"/>
                <a:gd name="connsiteX14" fmla="*/ 2717800 w 6715760"/>
                <a:gd name="connsiteY14" fmla="*/ 10160 h 5669280"/>
                <a:gd name="connsiteX15" fmla="*/ 2753360 w 6715760"/>
                <a:gd name="connsiteY15" fmla="*/ 5080 h 5669280"/>
                <a:gd name="connsiteX16" fmla="*/ 2976880 w 6715760"/>
                <a:gd name="connsiteY16" fmla="*/ 0 h 5669280"/>
                <a:gd name="connsiteX17" fmla="*/ 3195320 w 6715760"/>
                <a:gd name="connsiteY17" fmla="*/ 5080 h 5669280"/>
                <a:gd name="connsiteX18" fmla="*/ 3256280 w 6715760"/>
                <a:gd name="connsiteY18" fmla="*/ 15240 h 5669280"/>
                <a:gd name="connsiteX19" fmla="*/ 3520440 w 6715760"/>
                <a:gd name="connsiteY19" fmla="*/ 35560 h 5669280"/>
                <a:gd name="connsiteX20" fmla="*/ 4399280 w 6715760"/>
                <a:gd name="connsiteY20" fmla="*/ 45720 h 5669280"/>
                <a:gd name="connsiteX21" fmla="*/ 4511040 w 6715760"/>
                <a:gd name="connsiteY21" fmla="*/ 50800 h 5669280"/>
                <a:gd name="connsiteX22" fmla="*/ 4897120 w 6715760"/>
                <a:gd name="connsiteY22" fmla="*/ 60960 h 5669280"/>
                <a:gd name="connsiteX23" fmla="*/ 4998720 w 6715760"/>
                <a:gd name="connsiteY23" fmla="*/ 76200 h 5669280"/>
                <a:gd name="connsiteX24" fmla="*/ 5019040 w 6715760"/>
                <a:gd name="connsiteY24" fmla="*/ 81280 h 5669280"/>
                <a:gd name="connsiteX25" fmla="*/ 5085080 w 6715760"/>
                <a:gd name="connsiteY25" fmla="*/ 91440 h 5669280"/>
                <a:gd name="connsiteX26" fmla="*/ 5110480 w 6715760"/>
                <a:gd name="connsiteY26" fmla="*/ 96520 h 5669280"/>
                <a:gd name="connsiteX27" fmla="*/ 5201920 w 6715760"/>
                <a:gd name="connsiteY27" fmla="*/ 116840 h 5669280"/>
                <a:gd name="connsiteX28" fmla="*/ 5237480 w 6715760"/>
                <a:gd name="connsiteY28" fmla="*/ 127000 h 5669280"/>
                <a:gd name="connsiteX29" fmla="*/ 5328920 w 6715760"/>
                <a:gd name="connsiteY29" fmla="*/ 137160 h 5669280"/>
                <a:gd name="connsiteX30" fmla="*/ 5425440 w 6715760"/>
                <a:gd name="connsiteY30" fmla="*/ 147320 h 5669280"/>
                <a:gd name="connsiteX31" fmla="*/ 5521960 w 6715760"/>
                <a:gd name="connsiteY31" fmla="*/ 162560 h 5669280"/>
                <a:gd name="connsiteX32" fmla="*/ 5537200 w 6715760"/>
                <a:gd name="connsiteY32" fmla="*/ 167640 h 5669280"/>
                <a:gd name="connsiteX33" fmla="*/ 5572760 w 6715760"/>
                <a:gd name="connsiteY33" fmla="*/ 182880 h 5669280"/>
                <a:gd name="connsiteX34" fmla="*/ 5628640 w 6715760"/>
                <a:gd name="connsiteY34" fmla="*/ 218440 h 5669280"/>
                <a:gd name="connsiteX35" fmla="*/ 5643880 w 6715760"/>
                <a:gd name="connsiteY35" fmla="*/ 228600 h 5669280"/>
                <a:gd name="connsiteX36" fmla="*/ 5715000 w 6715760"/>
                <a:gd name="connsiteY36" fmla="*/ 269240 h 5669280"/>
                <a:gd name="connsiteX37" fmla="*/ 5745480 w 6715760"/>
                <a:gd name="connsiteY37" fmla="*/ 279400 h 5669280"/>
                <a:gd name="connsiteX38" fmla="*/ 5847080 w 6715760"/>
                <a:gd name="connsiteY38" fmla="*/ 330200 h 5669280"/>
                <a:gd name="connsiteX39" fmla="*/ 5862320 w 6715760"/>
                <a:gd name="connsiteY39" fmla="*/ 335280 h 5669280"/>
                <a:gd name="connsiteX40" fmla="*/ 5943600 w 6715760"/>
                <a:gd name="connsiteY40" fmla="*/ 381000 h 5669280"/>
                <a:gd name="connsiteX41" fmla="*/ 5963920 w 6715760"/>
                <a:gd name="connsiteY41" fmla="*/ 391160 h 5669280"/>
                <a:gd name="connsiteX42" fmla="*/ 6040120 w 6715760"/>
                <a:gd name="connsiteY42" fmla="*/ 441960 h 5669280"/>
                <a:gd name="connsiteX43" fmla="*/ 6106160 w 6715760"/>
                <a:gd name="connsiteY43" fmla="*/ 492760 h 5669280"/>
                <a:gd name="connsiteX44" fmla="*/ 6121400 w 6715760"/>
                <a:gd name="connsiteY44" fmla="*/ 502920 h 5669280"/>
                <a:gd name="connsiteX45" fmla="*/ 6141720 w 6715760"/>
                <a:gd name="connsiteY45" fmla="*/ 528320 h 5669280"/>
                <a:gd name="connsiteX46" fmla="*/ 6156960 w 6715760"/>
                <a:gd name="connsiteY46" fmla="*/ 543560 h 5669280"/>
                <a:gd name="connsiteX47" fmla="*/ 6187440 w 6715760"/>
                <a:gd name="connsiteY47" fmla="*/ 609600 h 5669280"/>
                <a:gd name="connsiteX48" fmla="*/ 6212840 w 6715760"/>
                <a:gd name="connsiteY48" fmla="*/ 660400 h 5669280"/>
                <a:gd name="connsiteX49" fmla="*/ 6217920 w 6715760"/>
                <a:gd name="connsiteY49" fmla="*/ 675640 h 5669280"/>
                <a:gd name="connsiteX50" fmla="*/ 6258560 w 6715760"/>
                <a:gd name="connsiteY50" fmla="*/ 746760 h 5669280"/>
                <a:gd name="connsiteX51" fmla="*/ 6268720 w 6715760"/>
                <a:gd name="connsiteY51" fmla="*/ 767080 h 5669280"/>
                <a:gd name="connsiteX52" fmla="*/ 6278880 w 6715760"/>
                <a:gd name="connsiteY52" fmla="*/ 782320 h 5669280"/>
                <a:gd name="connsiteX53" fmla="*/ 6324600 w 6715760"/>
                <a:gd name="connsiteY53" fmla="*/ 863600 h 5669280"/>
                <a:gd name="connsiteX54" fmla="*/ 6334760 w 6715760"/>
                <a:gd name="connsiteY54" fmla="*/ 909320 h 5669280"/>
                <a:gd name="connsiteX55" fmla="*/ 6350000 w 6715760"/>
                <a:gd name="connsiteY55" fmla="*/ 939800 h 5669280"/>
                <a:gd name="connsiteX56" fmla="*/ 6360160 w 6715760"/>
                <a:gd name="connsiteY56" fmla="*/ 990600 h 5669280"/>
                <a:gd name="connsiteX57" fmla="*/ 6370320 w 6715760"/>
                <a:gd name="connsiteY57" fmla="*/ 1005840 h 5669280"/>
                <a:gd name="connsiteX58" fmla="*/ 6390640 w 6715760"/>
                <a:gd name="connsiteY58" fmla="*/ 1066800 h 5669280"/>
                <a:gd name="connsiteX59" fmla="*/ 6400800 w 6715760"/>
                <a:gd name="connsiteY59" fmla="*/ 1097280 h 5669280"/>
                <a:gd name="connsiteX60" fmla="*/ 6421120 w 6715760"/>
                <a:gd name="connsiteY60" fmla="*/ 1163320 h 5669280"/>
                <a:gd name="connsiteX61" fmla="*/ 6431280 w 6715760"/>
                <a:gd name="connsiteY61" fmla="*/ 1264920 h 5669280"/>
                <a:gd name="connsiteX62" fmla="*/ 6487160 w 6715760"/>
                <a:gd name="connsiteY62" fmla="*/ 1620520 h 5669280"/>
                <a:gd name="connsiteX63" fmla="*/ 6492240 w 6715760"/>
                <a:gd name="connsiteY63" fmla="*/ 1640840 h 5669280"/>
                <a:gd name="connsiteX64" fmla="*/ 6517640 w 6715760"/>
                <a:gd name="connsiteY64" fmla="*/ 1788160 h 5669280"/>
                <a:gd name="connsiteX65" fmla="*/ 6522720 w 6715760"/>
                <a:gd name="connsiteY65" fmla="*/ 1823720 h 5669280"/>
                <a:gd name="connsiteX66" fmla="*/ 6532880 w 6715760"/>
                <a:gd name="connsiteY66" fmla="*/ 1859280 h 5669280"/>
                <a:gd name="connsiteX67" fmla="*/ 6568440 w 6715760"/>
                <a:gd name="connsiteY67" fmla="*/ 2047240 h 5669280"/>
                <a:gd name="connsiteX68" fmla="*/ 6578600 w 6715760"/>
                <a:gd name="connsiteY68" fmla="*/ 2087880 h 5669280"/>
                <a:gd name="connsiteX69" fmla="*/ 6593840 w 6715760"/>
                <a:gd name="connsiteY69" fmla="*/ 2169160 h 5669280"/>
                <a:gd name="connsiteX70" fmla="*/ 6604000 w 6715760"/>
                <a:gd name="connsiteY70" fmla="*/ 2209800 h 5669280"/>
                <a:gd name="connsiteX71" fmla="*/ 6609080 w 6715760"/>
                <a:gd name="connsiteY71" fmla="*/ 2235200 h 5669280"/>
                <a:gd name="connsiteX72" fmla="*/ 6634480 w 6715760"/>
                <a:gd name="connsiteY72" fmla="*/ 2346960 h 5669280"/>
                <a:gd name="connsiteX73" fmla="*/ 6649720 w 6715760"/>
                <a:gd name="connsiteY73" fmla="*/ 2489200 h 5669280"/>
                <a:gd name="connsiteX74" fmla="*/ 6659880 w 6715760"/>
                <a:gd name="connsiteY74" fmla="*/ 2570480 h 5669280"/>
                <a:gd name="connsiteX75" fmla="*/ 6675120 w 6715760"/>
                <a:gd name="connsiteY75" fmla="*/ 2697480 h 5669280"/>
                <a:gd name="connsiteX76" fmla="*/ 6680200 w 6715760"/>
                <a:gd name="connsiteY76" fmla="*/ 2758440 h 5669280"/>
                <a:gd name="connsiteX77" fmla="*/ 6695440 w 6715760"/>
                <a:gd name="connsiteY77" fmla="*/ 2834640 h 5669280"/>
                <a:gd name="connsiteX78" fmla="*/ 6705600 w 6715760"/>
                <a:gd name="connsiteY78" fmla="*/ 2910840 h 5669280"/>
                <a:gd name="connsiteX79" fmla="*/ 6715760 w 6715760"/>
                <a:gd name="connsiteY79" fmla="*/ 3007360 h 5669280"/>
                <a:gd name="connsiteX80" fmla="*/ 6700520 w 6715760"/>
                <a:gd name="connsiteY80" fmla="*/ 3393440 h 5669280"/>
                <a:gd name="connsiteX81" fmla="*/ 6690360 w 6715760"/>
                <a:gd name="connsiteY81" fmla="*/ 3444240 h 5669280"/>
                <a:gd name="connsiteX82" fmla="*/ 6680200 w 6715760"/>
                <a:gd name="connsiteY82" fmla="*/ 3561080 h 5669280"/>
                <a:gd name="connsiteX83" fmla="*/ 6675120 w 6715760"/>
                <a:gd name="connsiteY83" fmla="*/ 3576320 h 5669280"/>
                <a:gd name="connsiteX84" fmla="*/ 6639560 w 6715760"/>
                <a:gd name="connsiteY84" fmla="*/ 3718560 h 5669280"/>
                <a:gd name="connsiteX85" fmla="*/ 6629400 w 6715760"/>
                <a:gd name="connsiteY85" fmla="*/ 3789680 h 5669280"/>
                <a:gd name="connsiteX86" fmla="*/ 6619240 w 6715760"/>
                <a:gd name="connsiteY86" fmla="*/ 3815080 h 5669280"/>
                <a:gd name="connsiteX87" fmla="*/ 6614160 w 6715760"/>
                <a:gd name="connsiteY87" fmla="*/ 3830320 h 5669280"/>
                <a:gd name="connsiteX88" fmla="*/ 6593840 w 6715760"/>
                <a:gd name="connsiteY88" fmla="*/ 3901440 h 5669280"/>
                <a:gd name="connsiteX89" fmla="*/ 6588760 w 6715760"/>
                <a:gd name="connsiteY89" fmla="*/ 3926840 h 5669280"/>
                <a:gd name="connsiteX90" fmla="*/ 6558280 w 6715760"/>
                <a:gd name="connsiteY90" fmla="*/ 4033520 h 5669280"/>
                <a:gd name="connsiteX91" fmla="*/ 6553200 w 6715760"/>
                <a:gd name="connsiteY91" fmla="*/ 4048760 h 5669280"/>
                <a:gd name="connsiteX92" fmla="*/ 6548120 w 6715760"/>
                <a:gd name="connsiteY92" fmla="*/ 4079240 h 5669280"/>
                <a:gd name="connsiteX93" fmla="*/ 6522720 w 6715760"/>
                <a:gd name="connsiteY93" fmla="*/ 4170680 h 5669280"/>
                <a:gd name="connsiteX94" fmla="*/ 6517640 w 6715760"/>
                <a:gd name="connsiteY94" fmla="*/ 4201160 h 5669280"/>
                <a:gd name="connsiteX95" fmla="*/ 6482080 w 6715760"/>
                <a:gd name="connsiteY95" fmla="*/ 4307840 h 5669280"/>
                <a:gd name="connsiteX96" fmla="*/ 6466840 w 6715760"/>
                <a:gd name="connsiteY96" fmla="*/ 4333240 h 5669280"/>
                <a:gd name="connsiteX97" fmla="*/ 6456680 w 6715760"/>
                <a:gd name="connsiteY97" fmla="*/ 4353560 h 5669280"/>
                <a:gd name="connsiteX98" fmla="*/ 6410960 w 6715760"/>
                <a:gd name="connsiteY98" fmla="*/ 4460240 h 5669280"/>
                <a:gd name="connsiteX99" fmla="*/ 6395720 w 6715760"/>
                <a:gd name="connsiteY99" fmla="*/ 4480560 h 5669280"/>
                <a:gd name="connsiteX100" fmla="*/ 6380480 w 6715760"/>
                <a:gd name="connsiteY100" fmla="*/ 4516120 h 5669280"/>
                <a:gd name="connsiteX101" fmla="*/ 6344920 w 6715760"/>
                <a:gd name="connsiteY101" fmla="*/ 4577080 h 5669280"/>
                <a:gd name="connsiteX102" fmla="*/ 6329680 w 6715760"/>
                <a:gd name="connsiteY102" fmla="*/ 4607560 h 5669280"/>
                <a:gd name="connsiteX103" fmla="*/ 6314440 w 6715760"/>
                <a:gd name="connsiteY103" fmla="*/ 4632960 h 5669280"/>
                <a:gd name="connsiteX104" fmla="*/ 6263640 w 6715760"/>
                <a:gd name="connsiteY104" fmla="*/ 4734560 h 5669280"/>
                <a:gd name="connsiteX105" fmla="*/ 6212840 w 6715760"/>
                <a:gd name="connsiteY105" fmla="*/ 4820920 h 5669280"/>
                <a:gd name="connsiteX106" fmla="*/ 6197600 w 6715760"/>
                <a:gd name="connsiteY106" fmla="*/ 4851400 h 5669280"/>
                <a:gd name="connsiteX107" fmla="*/ 6146800 w 6715760"/>
                <a:gd name="connsiteY107" fmla="*/ 4922520 h 5669280"/>
                <a:gd name="connsiteX108" fmla="*/ 6126480 w 6715760"/>
                <a:gd name="connsiteY108" fmla="*/ 4953000 h 5669280"/>
                <a:gd name="connsiteX109" fmla="*/ 6060440 w 6715760"/>
                <a:gd name="connsiteY109" fmla="*/ 5034280 h 5669280"/>
                <a:gd name="connsiteX110" fmla="*/ 6029960 w 6715760"/>
                <a:gd name="connsiteY110" fmla="*/ 5074920 h 5669280"/>
                <a:gd name="connsiteX111" fmla="*/ 5994400 w 6715760"/>
                <a:gd name="connsiteY111" fmla="*/ 5120640 h 5669280"/>
                <a:gd name="connsiteX112" fmla="*/ 5963920 w 6715760"/>
                <a:gd name="connsiteY112" fmla="*/ 5161280 h 5669280"/>
                <a:gd name="connsiteX113" fmla="*/ 5902960 w 6715760"/>
                <a:gd name="connsiteY113" fmla="*/ 5212080 h 5669280"/>
                <a:gd name="connsiteX114" fmla="*/ 5887720 w 6715760"/>
                <a:gd name="connsiteY114" fmla="*/ 5227320 h 5669280"/>
                <a:gd name="connsiteX115" fmla="*/ 5821680 w 6715760"/>
                <a:gd name="connsiteY115" fmla="*/ 5273040 h 5669280"/>
                <a:gd name="connsiteX116" fmla="*/ 5806440 w 6715760"/>
                <a:gd name="connsiteY116" fmla="*/ 5288280 h 5669280"/>
                <a:gd name="connsiteX117" fmla="*/ 5725160 w 6715760"/>
                <a:gd name="connsiteY117" fmla="*/ 5328920 h 5669280"/>
                <a:gd name="connsiteX118" fmla="*/ 5699760 w 6715760"/>
                <a:gd name="connsiteY118" fmla="*/ 5344160 h 5669280"/>
                <a:gd name="connsiteX119" fmla="*/ 5648960 w 6715760"/>
                <a:gd name="connsiteY119" fmla="*/ 5369560 h 5669280"/>
                <a:gd name="connsiteX120" fmla="*/ 5577840 w 6715760"/>
                <a:gd name="connsiteY120" fmla="*/ 5400040 h 5669280"/>
                <a:gd name="connsiteX121" fmla="*/ 5506720 w 6715760"/>
                <a:gd name="connsiteY121" fmla="*/ 5430520 h 5669280"/>
                <a:gd name="connsiteX122" fmla="*/ 5455920 w 6715760"/>
                <a:gd name="connsiteY122" fmla="*/ 5455920 h 5669280"/>
                <a:gd name="connsiteX123" fmla="*/ 5415280 w 6715760"/>
                <a:gd name="connsiteY123" fmla="*/ 5471160 h 5669280"/>
                <a:gd name="connsiteX124" fmla="*/ 5267960 w 6715760"/>
                <a:gd name="connsiteY124" fmla="*/ 5521960 h 5669280"/>
                <a:gd name="connsiteX125" fmla="*/ 5166360 w 6715760"/>
                <a:gd name="connsiteY125" fmla="*/ 5552440 h 5669280"/>
                <a:gd name="connsiteX126" fmla="*/ 5064760 w 6715760"/>
                <a:gd name="connsiteY126" fmla="*/ 5572760 h 5669280"/>
                <a:gd name="connsiteX127" fmla="*/ 5019040 w 6715760"/>
                <a:gd name="connsiteY127" fmla="*/ 5582920 h 5669280"/>
                <a:gd name="connsiteX128" fmla="*/ 4881880 w 6715760"/>
                <a:gd name="connsiteY128" fmla="*/ 5598160 h 5669280"/>
                <a:gd name="connsiteX129" fmla="*/ 4724400 w 6715760"/>
                <a:gd name="connsiteY129" fmla="*/ 5623560 h 5669280"/>
                <a:gd name="connsiteX130" fmla="*/ 4551680 w 6715760"/>
                <a:gd name="connsiteY130" fmla="*/ 5643880 h 5669280"/>
                <a:gd name="connsiteX131" fmla="*/ 4292600 w 6715760"/>
                <a:gd name="connsiteY131" fmla="*/ 5669280 h 5669280"/>
                <a:gd name="connsiteX132" fmla="*/ 3738880 w 6715760"/>
                <a:gd name="connsiteY132" fmla="*/ 5659120 h 5669280"/>
                <a:gd name="connsiteX133" fmla="*/ 3657600 w 6715760"/>
                <a:gd name="connsiteY133" fmla="*/ 5648960 h 5669280"/>
                <a:gd name="connsiteX134" fmla="*/ 3535680 w 6715760"/>
                <a:gd name="connsiteY134" fmla="*/ 5633720 h 5669280"/>
                <a:gd name="connsiteX135" fmla="*/ 3500120 w 6715760"/>
                <a:gd name="connsiteY135" fmla="*/ 5628640 h 5669280"/>
                <a:gd name="connsiteX136" fmla="*/ 3413760 w 6715760"/>
                <a:gd name="connsiteY136" fmla="*/ 5608320 h 5669280"/>
                <a:gd name="connsiteX137" fmla="*/ 3383280 w 6715760"/>
                <a:gd name="connsiteY137" fmla="*/ 5603240 h 5669280"/>
                <a:gd name="connsiteX138" fmla="*/ 3312160 w 6715760"/>
                <a:gd name="connsiteY138" fmla="*/ 5582920 h 5669280"/>
                <a:gd name="connsiteX139" fmla="*/ 3251200 w 6715760"/>
                <a:gd name="connsiteY139" fmla="*/ 5567680 h 5669280"/>
                <a:gd name="connsiteX140" fmla="*/ 3134360 w 6715760"/>
                <a:gd name="connsiteY140" fmla="*/ 5527040 h 5669280"/>
                <a:gd name="connsiteX141" fmla="*/ 3048000 w 6715760"/>
                <a:gd name="connsiteY141" fmla="*/ 5501640 h 5669280"/>
                <a:gd name="connsiteX142" fmla="*/ 2941320 w 6715760"/>
                <a:gd name="connsiteY142" fmla="*/ 5455920 h 5669280"/>
                <a:gd name="connsiteX143" fmla="*/ 2763520 w 6715760"/>
                <a:gd name="connsiteY143" fmla="*/ 5405120 h 5669280"/>
                <a:gd name="connsiteX144" fmla="*/ 2712720 w 6715760"/>
                <a:gd name="connsiteY144" fmla="*/ 5384800 h 5669280"/>
                <a:gd name="connsiteX145" fmla="*/ 2570480 w 6715760"/>
                <a:gd name="connsiteY145" fmla="*/ 5349240 h 5669280"/>
                <a:gd name="connsiteX146" fmla="*/ 2433320 w 6715760"/>
                <a:gd name="connsiteY146" fmla="*/ 5318760 h 5669280"/>
                <a:gd name="connsiteX147" fmla="*/ 2382520 w 6715760"/>
                <a:gd name="connsiteY147" fmla="*/ 5303520 h 5669280"/>
                <a:gd name="connsiteX148" fmla="*/ 2352040 w 6715760"/>
                <a:gd name="connsiteY148" fmla="*/ 5293360 h 5669280"/>
                <a:gd name="connsiteX149" fmla="*/ 2291080 w 6715760"/>
                <a:gd name="connsiteY149" fmla="*/ 5278120 h 5669280"/>
                <a:gd name="connsiteX150" fmla="*/ 2214880 w 6715760"/>
                <a:gd name="connsiteY150" fmla="*/ 5247640 h 5669280"/>
                <a:gd name="connsiteX151" fmla="*/ 2103120 w 6715760"/>
                <a:gd name="connsiteY151" fmla="*/ 5212080 h 5669280"/>
                <a:gd name="connsiteX152" fmla="*/ 1976120 w 6715760"/>
                <a:gd name="connsiteY152" fmla="*/ 5161280 h 5669280"/>
                <a:gd name="connsiteX153" fmla="*/ 1935480 w 6715760"/>
                <a:gd name="connsiteY153" fmla="*/ 5146040 h 5669280"/>
                <a:gd name="connsiteX154" fmla="*/ 1905000 w 6715760"/>
                <a:gd name="connsiteY154" fmla="*/ 5130800 h 5669280"/>
                <a:gd name="connsiteX155" fmla="*/ 1818640 w 6715760"/>
                <a:gd name="connsiteY155" fmla="*/ 5100320 h 5669280"/>
                <a:gd name="connsiteX156" fmla="*/ 1767840 w 6715760"/>
                <a:gd name="connsiteY156" fmla="*/ 5085080 h 5669280"/>
                <a:gd name="connsiteX157" fmla="*/ 1737360 w 6715760"/>
                <a:gd name="connsiteY157" fmla="*/ 5069840 h 5669280"/>
                <a:gd name="connsiteX158" fmla="*/ 1645920 w 6715760"/>
                <a:gd name="connsiteY158" fmla="*/ 5034280 h 5669280"/>
                <a:gd name="connsiteX159" fmla="*/ 1610360 w 6715760"/>
                <a:gd name="connsiteY159" fmla="*/ 5019040 h 5669280"/>
                <a:gd name="connsiteX160" fmla="*/ 1564640 w 6715760"/>
                <a:gd name="connsiteY160" fmla="*/ 4993640 h 5669280"/>
                <a:gd name="connsiteX161" fmla="*/ 1437640 w 6715760"/>
                <a:gd name="connsiteY161" fmla="*/ 4937760 h 5669280"/>
                <a:gd name="connsiteX162" fmla="*/ 1412240 w 6715760"/>
                <a:gd name="connsiteY162" fmla="*/ 4922520 h 5669280"/>
                <a:gd name="connsiteX163" fmla="*/ 1305560 w 6715760"/>
                <a:gd name="connsiteY163" fmla="*/ 4876800 h 5669280"/>
                <a:gd name="connsiteX164" fmla="*/ 1270000 w 6715760"/>
                <a:gd name="connsiteY164" fmla="*/ 4861560 h 5669280"/>
                <a:gd name="connsiteX165" fmla="*/ 1209040 w 6715760"/>
                <a:gd name="connsiteY165" fmla="*/ 4826000 h 5669280"/>
                <a:gd name="connsiteX166" fmla="*/ 1168400 w 6715760"/>
                <a:gd name="connsiteY166" fmla="*/ 4805680 h 5669280"/>
                <a:gd name="connsiteX167" fmla="*/ 1092200 w 6715760"/>
                <a:gd name="connsiteY167" fmla="*/ 4759960 h 5669280"/>
                <a:gd name="connsiteX168" fmla="*/ 1031240 w 6715760"/>
                <a:gd name="connsiteY168" fmla="*/ 4724400 h 5669280"/>
                <a:gd name="connsiteX169" fmla="*/ 949960 w 6715760"/>
                <a:gd name="connsiteY169" fmla="*/ 4653280 h 5669280"/>
                <a:gd name="connsiteX170" fmla="*/ 909320 w 6715760"/>
                <a:gd name="connsiteY170" fmla="*/ 4612640 h 5669280"/>
                <a:gd name="connsiteX171" fmla="*/ 889000 w 6715760"/>
                <a:gd name="connsiteY171" fmla="*/ 4587240 h 5669280"/>
                <a:gd name="connsiteX172" fmla="*/ 853440 w 6715760"/>
                <a:gd name="connsiteY172" fmla="*/ 4551680 h 5669280"/>
                <a:gd name="connsiteX173" fmla="*/ 807720 w 6715760"/>
                <a:gd name="connsiteY173" fmla="*/ 4480560 h 5669280"/>
                <a:gd name="connsiteX174" fmla="*/ 767080 w 6715760"/>
                <a:gd name="connsiteY174" fmla="*/ 4414520 h 5669280"/>
                <a:gd name="connsiteX175" fmla="*/ 751840 w 6715760"/>
                <a:gd name="connsiteY175" fmla="*/ 4389120 h 5669280"/>
                <a:gd name="connsiteX176" fmla="*/ 721360 w 6715760"/>
                <a:gd name="connsiteY176" fmla="*/ 4312920 h 5669280"/>
                <a:gd name="connsiteX177" fmla="*/ 716280 w 6715760"/>
                <a:gd name="connsiteY177" fmla="*/ 4282440 h 5669280"/>
                <a:gd name="connsiteX178" fmla="*/ 706120 w 6715760"/>
                <a:gd name="connsiteY178" fmla="*/ 4251960 h 5669280"/>
                <a:gd name="connsiteX179" fmla="*/ 675640 w 6715760"/>
                <a:gd name="connsiteY179" fmla="*/ 4124960 h 5669280"/>
                <a:gd name="connsiteX180" fmla="*/ 670560 w 6715760"/>
                <a:gd name="connsiteY180" fmla="*/ 4109720 h 5669280"/>
                <a:gd name="connsiteX181" fmla="*/ 640080 w 6715760"/>
                <a:gd name="connsiteY181" fmla="*/ 3937000 h 5669280"/>
                <a:gd name="connsiteX182" fmla="*/ 594360 w 6715760"/>
                <a:gd name="connsiteY182" fmla="*/ 3754120 h 5669280"/>
                <a:gd name="connsiteX183" fmla="*/ 589280 w 6715760"/>
                <a:gd name="connsiteY183" fmla="*/ 3713480 h 5669280"/>
                <a:gd name="connsiteX184" fmla="*/ 548640 w 6715760"/>
                <a:gd name="connsiteY184" fmla="*/ 3581400 h 5669280"/>
                <a:gd name="connsiteX185" fmla="*/ 533400 w 6715760"/>
                <a:gd name="connsiteY185" fmla="*/ 3479800 h 5669280"/>
                <a:gd name="connsiteX186" fmla="*/ 518160 w 6715760"/>
                <a:gd name="connsiteY186" fmla="*/ 3423920 h 5669280"/>
                <a:gd name="connsiteX187" fmla="*/ 482600 w 6715760"/>
                <a:gd name="connsiteY187" fmla="*/ 3276600 h 5669280"/>
                <a:gd name="connsiteX188" fmla="*/ 467360 w 6715760"/>
                <a:gd name="connsiteY188" fmla="*/ 3235960 h 5669280"/>
                <a:gd name="connsiteX189" fmla="*/ 457200 w 6715760"/>
                <a:gd name="connsiteY189" fmla="*/ 3195320 h 5669280"/>
                <a:gd name="connsiteX190" fmla="*/ 421640 w 6715760"/>
                <a:gd name="connsiteY190" fmla="*/ 3083560 h 5669280"/>
                <a:gd name="connsiteX191" fmla="*/ 386080 w 6715760"/>
                <a:gd name="connsiteY191" fmla="*/ 2966720 h 5669280"/>
                <a:gd name="connsiteX192" fmla="*/ 375920 w 6715760"/>
                <a:gd name="connsiteY192" fmla="*/ 2936240 h 5669280"/>
                <a:gd name="connsiteX193" fmla="*/ 365760 w 6715760"/>
                <a:gd name="connsiteY193" fmla="*/ 2895600 h 5669280"/>
                <a:gd name="connsiteX194" fmla="*/ 320040 w 6715760"/>
                <a:gd name="connsiteY194" fmla="*/ 2753360 h 5669280"/>
                <a:gd name="connsiteX195" fmla="*/ 294640 w 6715760"/>
                <a:gd name="connsiteY195" fmla="*/ 2646680 h 5669280"/>
                <a:gd name="connsiteX196" fmla="*/ 284480 w 6715760"/>
                <a:gd name="connsiteY196" fmla="*/ 2600960 h 5669280"/>
                <a:gd name="connsiteX197" fmla="*/ 274320 w 6715760"/>
                <a:gd name="connsiteY197" fmla="*/ 2575560 h 5669280"/>
                <a:gd name="connsiteX198" fmla="*/ 259080 w 6715760"/>
                <a:gd name="connsiteY198" fmla="*/ 2524760 h 5669280"/>
                <a:gd name="connsiteX199" fmla="*/ 243840 w 6715760"/>
                <a:gd name="connsiteY199" fmla="*/ 2453640 h 5669280"/>
                <a:gd name="connsiteX200" fmla="*/ 218440 w 6715760"/>
                <a:gd name="connsiteY200" fmla="*/ 2352040 h 5669280"/>
                <a:gd name="connsiteX201" fmla="*/ 198120 w 6715760"/>
                <a:gd name="connsiteY201" fmla="*/ 2265680 h 5669280"/>
                <a:gd name="connsiteX202" fmla="*/ 167640 w 6715760"/>
                <a:gd name="connsiteY202" fmla="*/ 2153920 h 5669280"/>
                <a:gd name="connsiteX203" fmla="*/ 137160 w 6715760"/>
                <a:gd name="connsiteY203" fmla="*/ 2037080 h 5669280"/>
                <a:gd name="connsiteX204" fmla="*/ 127000 w 6715760"/>
                <a:gd name="connsiteY204" fmla="*/ 1976120 h 5669280"/>
                <a:gd name="connsiteX205" fmla="*/ 116840 w 6715760"/>
                <a:gd name="connsiteY205" fmla="*/ 1935480 h 5669280"/>
                <a:gd name="connsiteX206" fmla="*/ 96520 w 6715760"/>
                <a:gd name="connsiteY206" fmla="*/ 1844040 h 5669280"/>
                <a:gd name="connsiteX207" fmla="*/ 91440 w 6715760"/>
                <a:gd name="connsiteY207" fmla="*/ 1798320 h 5669280"/>
                <a:gd name="connsiteX208" fmla="*/ 81280 w 6715760"/>
                <a:gd name="connsiteY208" fmla="*/ 1711960 h 5669280"/>
                <a:gd name="connsiteX209" fmla="*/ 76200 w 6715760"/>
                <a:gd name="connsiteY209" fmla="*/ 1590040 h 5669280"/>
                <a:gd name="connsiteX210" fmla="*/ 71120 w 6715760"/>
                <a:gd name="connsiteY210" fmla="*/ 1554480 h 5669280"/>
                <a:gd name="connsiteX211" fmla="*/ 66040 w 6715760"/>
                <a:gd name="connsiteY211" fmla="*/ 1310640 h 5669280"/>
                <a:gd name="connsiteX212" fmla="*/ 55880 w 6715760"/>
                <a:gd name="connsiteY212" fmla="*/ 1132840 h 5669280"/>
                <a:gd name="connsiteX213" fmla="*/ 50800 w 6715760"/>
                <a:gd name="connsiteY213" fmla="*/ 853440 h 5669280"/>
                <a:gd name="connsiteX214" fmla="*/ 40640 w 6715760"/>
                <a:gd name="connsiteY214" fmla="*/ 629920 h 5669280"/>
                <a:gd name="connsiteX215" fmla="*/ 25400 w 6715760"/>
                <a:gd name="connsiteY215" fmla="*/ 436880 h 5669280"/>
                <a:gd name="connsiteX216" fmla="*/ 20320 w 6715760"/>
                <a:gd name="connsiteY216" fmla="*/ 264160 h 5669280"/>
                <a:gd name="connsiteX217" fmla="*/ 15240 w 6715760"/>
                <a:gd name="connsiteY217" fmla="*/ 248920 h 5669280"/>
                <a:gd name="connsiteX218" fmla="*/ 5080 w 6715760"/>
                <a:gd name="connsiteY218" fmla="*/ 203200 h 5669280"/>
                <a:gd name="connsiteX219" fmla="*/ 0 w 6715760"/>
                <a:gd name="connsiteY219" fmla="*/ 213360 h 566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</a:cxnLst>
              <a:rect l="l" t="t" r="r" b="b"/>
              <a:pathLst>
                <a:path w="6715760" h="5669280">
                  <a:moveTo>
                    <a:pt x="0" y="213360"/>
                  </a:moveTo>
                  <a:lnTo>
                    <a:pt x="0" y="213360"/>
                  </a:lnTo>
                  <a:cubicBezTo>
                    <a:pt x="11853" y="204893"/>
                    <a:pt x="22531" y="194474"/>
                    <a:pt x="35560" y="187960"/>
                  </a:cubicBezTo>
                  <a:cubicBezTo>
                    <a:pt x="46586" y="182447"/>
                    <a:pt x="59198" y="180937"/>
                    <a:pt x="71120" y="177800"/>
                  </a:cubicBezTo>
                  <a:cubicBezTo>
                    <a:pt x="116598" y="165832"/>
                    <a:pt x="142068" y="159199"/>
                    <a:pt x="187960" y="152400"/>
                  </a:cubicBezTo>
                  <a:cubicBezTo>
                    <a:pt x="440923" y="114924"/>
                    <a:pt x="354541" y="124801"/>
                    <a:pt x="589280" y="111760"/>
                  </a:cubicBezTo>
                  <a:cubicBezTo>
                    <a:pt x="629356" y="98401"/>
                    <a:pt x="595915" y="108123"/>
                    <a:pt x="680720" y="101600"/>
                  </a:cubicBezTo>
                  <a:lnTo>
                    <a:pt x="934720" y="81280"/>
                  </a:lnTo>
                  <a:cubicBezTo>
                    <a:pt x="1058251" y="56574"/>
                    <a:pt x="932174" y="80511"/>
                    <a:pt x="1254760" y="60960"/>
                  </a:cubicBezTo>
                  <a:cubicBezTo>
                    <a:pt x="1296256" y="58445"/>
                    <a:pt x="1302605" y="52603"/>
                    <a:pt x="1346200" y="45720"/>
                  </a:cubicBezTo>
                  <a:cubicBezTo>
                    <a:pt x="1361346" y="43329"/>
                    <a:pt x="1376598" y="41253"/>
                    <a:pt x="1391920" y="40640"/>
                  </a:cubicBezTo>
                  <a:cubicBezTo>
                    <a:pt x="1461312" y="37864"/>
                    <a:pt x="1530773" y="37253"/>
                    <a:pt x="1600200" y="35560"/>
                  </a:cubicBezTo>
                  <a:cubicBezTo>
                    <a:pt x="1761030" y="20939"/>
                    <a:pt x="1654713" y="29196"/>
                    <a:pt x="1981200" y="25400"/>
                  </a:cubicBezTo>
                  <a:lnTo>
                    <a:pt x="2529840" y="20320"/>
                  </a:lnTo>
                  <a:cubicBezTo>
                    <a:pt x="2624752" y="6761"/>
                    <a:pt x="2515081" y="21118"/>
                    <a:pt x="2717800" y="10160"/>
                  </a:cubicBezTo>
                  <a:cubicBezTo>
                    <a:pt x="2729756" y="9514"/>
                    <a:pt x="2741396" y="5549"/>
                    <a:pt x="2753360" y="5080"/>
                  </a:cubicBezTo>
                  <a:cubicBezTo>
                    <a:pt x="2827829" y="2160"/>
                    <a:pt x="2902373" y="1693"/>
                    <a:pt x="2976880" y="0"/>
                  </a:cubicBezTo>
                  <a:cubicBezTo>
                    <a:pt x="3049693" y="1693"/>
                    <a:pt x="3122595" y="1113"/>
                    <a:pt x="3195320" y="5080"/>
                  </a:cubicBezTo>
                  <a:cubicBezTo>
                    <a:pt x="3215890" y="6202"/>
                    <a:pt x="3235813" y="12901"/>
                    <a:pt x="3256280" y="15240"/>
                  </a:cubicBezTo>
                  <a:cubicBezTo>
                    <a:pt x="3297180" y="19914"/>
                    <a:pt x="3491481" y="34987"/>
                    <a:pt x="3520440" y="35560"/>
                  </a:cubicBezTo>
                  <a:lnTo>
                    <a:pt x="4399280" y="45720"/>
                  </a:lnTo>
                  <a:lnTo>
                    <a:pt x="4511040" y="50800"/>
                  </a:lnTo>
                  <a:cubicBezTo>
                    <a:pt x="4931163" y="61572"/>
                    <a:pt x="4664422" y="49325"/>
                    <a:pt x="4897120" y="60960"/>
                  </a:cubicBezTo>
                  <a:cubicBezTo>
                    <a:pt x="4942099" y="75953"/>
                    <a:pt x="4894908" y="61370"/>
                    <a:pt x="4998720" y="76200"/>
                  </a:cubicBezTo>
                  <a:cubicBezTo>
                    <a:pt x="5005632" y="77187"/>
                    <a:pt x="5012164" y="80067"/>
                    <a:pt x="5019040" y="81280"/>
                  </a:cubicBezTo>
                  <a:cubicBezTo>
                    <a:pt x="5040973" y="85151"/>
                    <a:pt x="5063111" y="87778"/>
                    <a:pt x="5085080" y="91440"/>
                  </a:cubicBezTo>
                  <a:cubicBezTo>
                    <a:pt x="5093597" y="92859"/>
                    <a:pt x="5102043" y="94686"/>
                    <a:pt x="5110480" y="96520"/>
                  </a:cubicBezTo>
                  <a:lnTo>
                    <a:pt x="5201920" y="116840"/>
                  </a:lnTo>
                  <a:cubicBezTo>
                    <a:pt x="5222392" y="121714"/>
                    <a:pt x="5213779" y="123768"/>
                    <a:pt x="5237480" y="127000"/>
                  </a:cubicBezTo>
                  <a:cubicBezTo>
                    <a:pt x="5267866" y="131144"/>
                    <a:pt x="5298440" y="133773"/>
                    <a:pt x="5328920" y="137160"/>
                  </a:cubicBezTo>
                  <a:cubicBezTo>
                    <a:pt x="5379005" y="149681"/>
                    <a:pt x="5323792" y="137155"/>
                    <a:pt x="5425440" y="147320"/>
                  </a:cubicBezTo>
                  <a:cubicBezTo>
                    <a:pt x="5461753" y="150951"/>
                    <a:pt x="5489534" y="153295"/>
                    <a:pt x="5521960" y="162560"/>
                  </a:cubicBezTo>
                  <a:cubicBezTo>
                    <a:pt x="5527109" y="164031"/>
                    <a:pt x="5532228" y="165651"/>
                    <a:pt x="5537200" y="167640"/>
                  </a:cubicBezTo>
                  <a:cubicBezTo>
                    <a:pt x="5549174" y="172429"/>
                    <a:pt x="5560907" y="177800"/>
                    <a:pt x="5572760" y="182880"/>
                  </a:cubicBezTo>
                  <a:cubicBezTo>
                    <a:pt x="5600942" y="211062"/>
                    <a:pt x="5576868" y="190201"/>
                    <a:pt x="5628640" y="218440"/>
                  </a:cubicBezTo>
                  <a:cubicBezTo>
                    <a:pt x="5634000" y="221364"/>
                    <a:pt x="5638618" y="225504"/>
                    <a:pt x="5643880" y="228600"/>
                  </a:cubicBezTo>
                  <a:cubicBezTo>
                    <a:pt x="5667414" y="242444"/>
                    <a:pt x="5690578" y="257029"/>
                    <a:pt x="5715000" y="269240"/>
                  </a:cubicBezTo>
                  <a:cubicBezTo>
                    <a:pt x="5724579" y="274029"/>
                    <a:pt x="5735901" y="274611"/>
                    <a:pt x="5745480" y="279400"/>
                  </a:cubicBezTo>
                  <a:cubicBezTo>
                    <a:pt x="5779347" y="296333"/>
                    <a:pt x="5811159" y="318226"/>
                    <a:pt x="5847080" y="330200"/>
                  </a:cubicBezTo>
                  <a:cubicBezTo>
                    <a:pt x="5852160" y="331893"/>
                    <a:pt x="5857581" y="332786"/>
                    <a:pt x="5862320" y="335280"/>
                  </a:cubicBezTo>
                  <a:cubicBezTo>
                    <a:pt x="5889828" y="349758"/>
                    <a:pt x="5916362" y="366019"/>
                    <a:pt x="5943600" y="381000"/>
                  </a:cubicBezTo>
                  <a:cubicBezTo>
                    <a:pt x="5950235" y="384649"/>
                    <a:pt x="5957517" y="387116"/>
                    <a:pt x="5963920" y="391160"/>
                  </a:cubicBezTo>
                  <a:cubicBezTo>
                    <a:pt x="5989730" y="407461"/>
                    <a:pt x="6014720" y="425027"/>
                    <a:pt x="6040120" y="441960"/>
                  </a:cubicBezTo>
                  <a:cubicBezTo>
                    <a:pt x="6078097" y="467278"/>
                    <a:pt x="6033922" y="437192"/>
                    <a:pt x="6106160" y="492760"/>
                  </a:cubicBezTo>
                  <a:cubicBezTo>
                    <a:pt x="6110999" y="496483"/>
                    <a:pt x="6117083" y="498603"/>
                    <a:pt x="6121400" y="502920"/>
                  </a:cubicBezTo>
                  <a:cubicBezTo>
                    <a:pt x="6129067" y="510587"/>
                    <a:pt x="6134580" y="520160"/>
                    <a:pt x="6141720" y="528320"/>
                  </a:cubicBezTo>
                  <a:cubicBezTo>
                    <a:pt x="6146451" y="533727"/>
                    <a:pt x="6153195" y="537442"/>
                    <a:pt x="6156960" y="543560"/>
                  </a:cubicBezTo>
                  <a:cubicBezTo>
                    <a:pt x="6225708" y="655275"/>
                    <a:pt x="6164790" y="560525"/>
                    <a:pt x="6187440" y="609600"/>
                  </a:cubicBezTo>
                  <a:cubicBezTo>
                    <a:pt x="6195374" y="626790"/>
                    <a:pt x="6204906" y="643210"/>
                    <a:pt x="6212840" y="660400"/>
                  </a:cubicBezTo>
                  <a:cubicBezTo>
                    <a:pt x="6215084" y="665262"/>
                    <a:pt x="6215415" y="670908"/>
                    <a:pt x="6217920" y="675640"/>
                  </a:cubicBezTo>
                  <a:cubicBezTo>
                    <a:pt x="6230695" y="699771"/>
                    <a:pt x="6245300" y="722892"/>
                    <a:pt x="6258560" y="746760"/>
                  </a:cubicBezTo>
                  <a:cubicBezTo>
                    <a:pt x="6262238" y="753380"/>
                    <a:pt x="6264963" y="760505"/>
                    <a:pt x="6268720" y="767080"/>
                  </a:cubicBezTo>
                  <a:cubicBezTo>
                    <a:pt x="6271749" y="772381"/>
                    <a:pt x="6276007" y="776933"/>
                    <a:pt x="6278880" y="782320"/>
                  </a:cubicBezTo>
                  <a:cubicBezTo>
                    <a:pt x="6321054" y="861396"/>
                    <a:pt x="6292782" y="821176"/>
                    <a:pt x="6324600" y="863600"/>
                  </a:cubicBezTo>
                  <a:cubicBezTo>
                    <a:pt x="6327987" y="878840"/>
                    <a:pt x="6329823" y="894509"/>
                    <a:pt x="6334760" y="909320"/>
                  </a:cubicBezTo>
                  <a:cubicBezTo>
                    <a:pt x="6354668" y="969045"/>
                    <a:pt x="6337044" y="883659"/>
                    <a:pt x="6350000" y="939800"/>
                  </a:cubicBezTo>
                  <a:cubicBezTo>
                    <a:pt x="6353883" y="956626"/>
                    <a:pt x="6355082" y="974095"/>
                    <a:pt x="6360160" y="990600"/>
                  </a:cubicBezTo>
                  <a:cubicBezTo>
                    <a:pt x="6361956" y="996435"/>
                    <a:pt x="6368053" y="1000171"/>
                    <a:pt x="6370320" y="1005840"/>
                  </a:cubicBezTo>
                  <a:cubicBezTo>
                    <a:pt x="6378275" y="1025727"/>
                    <a:pt x="6383867" y="1046480"/>
                    <a:pt x="6390640" y="1066800"/>
                  </a:cubicBezTo>
                  <a:cubicBezTo>
                    <a:pt x="6394027" y="1076960"/>
                    <a:pt x="6397606" y="1087058"/>
                    <a:pt x="6400800" y="1097280"/>
                  </a:cubicBezTo>
                  <a:cubicBezTo>
                    <a:pt x="6407670" y="1119263"/>
                    <a:pt x="6421120" y="1163320"/>
                    <a:pt x="6421120" y="1163320"/>
                  </a:cubicBezTo>
                  <a:cubicBezTo>
                    <a:pt x="6437223" y="1276038"/>
                    <a:pt x="6410714" y="1084970"/>
                    <a:pt x="6431280" y="1264920"/>
                  </a:cubicBezTo>
                  <a:cubicBezTo>
                    <a:pt x="6443486" y="1371720"/>
                    <a:pt x="6471390" y="1529402"/>
                    <a:pt x="6487160" y="1620520"/>
                  </a:cubicBezTo>
                  <a:cubicBezTo>
                    <a:pt x="6488351" y="1627400"/>
                    <a:pt x="6490991" y="1633971"/>
                    <a:pt x="6492240" y="1640840"/>
                  </a:cubicBezTo>
                  <a:cubicBezTo>
                    <a:pt x="6501154" y="1689867"/>
                    <a:pt x="6509448" y="1739007"/>
                    <a:pt x="6517640" y="1788160"/>
                  </a:cubicBezTo>
                  <a:cubicBezTo>
                    <a:pt x="6519608" y="1799971"/>
                    <a:pt x="6520211" y="1812012"/>
                    <a:pt x="6522720" y="1823720"/>
                  </a:cubicBezTo>
                  <a:cubicBezTo>
                    <a:pt x="6525303" y="1835774"/>
                    <a:pt x="6530410" y="1847202"/>
                    <a:pt x="6532880" y="1859280"/>
                  </a:cubicBezTo>
                  <a:cubicBezTo>
                    <a:pt x="6545658" y="1921751"/>
                    <a:pt x="6552975" y="1985379"/>
                    <a:pt x="6568440" y="2047240"/>
                  </a:cubicBezTo>
                  <a:cubicBezTo>
                    <a:pt x="6571827" y="2060787"/>
                    <a:pt x="6576027" y="2074156"/>
                    <a:pt x="6578600" y="2087880"/>
                  </a:cubicBezTo>
                  <a:cubicBezTo>
                    <a:pt x="6583680" y="2114973"/>
                    <a:pt x="6588218" y="2142174"/>
                    <a:pt x="6593840" y="2169160"/>
                  </a:cubicBezTo>
                  <a:cubicBezTo>
                    <a:pt x="6596688" y="2182830"/>
                    <a:pt x="6600860" y="2196194"/>
                    <a:pt x="6604000" y="2209800"/>
                  </a:cubicBezTo>
                  <a:cubicBezTo>
                    <a:pt x="6605942" y="2218213"/>
                    <a:pt x="6607207" y="2226771"/>
                    <a:pt x="6609080" y="2235200"/>
                  </a:cubicBezTo>
                  <a:cubicBezTo>
                    <a:pt x="6617367" y="2272494"/>
                    <a:pt x="6626475" y="2309605"/>
                    <a:pt x="6634480" y="2346960"/>
                  </a:cubicBezTo>
                  <a:cubicBezTo>
                    <a:pt x="6643560" y="2389332"/>
                    <a:pt x="6646435" y="2457996"/>
                    <a:pt x="6649720" y="2489200"/>
                  </a:cubicBezTo>
                  <a:cubicBezTo>
                    <a:pt x="6652578" y="2516354"/>
                    <a:pt x="6657163" y="2543311"/>
                    <a:pt x="6659880" y="2570480"/>
                  </a:cubicBezTo>
                  <a:cubicBezTo>
                    <a:pt x="6670899" y="2680671"/>
                    <a:pt x="6663365" y="2638705"/>
                    <a:pt x="6675120" y="2697480"/>
                  </a:cubicBezTo>
                  <a:cubicBezTo>
                    <a:pt x="6676813" y="2717800"/>
                    <a:pt x="6677212" y="2738270"/>
                    <a:pt x="6680200" y="2758440"/>
                  </a:cubicBezTo>
                  <a:cubicBezTo>
                    <a:pt x="6683996" y="2784063"/>
                    <a:pt x="6690806" y="2809155"/>
                    <a:pt x="6695440" y="2834640"/>
                  </a:cubicBezTo>
                  <a:cubicBezTo>
                    <a:pt x="6697801" y="2847625"/>
                    <a:pt x="6704336" y="2899467"/>
                    <a:pt x="6705600" y="2910840"/>
                  </a:cubicBezTo>
                  <a:cubicBezTo>
                    <a:pt x="6709173" y="2942993"/>
                    <a:pt x="6715760" y="3007360"/>
                    <a:pt x="6715760" y="3007360"/>
                  </a:cubicBezTo>
                  <a:cubicBezTo>
                    <a:pt x="6712879" y="3145655"/>
                    <a:pt x="6714608" y="3259607"/>
                    <a:pt x="6700520" y="3393440"/>
                  </a:cubicBezTo>
                  <a:cubicBezTo>
                    <a:pt x="6698712" y="3410614"/>
                    <a:pt x="6693747" y="3427307"/>
                    <a:pt x="6690360" y="3444240"/>
                  </a:cubicBezTo>
                  <a:cubicBezTo>
                    <a:pt x="6686973" y="3483187"/>
                    <a:pt x="6684681" y="3522244"/>
                    <a:pt x="6680200" y="3561080"/>
                  </a:cubicBezTo>
                  <a:cubicBezTo>
                    <a:pt x="6679586" y="3566399"/>
                    <a:pt x="6676282" y="3571093"/>
                    <a:pt x="6675120" y="3576320"/>
                  </a:cubicBezTo>
                  <a:cubicBezTo>
                    <a:pt x="6644942" y="3712120"/>
                    <a:pt x="6668875" y="3659930"/>
                    <a:pt x="6639560" y="3718560"/>
                  </a:cubicBezTo>
                  <a:cubicBezTo>
                    <a:pt x="6636173" y="3742267"/>
                    <a:pt x="6634333" y="3766246"/>
                    <a:pt x="6629400" y="3789680"/>
                  </a:cubicBezTo>
                  <a:cubicBezTo>
                    <a:pt x="6627521" y="3798603"/>
                    <a:pt x="6622442" y="3806542"/>
                    <a:pt x="6619240" y="3815080"/>
                  </a:cubicBezTo>
                  <a:cubicBezTo>
                    <a:pt x="6617360" y="3820094"/>
                    <a:pt x="6615671" y="3825183"/>
                    <a:pt x="6614160" y="3830320"/>
                  </a:cubicBezTo>
                  <a:cubicBezTo>
                    <a:pt x="6607203" y="3853973"/>
                    <a:pt x="6600115" y="3877596"/>
                    <a:pt x="6593840" y="3901440"/>
                  </a:cubicBezTo>
                  <a:cubicBezTo>
                    <a:pt x="6591643" y="3909790"/>
                    <a:pt x="6591005" y="3918503"/>
                    <a:pt x="6588760" y="3926840"/>
                  </a:cubicBezTo>
                  <a:cubicBezTo>
                    <a:pt x="6579145" y="3962551"/>
                    <a:pt x="6568635" y="3998016"/>
                    <a:pt x="6558280" y="4033520"/>
                  </a:cubicBezTo>
                  <a:cubicBezTo>
                    <a:pt x="6556781" y="4038661"/>
                    <a:pt x="6554362" y="4043533"/>
                    <a:pt x="6553200" y="4048760"/>
                  </a:cubicBezTo>
                  <a:cubicBezTo>
                    <a:pt x="6550966" y="4058815"/>
                    <a:pt x="6550618" y="4069247"/>
                    <a:pt x="6548120" y="4079240"/>
                  </a:cubicBezTo>
                  <a:cubicBezTo>
                    <a:pt x="6540448" y="4109930"/>
                    <a:pt x="6530392" y="4139990"/>
                    <a:pt x="6522720" y="4170680"/>
                  </a:cubicBezTo>
                  <a:cubicBezTo>
                    <a:pt x="6520222" y="4180673"/>
                    <a:pt x="6519660" y="4191060"/>
                    <a:pt x="6517640" y="4201160"/>
                  </a:cubicBezTo>
                  <a:cubicBezTo>
                    <a:pt x="6511183" y="4233446"/>
                    <a:pt x="6488533" y="4292067"/>
                    <a:pt x="6482080" y="4307840"/>
                  </a:cubicBezTo>
                  <a:cubicBezTo>
                    <a:pt x="6478341" y="4316979"/>
                    <a:pt x="6471635" y="4324609"/>
                    <a:pt x="6466840" y="4333240"/>
                  </a:cubicBezTo>
                  <a:cubicBezTo>
                    <a:pt x="6463162" y="4339860"/>
                    <a:pt x="6459730" y="4346628"/>
                    <a:pt x="6456680" y="4353560"/>
                  </a:cubicBezTo>
                  <a:cubicBezTo>
                    <a:pt x="6441099" y="4388972"/>
                    <a:pt x="6427702" y="4425362"/>
                    <a:pt x="6410960" y="4460240"/>
                  </a:cubicBezTo>
                  <a:cubicBezTo>
                    <a:pt x="6407296" y="4467873"/>
                    <a:pt x="6399774" y="4473127"/>
                    <a:pt x="6395720" y="4480560"/>
                  </a:cubicBezTo>
                  <a:cubicBezTo>
                    <a:pt x="6389545" y="4491881"/>
                    <a:pt x="6386486" y="4504708"/>
                    <a:pt x="6380480" y="4516120"/>
                  </a:cubicBezTo>
                  <a:cubicBezTo>
                    <a:pt x="6369524" y="4536937"/>
                    <a:pt x="6356345" y="4556516"/>
                    <a:pt x="6344920" y="4577080"/>
                  </a:cubicBezTo>
                  <a:cubicBezTo>
                    <a:pt x="6339403" y="4587010"/>
                    <a:pt x="6335119" y="4597588"/>
                    <a:pt x="6329680" y="4607560"/>
                  </a:cubicBezTo>
                  <a:cubicBezTo>
                    <a:pt x="6324952" y="4616228"/>
                    <a:pt x="6318995" y="4624200"/>
                    <a:pt x="6314440" y="4632960"/>
                  </a:cubicBezTo>
                  <a:cubicBezTo>
                    <a:pt x="6296971" y="4666554"/>
                    <a:pt x="6284643" y="4703055"/>
                    <a:pt x="6263640" y="4734560"/>
                  </a:cubicBezTo>
                  <a:cubicBezTo>
                    <a:pt x="6240427" y="4769380"/>
                    <a:pt x="6247151" y="4758536"/>
                    <a:pt x="6212840" y="4820920"/>
                  </a:cubicBezTo>
                  <a:cubicBezTo>
                    <a:pt x="6207366" y="4830873"/>
                    <a:pt x="6203791" y="4841876"/>
                    <a:pt x="6197600" y="4851400"/>
                  </a:cubicBezTo>
                  <a:cubicBezTo>
                    <a:pt x="6181723" y="4875827"/>
                    <a:pt x="6163507" y="4898653"/>
                    <a:pt x="6146800" y="4922520"/>
                  </a:cubicBezTo>
                  <a:cubicBezTo>
                    <a:pt x="6139798" y="4932523"/>
                    <a:pt x="6134180" y="4943523"/>
                    <a:pt x="6126480" y="4953000"/>
                  </a:cubicBezTo>
                  <a:cubicBezTo>
                    <a:pt x="6104467" y="4980093"/>
                    <a:pt x="6076052" y="5003056"/>
                    <a:pt x="6060440" y="5034280"/>
                  </a:cubicBezTo>
                  <a:cubicBezTo>
                    <a:pt x="6041486" y="5072189"/>
                    <a:pt x="6061340" y="5037834"/>
                    <a:pt x="6029960" y="5074920"/>
                  </a:cubicBezTo>
                  <a:cubicBezTo>
                    <a:pt x="6017489" y="5089659"/>
                    <a:pt x="6005984" y="5105194"/>
                    <a:pt x="5994400" y="5120640"/>
                  </a:cubicBezTo>
                  <a:cubicBezTo>
                    <a:pt x="5982144" y="5136981"/>
                    <a:pt x="5981095" y="5145178"/>
                    <a:pt x="5963920" y="5161280"/>
                  </a:cubicBezTo>
                  <a:cubicBezTo>
                    <a:pt x="5944623" y="5179371"/>
                    <a:pt x="5922949" y="5194757"/>
                    <a:pt x="5902960" y="5212080"/>
                  </a:cubicBezTo>
                  <a:cubicBezTo>
                    <a:pt x="5897531" y="5216785"/>
                    <a:pt x="5893467" y="5223009"/>
                    <a:pt x="5887720" y="5227320"/>
                  </a:cubicBezTo>
                  <a:cubicBezTo>
                    <a:pt x="5866301" y="5243384"/>
                    <a:pt x="5840612" y="5254108"/>
                    <a:pt x="5821680" y="5273040"/>
                  </a:cubicBezTo>
                  <a:cubicBezTo>
                    <a:pt x="5816600" y="5278120"/>
                    <a:pt x="5812483" y="5284395"/>
                    <a:pt x="5806440" y="5288280"/>
                  </a:cubicBezTo>
                  <a:cubicBezTo>
                    <a:pt x="5712657" y="5348569"/>
                    <a:pt x="5783109" y="5299945"/>
                    <a:pt x="5725160" y="5328920"/>
                  </a:cubicBezTo>
                  <a:cubicBezTo>
                    <a:pt x="5716329" y="5333336"/>
                    <a:pt x="5708472" y="5339514"/>
                    <a:pt x="5699760" y="5344160"/>
                  </a:cubicBezTo>
                  <a:cubicBezTo>
                    <a:pt x="5683055" y="5353069"/>
                    <a:pt x="5666170" y="5361672"/>
                    <a:pt x="5648960" y="5369560"/>
                  </a:cubicBezTo>
                  <a:cubicBezTo>
                    <a:pt x="5625513" y="5380306"/>
                    <a:pt x="5601547" y="5389880"/>
                    <a:pt x="5577840" y="5400040"/>
                  </a:cubicBezTo>
                  <a:cubicBezTo>
                    <a:pt x="5554133" y="5410200"/>
                    <a:pt x="5529789" y="5418985"/>
                    <a:pt x="5506720" y="5430520"/>
                  </a:cubicBezTo>
                  <a:cubicBezTo>
                    <a:pt x="5489787" y="5438987"/>
                    <a:pt x="5473220" y="5448231"/>
                    <a:pt x="5455920" y="5455920"/>
                  </a:cubicBezTo>
                  <a:cubicBezTo>
                    <a:pt x="5442699" y="5461796"/>
                    <a:pt x="5428930" y="5466364"/>
                    <a:pt x="5415280" y="5471160"/>
                  </a:cubicBezTo>
                  <a:cubicBezTo>
                    <a:pt x="5366273" y="5488379"/>
                    <a:pt x="5317714" y="5507034"/>
                    <a:pt x="5267960" y="5521960"/>
                  </a:cubicBezTo>
                  <a:cubicBezTo>
                    <a:pt x="5234093" y="5532120"/>
                    <a:pt x="5201031" y="5545506"/>
                    <a:pt x="5166360" y="5552440"/>
                  </a:cubicBezTo>
                  <a:lnTo>
                    <a:pt x="5064760" y="5572760"/>
                  </a:lnTo>
                  <a:cubicBezTo>
                    <a:pt x="5049472" y="5575923"/>
                    <a:pt x="5034503" y="5580772"/>
                    <a:pt x="5019040" y="5582920"/>
                  </a:cubicBezTo>
                  <a:cubicBezTo>
                    <a:pt x="4973476" y="5589248"/>
                    <a:pt x="4927294" y="5590835"/>
                    <a:pt x="4881880" y="5598160"/>
                  </a:cubicBezTo>
                  <a:lnTo>
                    <a:pt x="4724400" y="5623560"/>
                  </a:lnTo>
                  <a:cubicBezTo>
                    <a:pt x="4612920" y="5640076"/>
                    <a:pt x="4635291" y="5635789"/>
                    <a:pt x="4551680" y="5643880"/>
                  </a:cubicBezTo>
                  <a:lnTo>
                    <a:pt x="4292600" y="5669280"/>
                  </a:lnTo>
                  <a:cubicBezTo>
                    <a:pt x="4186051" y="5668012"/>
                    <a:pt x="3900040" y="5668600"/>
                    <a:pt x="3738880" y="5659120"/>
                  </a:cubicBezTo>
                  <a:cubicBezTo>
                    <a:pt x="3711377" y="5657502"/>
                    <a:pt x="3684822" y="5652472"/>
                    <a:pt x="3657600" y="5648960"/>
                  </a:cubicBezTo>
                  <a:lnTo>
                    <a:pt x="3535680" y="5633720"/>
                  </a:lnTo>
                  <a:cubicBezTo>
                    <a:pt x="3523827" y="5632027"/>
                    <a:pt x="3511842" y="5631082"/>
                    <a:pt x="3500120" y="5628640"/>
                  </a:cubicBezTo>
                  <a:cubicBezTo>
                    <a:pt x="3471169" y="5622609"/>
                    <a:pt x="3442658" y="5614602"/>
                    <a:pt x="3413760" y="5608320"/>
                  </a:cubicBezTo>
                  <a:cubicBezTo>
                    <a:pt x="3403695" y="5606132"/>
                    <a:pt x="3393273" y="5605738"/>
                    <a:pt x="3383280" y="5603240"/>
                  </a:cubicBezTo>
                  <a:cubicBezTo>
                    <a:pt x="3359361" y="5597260"/>
                    <a:pt x="3335968" y="5589330"/>
                    <a:pt x="3312160" y="5582920"/>
                  </a:cubicBezTo>
                  <a:cubicBezTo>
                    <a:pt x="3291935" y="5577475"/>
                    <a:pt x="3271182" y="5573960"/>
                    <a:pt x="3251200" y="5567680"/>
                  </a:cubicBezTo>
                  <a:cubicBezTo>
                    <a:pt x="3211862" y="5555317"/>
                    <a:pt x="3173920" y="5538675"/>
                    <a:pt x="3134360" y="5527040"/>
                  </a:cubicBezTo>
                  <a:cubicBezTo>
                    <a:pt x="3105573" y="5518573"/>
                    <a:pt x="3076172" y="5511970"/>
                    <a:pt x="3048000" y="5501640"/>
                  </a:cubicBezTo>
                  <a:cubicBezTo>
                    <a:pt x="2971971" y="5473763"/>
                    <a:pt x="3002783" y="5474502"/>
                    <a:pt x="2941320" y="5455920"/>
                  </a:cubicBezTo>
                  <a:cubicBezTo>
                    <a:pt x="2882319" y="5438083"/>
                    <a:pt x="2820750" y="5428012"/>
                    <a:pt x="2763520" y="5405120"/>
                  </a:cubicBezTo>
                  <a:cubicBezTo>
                    <a:pt x="2746587" y="5398347"/>
                    <a:pt x="2730239" y="5389871"/>
                    <a:pt x="2712720" y="5384800"/>
                  </a:cubicBezTo>
                  <a:cubicBezTo>
                    <a:pt x="2665775" y="5371211"/>
                    <a:pt x="2618189" y="5359842"/>
                    <a:pt x="2570480" y="5349240"/>
                  </a:cubicBezTo>
                  <a:cubicBezTo>
                    <a:pt x="2524760" y="5339080"/>
                    <a:pt x="2478180" y="5332218"/>
                    <a:pt x="2433320" y="5318760"/>
                  </a:cubicBezTo>
                  <a:lnTo>
                    <a:pt x="2382520" y="5303520"/>
                  </a:lnTo>
                  <a:cubicBezTo>
                    <a:pt x="2372298" y="5300326"/>
                    <a:pt x="2362359" y="5296226"/>
                    <a:pt x="2352040" y="5293360"/>
                  </a:cubicBezTo>
                  <a:cubicBezTo>
                    <a:pt x="2331859" y="5287754"/>
                    <a:pt x="2311219" y="5283874"/>
                    <a:pt x="2291080" y="5278120"/>
                  </a:cubicBezTo>
                  <a:cubicBezTo>
                    <a:pt x="2145397" y="5236496"/>
                    <a:pt x="2322793" y="5286180"/>
                    <a:pt x="2214880" y="5247640"/>
                  </a:cubicBezTo>
                  <a:cubicBezTo>
                    <a:pt x="2178064" y="5234491"/>
                    <a:pt x="2139418" y="5226599"/>
                    <a:pt x="2103120" y="5212080"/>
                  </a:cubicBezTo>
                  <a:lnTo>
                    <a:pt x="1976120" y="5161280"/>
                  </a:lnTo>
                  <a:cubicBezTo>
                    <a:pt x="1962659" y="5155977"/>
                    <a:pt x="1948420" y="5152510"/>
                    <a:pt x="1935480" y="5146040"/>
                  </a:cubicBezTo>
                  <a:cubicBezTo>
                    <a:pt x="1925320" y="5140960"/>
                    <a:pt x="1915578" y="5134939"/>
                    <a:pt x="1905000" y="5130800"/>
                  </a:cubicBezTo>
                  <a:cubicBezTo>
                    <a:pt x="1876572" y="5119676"/>
                    <a:pt x="1847600" y="5109973"/>
                    <a:pt x="1818640" y="5100320"/>
                  </a:cubicBezTo>
                  <a:cubicBezTo>
                    <a:pt x="1801868" y="5094729"/>
                    <a:pt x="1784393" y="5091287"/>
                    <a:pt x="1767840" y="5085080"/>
                  </a:cubicBezTo>
                  <a:cubicBezTo>
                    <a:pt x="1757204" y="5081092"/>
                    <a:pt x="1747845" y="5074209"/>
                    <a:pt x="1737360" y="5069840"/>
                  </a:cubicBezTo>
                  <a:cubicBezTo>
                    <a:pt x="1707172" y="5057262"/>
                    <a:pt x="1676285" y="5046426"/>
                    <a:pt x="1645920" y="5034280"/>
                  </a:cubicBezTo>
                  <a:cubicBezTo>
                    <a:pt x="1633946" y="5029491"/>
                    <a:pt x="1621895" y="5024807"/>
                    <a:pt x="1610360" y="5019040"/>
                  </a:cubicBezTo>
                  <a:cubicBezTo>
                    <a:pt x="1594767" y="5011243"/>
                    <a:pt x="1580415" y="5001063"/>
                    <a:pt x="1564640" y="4993640"/>
                  </a:cubicBezTo>
                  <a:cubicBezTo>
                    <a:pt x="1522792" y="4973947"/>
                    <a:pt x="1477299" y="4961555"/>
                    <a:pt x="1437640" y="4937760"/>
                  </a:cubicBezTo>
                  <a:cubicBezTo>
                    <a:pt x="1429173" y="4932680"/>
                    <a:pt x="1421205" y="4926658"/>
                    <a:pt x="1412240" y="4922520"/>
                  </a:cubicBezTo>
                  <a:cubicBezTo>
                    <a:pt x="1377113" y="4906307"/>
                    <a:pt x="1341120" y="4892040"/>
                    <a:pt x="1305560" y="4876800"/>
                  </a:cubicBezTo>
                  <a:cubicBezTo>
                    <a:pt x="1293707" y="4871720"/>
                    <a:pt x="1281139" y="4868058"/>
                    <a:pt x="1270000" y="4861560"/>
                  </a:cubicBezTo>
                  <a:cubicBezTo>
                    <a:pt x="1249680" y="4849707"/>
                    <a:pt x="1229653" y="4837337"/>
                    <a:pt x="1209040" y="4826000"/>
                  </a:cubicBezTo>
                  <a:cubicBezTo>
                    <a:pt x="1195769" y="4818701"/>
                    <a:pt x="1181585" y="4813133"/>
                    <a:pt x="1168400" y="4805680"/>
                  </a:cubicBezTo>
                  <a:cubicBezTo>
                    <a:pt x="1142613" y="4791105"/>
                    <a:pt x="1118694" y="4773207"/>
                    <a:pt x="1092200" y="4759960"/>
                  </a:cubicBezTo>
                  <a:cubicBezTo>
                    <a:pt x="1059053" y="4743387"/>
                    <a:pt x="1062298" y="4746584"/>
                    <a:pt x="1031240" y="4724400"/>
                  </a:cubicBezTo>
                  <a:cubicBezTo>
                    <a:pt x="982269" y="4689421"/>
                    <a:pt x="994659" y="4697979"/>
                    <a:pt x="949960" y="4653280"/>
                  </a:cubicBezTo>
                  <a:cubicBezTo>
                    <a:pt x="936413" y="4639733"/>
                    <a:pt x="921288" y="4627600"/>
                    <a:pt x="909320" y="4612640"/>
                  </a:cubicBezTo>
                  <a:cubicBezTo>
                    <a:pt x="902547" y="4604173"/>
                    <a:pt x="896327" y="4595233"/>
                    <a:pt x="889000" y="4587240"/>
                  </a:cubicBezTo>
                  <a:cubicBezTo>
                    <a:pt x="877673" y="4574883"/>
                    <a:pt x="863599" y="4565014"/>
                    <a:pt x="853440" y="4551680"/>
                  </a:cubicBezTo>
                  <a:cubicBezTo>
                    <a:pt x="836360" y="4529263"/>
                    <a:pt x="822736" y="4504409"/>
                    <a:pt x="807720" y="4480560"/>
                  </a:cubicBezTo>
                  <a:cubicBezTo>
                    <a:pt x="793948" y="4458687"/>
                    <a:pt x="780558" y="4436575"/>
                    <a:pt x="767080" y="4414520"/>
                  </a:cubicBezTo>
                  <a:cubicBezTo>
                    <a:pt x="761931" y="4406095"/>
                    <a:pt x="751840" y="4389120"/>
                    <a:pt x="751840" y="4389120"/>
                  </a:cubicBezTo>
                  <a:cubicBezTo>
                    <a:pt x="736557" y="4327989"/>
                    <a:pt x="765006" y="4436584"/>
                    <a:pt x="721360" y="4312920"/>
                  </a:cubicBezTo>
                  <a:cubicBezTo>
                    <a:pt x="717932" y="4303207"/>
                    <a:pt x="718778" y="4292433"/>
                    <a:pt x="716280" y="4282440"/>
                  </a:cubicBezTo>
                  <a:cubicBezTo>
                    <a:pt x="713683" y="4272050"/>
                    <a:pt x="708796" y="4262330"/>
                    <a:pt x="706120" y="4251960"/>
                  </a:cubicBezTo>
                  <a:cubicBezTo>
                    <a:pt x="695241" y="4209806"/>
                    <a:pt x="689407" y="4166261"/>
                    <a:pt x="675640" y="4124960"/>
                  </a:cubicBezTo>
                  <a:cubicBezTo>
                    <a:pt x="673947" y="4119880"/>
                    <a:pt x="671555" y="4114981"/>
                    <a:pt x="670560" y="4109720"/>
                  </a:cubicBezTo>
                  <a:cubicBezTo>
                    <a:pt x="659692" y="4052276"/>
                    <a:pt x="653724" y="3993849"/>
                    <a:pt x="640080" y="3937000"/>
                  </a:cubicBezTo>
                  <a:cubicBezTo>
                    <a:pt x="605094" y="3791226"/>
                    <a:pt x="621055" y="3852001"/>
                    <a:pt x="594360" y="3754120"/>
                  </a:cubicBezTo>
                  <a:cubicBezTo>
                    <a:pt x="592667" y="3740573"/>
                    <a:pt x="592466" y="3726755"/>
                    <a:pt x="589280" y="3713480"/>
                  </a:cubicBezTo>
                  <a:cubicBezTo>
                    <a:pt x="579017" y="3670719"/>
                    <a:pt x="562838" y="3623994"/>
                    <a:pt x="548640" y="3581400"/>
                  </a:cubicBezTo>
                  <a:cubicBezTo>
                    <a:pt x="543560" y="3547533"/>
                    <a:pt x="539907" y="3513422"/>
                    <a:pt x="533400" y="3479800"/>
                  </a:cubicBezTo>
                  <a:cubicBezTo>
                    <a:pt x="529731" y="3460845"/>
                    <a:pt x="522843" y="3442651"/>
                    <a:pt x="518160" y="3423920"/>
                  </a:cubicBezTo>
                  <a:cubicBezTo>
                    <a:pt x="505908" y="3374911"/>
                    <a:pt x="495780" y="3325367"/>
                    <a:pt x="482600" y="3276600"/>
                  </a:cubicBezTo>
                  <a:cubicBezTo>
                    <a:pt x="478825" y="3262633"/>
                    <a:pt x="471675" y="3249769"/>
                    <a:pt x="467360" y="3235960"/>
                  </a:cubicBezTo>
                  <a:cubicBezTo>
                    <a:pt x="463195" y="3222632"/>
                    <a:pt x="461212" y="3208695"/>
                    <a:pt x="457200" y="3195320"/>
                  </a:cubicBezTo>
                  <a:cubicBezTo>
                    <a:pt x="445967" y="3157875"/>
                    <a:pt x="433253" y="3120889"/>
                    <a:pt x="421640" y="3083560"/>
                  </a:cubicBezTo>
                  <a:cubicBezTo>
                    <a:pt x="409546" y="3044687"/>
                    <a:pt x="398147" y="3005601"/>
                    <a:pt x="386080" y="2966720"/>
                  </a:cubicBezTo>
                  <a:cubicBezTo>
                    <a:pt x="382906" y="2956492"/>
                    <a:pt x="378517" y="2946630"/>
                    <a:pt x="375920" y="2936240"/>
                  </a:cubicBezTo>
                  <a:cubicBezTo>
                    <a:pt x="372533" y="2922693"/>
                    <a:pt x="369840" y="2908954"/>
                    <a:pt x="365760" y="2895600"/>
                  </a:cubicBezTo>
                  <a:cubicBezTo>
                    <a:pt x="351207" y="2847971"/>
                    <a:pt x="328227" y="2802485"/>
                    <a:pt x="320040" y="2753360"/>
                  </a:cubicBezTo>
                  <a:cubicBezTo>
                    <a:pt x="309513" y="2690199"/>
                    <a:pt x="320486" y="2750063"/>
                    <a:pt x="294640" y="2646680"/>
                  </a:cubicBezTo>
                  <a:cubicBezTo>
                    <a:pt x="290854" y="2631534"/>
                    <a:pt x="288769" y="2615971"/>
                    <a:pt x="284480" y="2600960"/>
                  </a:cubicBezTo>
                  <a:cubicBezTo>
                    <a:pt x="281975" y="2592192"/>
                    <a:pt x="277204" y="2584211"/>
                    <a:pt x="274320" y="2575560"/>
                  </a:cubicBezTo>
                  <a:cubicBezTo>
                    <a:pt x="268729" y="2558788"/>
                    <a:pt x="263579" y="2541857"/>
                    <a:pt x="259080" y="2524760"/>
                  </a:cubicBezTo>
                  <a:cubicBezTo>
                    <a:pt x="215557" y="2359374"/>
                    <a:pt x="269398" y="2555870"/>
                    <a:pt x="243840" y="2453640"/>
                  </a:cubicBezTo>
                  <a:cubicBezTo>
                    <a:pt x="196272" y="2263369"/>
                    <a:pt x="255607" y="2513098"/>
                    <a:pt x="218440" y="2352040"/>
                  </a:cubicBezTo>
                  <a:cubicBezTo>
                    <a:pt x="211790" y="2323225"/>
                    <a:pt x="206618" y="2294006"/>
                    <a:pt x="198120" y="2265680"/>
                  </a:cubicBezTo>
                  <a:cubicBezTo>
                    <a:pt x="152138" y="2112406"/>
                    <a:pt x="216459" y="2329670"/>
                    <a:pt x="167640" y="2153920"/>
                  </a:cubicBezTo>
                  <a:cubicBezTo>
                    <a:pt x="149264" y="2087766"/>
                    <a:pt x="156797" y="2154904"/>
                    <a:pt x="137160" y="2037080"/>
                  </a:cubicBezTo>
                  <a:cubicBezTo>
                    <a:pt x="133773" y="2016760"/>
                    <a:pt x="131040" y="1996320"/>
                    <a:pt x="127000" y="1976120"/>
                  </a:cubicBezTo>
                  <a:cubicBezTo>
                    <a:pt x="124262" y="1962428"/>
                    <a:pt x="119980" y="1949086"/>
                    <a:pt x="116840" y="1935480"/>
                  </a:cubicBezTo>
                  <a:cubicBezTo>
                    <a:pt x="109819" y="1905056"/>
                    <a:pt x="102205" y="1874742"/>
                    <a:pt x="96520" y="1844040"/>
                  </a:cubicBezTo>
                  <a:cubicBezTo>
                    <a:pt x="93728" y="1828963"/>
                    <a:pt x="92966" y="1813578"/>
                    <a:pt x="91440" y="1798320"/>
                  </a:cubicBezTo>
                  <a:cubicBezTo>
                    <a:pt x="83924" y="1723163"/>
                    <a:pt x="90263" y="1765856"/>
                    <a:pt x="81280" y="1711960"/>
                  </a:cubicBezTo>
                  <a:cubicBezTo>
                    <a:pt x="79587" y="1671320"/>
                    <a:pt x="78819" y="1630631"/>
                    <a:pt x="76200" y="1590040"/>
                  </a:cubicBezTo>
                  <a:cubicBezTo>
                    <a:pt x="75429" y="1578091"/>
                    <a:pt x="71555" y="1566446"/>
                    <a:pt x="71120" y="1554480"/>
                  </a:cubicBezTo>
                  <a:cubicBezTo>
                    <a:pt x="68166" y="1473236"/>
                    <a:pt x="68977" y="1391885"/>
                    <a:pt x="66040" y="1310640"/>
                  </a:cubicBezTo>
                  <a:cubicBezTo>
                    <a:pt x="63896" y="1251315"/>
                    <a:pt x="55880" y="1132840"/>
                    <a:pt x="55880" y="1132840"/>
                  </a:cubicBezTo>
                  <a:cubicBezTo>
                    <a:pt x="54187" y="1039707"/>
                    <a:pt x="52781" y="946568"/>
                    <a:pt x="50800" y="853440"/>
                  </a:cubicBezTo>
                  <a:cubicBezTo>
                    <a:pt x="46508" y="651737"/>
                    <a:pt x="58544" y="719439"/>
                    <a:pt x="40640" y="629920"/>
                  </a:cubicBezTo>
                  <a:cubicBezTo>
                    <a:pt x="29709" y="460491"/>
                    <a:pt x="37919" y="524514"/>
                    <a:pt x="25400" y="436880"/>
                  </a:cubicBezTo>
                  <a:cubicBezTo>
                    <a:pt x="23707" y="379307"/>
                    <a:pt x="23429" y="321674"/>
                    <a:pt x="20320" y="264160"/>
                  </a:cubicBezTo>
                  <a:cubicBezTo>
                    <a:pt x="20031" y="258813"/>
                    <a:pt x="16402" y="254147"/>
                    <a:pt x="15240" y="248920"/>
                  </a:cubicBezTo>
                  <a:cubicBezTo>
                    <a:pt x="-7679" y="145783"/>
                    <a:pt x="22234" y="263238"/>
                    <a:pt x="5080" y="203200"/>
                  </a:cubicBezTo>
                  <a:cubicBezTo>
                    <a:pt x="-1713" y="179425"/>
                    <a:pt x="847" y="211667"/>
                    <a:pt x="0" y="213360"/>
                  </a:cubicBezTo>
                  <a:close/>
                </a:path>
              </a:pathLst>
            </a:custGeom>
            <a:solidFill>
              <a:srgbClr val="5943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BC462581-D3A4-46E1-829F-ED76CA1B872A}"/>
                </a:ext>
              </a:extLst>
            </p:cNvPr>
            <p:cNvSpPr/>
            <p:nvPr/>
          </p:nvSpPr>
          <p:spPr>
            <a:xfrm>
              <a:off x="7654805" y="904240"/>
              <a:ext cx="5394961" cy="4705526"/>
            </a:xfrm>
            <a:custGeom>
              <a:avLst/>
              <a:gdLst>
                <a:gd name="connsiteX0" fmla="*/ 208280 w 5394960"/>
                <a:gd name="connsiteY0" fmla="*/ 304800 h 4705526"/>
                <a:gd name="connsiteX1" fmla="*/ 208280 w 5394960"/>
                <a:gd name="connsiteY1" fmla="*/ 304800 h 4705526"/>
                <a:gd name="connsiteX2" fmla="*/ 325120 w 5394960"/>
                <a:gd name="connsiteY2" fmla="*/ 320040 h 4705526"/>
                <a:gd name="connsiteX3" fmla="*/ 1005840 w 5394960"/>
                <a:gd name="connsiteY3" fmla="*/ 304800 h 4705526"/>
                <a:gd name="connsiteX4" fmla="*/ 1270000 w 5394960"/>
                <a:gd name="connsiteY4" fmla="*/ 284480 h 4705526"/>
                <a:gd name="connsiteX5" fmla="*/ 1300480 w 5394960"/>
                <a:gd name="connsiteY5" fmla="*/ 279400 h 4705526"/>
                <a:gd name="connsiteX6" fmla="*/ 1544320 w 5394960"/>
                <a:gd name="connsiteY6" fmla="*/ 259080 h 4705526"/>
                <a:gd name="connsiteX7" fmla="*/ 1579880 w 5394960"/>
                <a:gd name="connsiteY7" fmla="*/ 254000 h 4705526"/>
                <a:gd name="connsiteX8" fmla="*/ 1742440 w 5394960"/>
                <a:gd name="connsiteY8" fmla="*/ 243840 h 4705526"/>
                <a:gd name="connsiteX9" fmla="*/ 1940560 w 5394960"/>
                <a:gd name="connsiteY9" fmla="*/ 228600 h 4705526"/>
                <a:gd name="connsiteX10" fmla="*/ 2133600 w 5394960"/>
                <a:gd name="connsiteY10" fmla="*/ 218440 h 4705526"/>
                <a:gd name="connsiteX11" fmla="*/ 2184400 w 5394960"/>
                <a:gd name="connsiteY11" fmla="*/ 213360 h 4705526"/>
                <a:gd name="connsiteX12" fmla="*/ 2372360 w 5394960"/>
                <a:gd name="connsiteY12" fmla="*/ 198120 h 4705526"/>
                <a:gd name="connsiteX13" fmla="*/ 2484120 w 5394960"/>
                <a:gd name="connsiteY13" fmla="*/ 193040 h 4705526"/>
                <a:gd name="connsiteX14" fmla="*/ 2540000 w 5394960"/>
                <a:gd name="connsiteY14" fmla="*/ 182880 h 4705526"/>
                <a:gd name="connsiteX15" fmla="*/ 2687320 w 5394960"/>
                <a:gd name="connsiteY15" fmla="*/ 167640 h 4705526"/>
                <a:gd name="connsiteX16" fmla="*/ 2727960 w 5394960"/>
                <a:gd name="connsiteY16" fmla="*/ 162560 h 4705526"/>
                <a:gd name="connsiteX17" fmla="*/ 2905760 w 5394960"/>
                <a:gd name="connsiteY17" fmla="*/ 147320 h 4705526"/>
                <a:gd name="connsiteX18" fmla="*/ 2941320 w 5394960"/>
                <a:gd name="connsiteY18" fmla="*/ 142240 h 4705526"/>
                <a:gd name="connsiteX19" fmla="*/ 3129280 w 5394960"/>
                <a:gd name="connsiteY19" fmla="*/ 121920 h 4705526"/>
                <a:gd name="connsiteX20" fmla="*/ 3261360 w 5394960"/>
                <a:gd name="connsiteY20" fmla="*/ 106680 h 4705526"/>
                <a:gd name="connsiteX21" fmla="*/ 3408680 w 5394960"/>
                <a:gd name="connsiteY21" fmla="*/ 96520 h 4705526"/>
                <a:gd name="connsiteX22" fmla="*/ 3525520 w 5394960"/>
                <a:gd name="connsiteY22" fmla="*/ 76200 h 4705526"/>
                <a:gd name="connsiteX23" fmla="*/ 3561080 w 5394960"/>
                <a:gd name="connsiteY23" fmla="*/ 71120 h 4705526"/>
                <a:gd name="connsiteX24" fmla="*/ 3637280 w 5394960"/>
                <a:gd name="connsiteY24" fmla="*/ 66040 h 4705526"/>
                <a:gd name="connsiteX25" fmla="*/ 3713480 w 5394960"/>
                <a:gd name="connsiteY25" fmla="*/ 50800 h 4705526"/>
                <a:gd name="connsiteX26" fmla="*/ 3728720 w 5394960"/>
                <a:gd name="connsiteY26" fmla="*/ 45720 h 4705526"/>
                <a:gd name="connsiteX27" fmla="*/ 3774440 w 5394960"/>
                <a:gd name="connsiteY27" fmla="*/ 35560 h 4705526"/>
                <a:gd name="connsiteX28" fmla="*/ 3840480 w 5394960"/>
                <a:gd name="connsiteY28" fmla="*/ 20320 h 4705526"/>
                <a:gd name="connsiteX29" fmla="*/ 3911600 w 5394960"/>
                <a:gd name="connsiteY29" fmla="*/ 10160 h 4705526"/>
                <a:gd name="connsiteX30" fmla="*/ 4033520 w 5394960"/>
                <a:gd name="connsiteY30" fmla="*/ 0 h 4705526"/>
                <a:gd name="connsiteX31" fmla="*/ 4175760 w 5394960"/>
                <a:gd name="connsiteY31" fmla="*/ 5080 h 4705526"/>
                <a:gd name="connsiteX32" fmla="*/ 4196080 w 5394960"/>
                <a:gd name="connsiteY32" fmla="*/ 10160 h 4705526"/>
                <a:gd name="connsiteX33" fmla="*/ 4231640 w 5394960"/>
                <a:gd name="connsiteY33" fmla="*/ 25400 h 4705526"/>
                <a:gd name="connsiteX34" fmla="*/ 4257040 w 5394960"/>
                <a:gd name="connsiteY34" fmla="*/ 45720 h 4705526"/>
                <a:gd name="connsiteX35" fmla="*/ 4287520 w 5394960"/>
                <a:gd name="connsiteY35" fmla="*/ 71120 h 4705526"/>
                <a:gd name="connsiteX36" fmla="*/ 4302760 w 5394960"/>
                <a:gd name="connsiteY36" fmla="*/ 81280 h 4705526"/>
                <a:gd name="connsiteX37" fmla="*/ 4333240 w 5394960"/>
                <a:gd name="connsiteY37" fmla="*/ 101600 h 4705526"/>
                <a:gd name="connsiteX38" fmla="*/ 4358640 w 5394960"/>
                <a:gd name="connsiteY38" fmla="*/ 127000 h 4705526"/>
                <a:gd name="connsiteX39" fmla="*/ 4378960 w 5394960"/>
                <a:gd name="connsiteY39" fmla="*/ 142240 h 4705526"/>
                <a:gd name="connsiteX40" fmla="*/ 4394200 w 5394960"/>
                <a:gd name="connsiteY40" fmla="*/ 162560 h 4705526"/>
                <a:gd name="connsiteX41" fmla="*/ 4445000 w 5394960"/>
                <a:gd name="connsiteY41" fmla="*/ 208280 h 4705526"/>
                <a:gd name="connsiteX42" fmla="*/ 4480560 w 5394960"/>
                <a:gd name="connsiteY42" fmla="*/ 254000 h 4705526"/>
                <a:gd name="connsiteX43" fmla="*/ 4490720 w 5394960"/>
                <a:gd name="connsiteY43" fmla="*/ 269240 h 4705526"/>
                <a:gd name="connsiteX44" fmla="*/ 4511040 w 5394960"/>
                <a:gd name="connsiteY44" fmla="*/ 289560 h 4705526"/>
                <a:gd name="connsiteX45" fmla="*/ 4521200 w 5394960"/>
                <a:gd name="connsiteY45" fmla="*/ 304800 h 4705526"/>
                <a:gd name="connsiteX46" fmla="*/ 4536440 w 5394960"/>
                <a:gd name="connsiteY46" fmla="*/ 320040 h 4705526"/>
                <a:gd name="connsiteX47" fmla="*/ 4566920 w 5394960"/>
                <a:gd name="connsiteY47" fmla="*/ 350520 h 4705526"/>
                <a:gd name="connsiteX48" fmla="*/ 4597400 w 5394960"/>
                <a:gd name="connsiteY48" fmla="*/ 381000 h 4705526"/>
                <a:gd name="connsiteX49" fmla="*/ 4638040 w 5394960"/>
                <a:gd name="connsiteY49" fmla="*/ 436880 h 4705526"/>
                <a:gd name="connsiteX50" fmla="*/ 4653280 w 5394960"/>
                <a:gd name="connsiteY50" fmla="*/ 441960 h 4705526"/>
                <a:gd name="connsiteX51" fmla="*/ 4704080 w 5394960"/>
                <a:gd name="connsiteY51" fmla="*/ 477520 h 4705526"/>
                <a:gd name="connsiteX52" fmla="*/ 4739640 w 5394960"/>
                <a:gd name="connsiteY52" fmla="*/ 502920 h 4705526"/>
                <a:gd name="connsiteX53" fmla="*/ 4754880 w 5394960"/>
                <a:gd name="connsiteY53" fmla="*/ 508000 h 4705526"/>
                <a:gd name="connsiteX54" fmla="*/ 4810760 w 5394960"/>
                <a:gd name="connsiteY54" fmla="*/ 543560 h 4705526"/>
                <a:gd name="connsiteX55" fmla="*/ 4826000 w 5394960"/>
                <a:gd name="connsiteY55" fmla="*/ 553720 h 4705526"/>
                <a:gd name="connsiteX56" fmla="*/ 4861560 w 5394960"/>
                <a:gd name="connsiteY56" fmla="*/ 589280 h 4705526"/>
                <a:gd name="connsiteX57" fmla="*/ 4871720 w 5394960"/>
                <a:gd name="connsiteY57" fmla="*/ 619760 h 4705526"/>
                <a:gd name="connsiteX58" fmla="*/ 4881880 w 5394960"/>
                <a:gd name="connsiteY58" fmla="*/ 660400 h 4705526"/>
                <a:gd name="connsiteX59" fmla="*/ 4886960 w 5394960"/>
                <a:gd name="connsiteY59" fmla="*/ 675640 h 4705526"/>
                <a:gd name="connsiteX60" fmla="*/ 4897120 w 5394960"/>
                <a:gd name="connsiteY60" fmla="*/ 716280 h 4705526"/>
                <a:gd name="connsiteX61" fmla="*/ 4902200 w 5394960"/>
                <a:gd name="connsiteY61" fmla="*/ 731520 h 4705526"/>
                <a:gd name="connsiteX62" fmla="*/ 4922520 w 5394960"/>
                <a:gd name="connsiteY62" fmla="*/ 772160 h 4705526"/>
                <a:gd name="connsiteX63" fmla="*/ 4937760 w 5394960"/>
                <a:gd name="connsiteY63" fmla="*/ 843280 h 4705526"/>
                <a:gd name="connsiteX64" fmla="*/ 4953000 w 5394960"/>
                <a:gd name="connsiteY64" fmla="*/ 894080 h 4705526"/>
                <a:gd name="connsiteX65" fmla="*/ 4958080 w 5394960"/>
                <a:gd name="connsiteY65" fmla="*/ 924560 h 4705526"/>
                <a:gd name="connsiteX66" fmla="*/ 4988560 w 5394960"/>
                <a:gd name="connsiteY66" fmla="*/ 995680 h 4705526"/>
                <a:gd name="connsiteX67" fmla="*/ 5008880 w 5394960"/>
                <a:gd name="connsiteY67" fmla="*/ 1066800 h 4705526"/>
                <a:gd name="connsiteX68" fmla="*/ 5013960 w 5394960"/>
                <a:gd name="connsiteY68" fmla="*/ 1082040 h 4705526"/>
                <a:gd name="connsiteX69" fmla="*/ 5029200 w 5394960"/>
                <a:gd name="connsiteY69" fmla="*/ 1122680 h 4705526"/>
                <a:gd name="connsiteX70" fmla="*/ 5034280 w 5394960"/>
                <a:gd name="connsiteY70" fmla="*/ 1137920 h 4705526"/>
                <a:gd name="connsiteX71" fmla="*/ 5054600 w 5394960"/>
                <a:gd name="connsiteY71" fmla="*/ 1219200 h 4705526"/>
                <a:gd name="connsiteX72" fmla="*/ 5059680 w 5394960"/>
                <a:gd name="connsiteY72" fmla="*/ 1239520 h 4705526"/>
                <a:gd name="connsiteX73" fmla="*/ 5080000 w 5394960"/>
                <a:gd name="connsiteY73" fmla="*/ 1290320 h 4705526"/>
                <a:gd name="connsiteX74" fmla="*/ 5100320 w 5394960"/>
                <a:gd name="connsiteY74" fmla="*/ 1351280 h 4705526"/>
                <a:gd name="connsiteX75" fmla="*/ 5120640 w 5394960"/>
                <a:gd name="connsiteY75" fmla="*/ 1386840 h 4705526"/>
                <a:gd name="connsiteX76" fmla="*/ 5130800 w 5394960"/>
                <a:gd name="connsiteY76" fmla="*/ 1422400 h 4705526"/>
                <a:gd name="connsiteX77" fmla="*/ 5156200 w 5394960"/>
                <a:gd name="connsiteY77" fmla="*/ 1463040 h 4705526"/>
                <a:gd name="connsiteX78" fmla="*/ 5212080 w 5394960"/>
                <a:gd name="connsiteY78" fmla="*/ 1605280 h 4705526"/>
                <a:gd name="connsiteX79" fmla="*/ 5217160 w 5394960"/>
                <a:gd name="connsiteY79" fmla="*/ 1620520 h 4705526"/>
                <a:gd name="connsiteX80" fmla="*/ 5247640 w 5394960"/>
                <a:gd name="connsiteY80" fmla="*/ 1681480 h 4705526"/>
                <a:gd name="connsiteX81" fmla="*/ 5283200 w 5394960"/>
                <a:gd name="connsiteY81" fmla="*/ 1747520 h 4705526"/>
                <a:gd name="connsiteX82" fmla="*/ 5298440 w 5394960"/>
                <a:gd name="connsiteY82" fmla="*/ 1767840 h 4705526"/>
                <a:gd name="connsiteX83" fmla="*/ 5303520 w 5394960"/>
                <a:gd name="connsiteY83" fmla="*/ 1783080 h 4705526"/>
                <a:gd name="connsiteX84" fmla="*/ 5323840 w 5394960"/>
                <a:gd name="connsiteY84" fmla="*/ 1818640 h 4705526"/>
                <a:gd name="connsiteX85" fmla="*/ 5328920 w 5394960"/>
                <a:gd name="connsiteY85" fmla="*/ 1844040 h 4705526"/>
                <a:gd name="connsiteX86" fmla="*/ 5349240 w 5394960"/>
                <a:gd name="connsiteY86" fmla="*/ 1910080 h 4705526"/>
                <a:gd name="connsiteX87" fmla="*/ 5359400 w 5394960"/>
                <a:gd name="connsiteY87" fmla="*/ 1945640 h 4705526"/>
                <a:gd name="connsiteX88" fmla="*/ 5369560 w 5394960"/>
                <a:gd name="connsiteY88" fmla="*/ 2006600 h 4705526"/>
                <a:gd name="connsiteX89" fmla="*/ 5379720 w 5394960"/>
                <a:gd name="connsiteY89" fmla="*/ 2123440 h 4705526"/>
                <a:gd name="connsiteX90" fmla="*/ 5394960 w 5394960"/>
                <a:gd name="connsiteY90" fmla="*/ 2214880 h 4705526"/>
                <a:gd name="connsiteX91" fmla="*/ 5384800 w 5394960"/>
                <a:gd name="connsiteY91" fmla="*/ 2377440 h 4705526"/>
                <a:gd name="connsiteX92" fmla="*/ 5379720 w 5394960"/>
                <a:gd name="connsiteY92" fmla="*/ 2392680 h 4705526"/>
                <a:gd name="connsiteX93" fmla="*/ 5369560 w 5394960"/>
                <a:gd name="connsiteY93" fmla="*/ 2697480 h 4705526"/>
                <a:gd name="connsiteX94" fmla="*/ 5364480 w 5394960"/>
                <a:gd name="connsiteY94" fmla="*/ 2727960 h 4705526"/>
                <a:gd name="connsiteX95" fmla="*/ 5354320 w 5394960"/>
                <a:gd name="connsiteY95" fmla="*/ 2804160 h 4705526"/>
                <a:gd name="connsiteX96" fmla="*/ 5344160 w 5394960"/>
                <a:gd name="connsiteY96" fmla="*/ 2854960 h 4705526"/>
                <a:gd name="connsiteX97" fmla="*/ 5323840 w 5394960"/>
                <a:gd name="connsiteY97" fmla="*/ 2905760 h 4705526"/>
                <a:gd name="connsiteX98" fmla="*/ 5318760 w 5394960"/>
                <a:gd name="connsiteY98" fmla="*/ 2931160 h 4705526"/>
                <a:gd name="connsiteX99" fmla="*/ 5288280 w 5394960"/>
                <a:gd name="connsiteY99" fmla="*/ 3032760 h 4705526"/>
                <a:gd name="connsiteX100" fmla="*/ 5273040 w 5394960"/>
                <a:gd name="connsiteY100" fmla="*/ 3103880 h 4705526"/>
                <a:gd name="connsiteX101" fmla="*/ 5252720 w 5394960"/>
                <a:gd name="connsiteY101" fmla="*/ 3164840 h 4705526"/>
                <a:gd name="connsiteX102" fmla="*/ 5232400 w 5394960"/>
                <a:gd name="connsiteY102" fmla="*/ 3205480 h 4705526"/>
                <a:gd name="connsiteX103" fmla="*/ 5222240 w 5394960"/>
                <a:gd name="connsiteY103" fmla="*/ 3281680 h 4705526"/>
                <a:gd name="connsiteX104" fmla="*/ 5217160 w 5394960"/>
                <a:gd name="connsiteY104" fmla="*/ 3296920 h 4705526"/>
                <a:gd name="connsiteX105" fmla="*/ 5212080 w 5394960"/>
                <a:gd name="connsiteY105" fmla="*/ 3332480 h 4705526"/>
                <a:gd name="connsiteX106" fmla="*/ 5201920 w 5394960"/>
                <a:gd name="connsiteY106" fmla="*/ 3378200 h 4705526"/>
                <a:gd name="connsiteX107" fmla="*/ 5171440 w 5394960"/>
                <a:gd name="connsiteY107" fmla="*/ 3484880 h 4705526"/>
                <a:gd name="connsiteX108" fmla="*/ 5135880 w 5394960"/>
                <a:gd name="connsiteY108" fmla="*/ 3566160 h 4705526"/>
                <a:gd name="connsiteX109" fmla="*/ 5130800 w 5394960"/>
                <a:gd name="connsiteY109" fmla="*/ 3591560 h 4705526"/>
                <a:gd name="connsiteX110" fmla="*/ 5105400 w 5394960"/>
                <a:gd name="connsiteY110" fmla="*/ 3642360 h 4705526"/>
                <a:gd name="connsiteX111" fmla="*/ 5069840 w 5394960"/>
                <a:gd name="connsiteY111" fmla="*/ 3713480 h 4705526"/>
                <a:gd name="connsiteX112" fmla="*/ 5064760 w 5394960"/>
                <a:gd name="connsiteY112" fmla="*/ 3733800 h 4705526"/>
                <a:gd name="connsiteX113" fmla="*/ 5059680 w 5394960"/>
                <a:gd name="connsiteY113" fmla="*/ 3749040 h 4705526"/>
                <a:gd name="connsiteX114" fmla="*/ 5054600 w 5394960"/>
                <a:gd name="connsiteY114" fmla="*/ 3769360 h 4705526"/>
                <a:gd name="connsiteX115" fmla="*/ 5039360 w 5394960"/>
                <a:gd name="connsiteY115" fmla="*/ 3820160 h 4705526"/>
                <a:gd name="connsiteX116" fmla="*/ 5034280 w 5394960"/>
                <a:gd name="connsiteY116" fmla="*/ 3835400 h 4705526"/>
                <a:gd name="connsiteX117" fmla="*/ 5024120 w 5394960"/>
                <a:gd name="connsiteY117" fmla="*/ 3881120 h 4705526"/>
                <a:gd name="connsiteX118" fmla="*/ 4993640 w 5394960"/>
                <a:gd name="connsiteY118" fmla="*/ 3957320 h 4705526"/>
                <a:gd name="connsiteX119" fmla="*/ 4973320 w 5394960"/>
                <a:gd name="connsiteY119" fmla="*/ 4003040 h 4705526"/>
                <a:gd name="connsiteX120" fmla="*/ 4907280 w 5394960"/>
                <a:gd name="connsiteY120" fmla="*/ 4114800 h 4705526"/>
                <a:gd name="connsiteX121" fmla="*/ 4902200 w 5394960"/>
                <a:gd name="connsiteY121" fmla="*/ 4140200 h 4705526"/>
                <a:gd name="connsiteX122" fmla="*/ 4866640 w 5394960"/>
                <a:gd name="connsiteY122" fmla="*/ 4211320 h 4705526"/>
                <a:gd name="connsiteX123" fmla="*/ 4851400 w 5394960"/>
                <a:gd name="connsiteY123" fmla="*/ 4246880 h 4705526"/>
                <a:gd name="connsiteX124" fmla="*/ 4846320 w 5394960"/>
                <a:gd name="connsiteY124" fmla="*/ 4262120 h 4705526"/>
                <a:gd name="connsiteX125" fmla="*/ 4831080 w 5394960"/>
                <a:gd name="connsiteY125" fmla="*/ 4282440 h 4705526"/>
                <a:gd name="connsiteX126" fmla="*/ 4780280 w 5394960"/>
                <a:gd name="connsiteY126" fmla="*/ 4353560 h 4705526"/>
                <a:gd name="connsiteX127" fmla="*/ 4699000 w 5394960"/>
                <a:gd name="connsiteY127" fmla="*/ 4455160 h 4705526"/>
                <a:gd name="connsiteX128" fmla="*/ 4678680 w 5394960"/>
                <a:gd name="connsiteY128" fmla="*/ 4465320 h 4705526"/>
                <a:gd name="connsiteX129" fmla="*/ 4627880 w 5394960"/>
                <a:gd name="connsiteY129" fmla="*/ 4500880 h 4705526"/>
                <a:gd name="connsiteX130" fmla="*/ 4587240 w 5394960"/>
                <a:gd name="connsiteY130" fmla="*/ 4511040 h 4705526"/>
                <a:gd name="connsiteX131" fmla="*/ 4551680 w 5394960"/>
                <a:gd name="connsiteY131" fmla="*/ 4521200 h 4705526"/>
                <a:gd name="connsiteX132" fmla="*/ 4516120 w 5394960"/>
                <a:gd name="connsiteY132" fmla="*/ 4526280 h 4705526"/>
                <a:gd name="connsiteX133" fmla="*/ 4460240 w 5394960"/>
                <a:gd name="connsiteY133" fmla="*/ 4536440 h 4705526"/>
                <a:gd name="connsiteX134" fmla="*/ 4419600 w 5394960"/>
                <a:gd name="connsiteY134" fmla="*/ 4551680 h 4705526"/>
                <a:gd name="connsiteX135" fmla="*/ 4399280 w 5394960"/>
                <a:gd name="connsiteY135" fmla="*/ 4556760 h 4705526"/>
                <a:gd name="connsiteX136" fmla="*/ 4348480 w 5394960"/>
                <a:gd name="connsiteY136" fmla="*/ 4572000 h 4705526"/>
                <a:gd name="connsiteX137" fmla="*/ 4318000 w 5394960"/>
                <a:gd name="connsiteY137" fmla="*/ 4582160 h 4705526"/>
                <a:gd name="connsiteX138" fmla="*/ 4257040 w 5394960"/>
                <a:gd name="connsiteY138" fmla="*/ 4592320 h 4705526"/>
                <a:gd name="connsiteX139" fmla="*/ 4150360 w 5394960"/>
                <a:gd name="connsiteY139" fmla="*/ 4622800 h 4705526"/>
                <a:gd name="connsiteX140" fmla="*/ 3942080 w 5394960"/>
                <a:gd name="connsiteY140" fmla="*/ 4658360 h 4705526"/>
                <a:gd name="connsiteX141" fmla="*/ 3891280 w 5394960"/>
                <a:gd name="connsiteY141" fmla="*/ 4668520 h 4705526"/>
                <a:gd name="connsiteX142" fmla="*/ 3789680 w 5394960"/>
                <a:gd name="connsiteY142" fmla="*/ 4683760 h 4705526"/>
                <a:gd name="connsiteX143" fmla="*/ 3733800 w 5394960"/>
                <a:gd name="connsiteY143" fmla="*/ 4688840 h 4705526"/>
                <a:gd name="connsiteX144" fmla="*/ 3530600 w 5394960"/>
                <a:gd name="connsiteY144" fmla="*/ 4699000 h 4705526"/>
                <a:gd name="connsiteX145" fmla="*/ 3434080 w 5394960"/>
                <a:gd name="connsiteY145" fmla="*/ 4704080 h 4705526"/>
                <a:gd name="connsiteX146" fmla="*/ 2976880 w 5394960"/>
                <a:gd name="connsiteY146" fmla="*/ 4688840 h 4705526"/>
                <a:gd name="connsiteX147" fmla="*/ 2951480 w 5394960"/>
                <a:gd name="connsiteY147" fmla="*/ 4683760 h 4705526"/>
                <a:gd name="connsiteX148" fmla="*/ 2849880 w 5394960"/>
                <a:gd name="connsiteY148" fmla="*/ 4658360 h 4705526"/>
                <a:gd name="connsiteX149" fmla="*/ 2834640 w 5394960"/>
                <a:gd name="connsiteY149" fmla="*/ 4653280 h 4705526"/>
                <a:gd name="connsiteX150" fmla="*/ 2809240 w 5394960"/>
                <a:gd name="connsiteY150" fmla="*/ 4648200 h 4705526"/>
                <a:gd name="connsiteX151" fmla="*/ 2707640 w 5394960"/>
                <a:gd name="connsiteY151" fmla="*/ 4617720 h 4705526"/>
                <a:gd name="connsiteX152" fmla="*/ 2646680 w 5394960"/>
                <a:gd name="connsiteY152" fmla="*/ 4597400 h 4705526"/>
                <a:gd name="connsiteX153" fmla="*/ 2550160 w 5394960"/>
                <a:gd name="connsiteY153" fmla="*/ 4577080 h 4705526"/>
                <a:gd name="connsiteX154" fmla="*/ 2494280 w 5394960"/>
                <a:gd name="connsiteY154" fmla="*/ 4561840 h 4705526"/>
                <a:gd name="connsiteX155" fmla="*/ 2463800 w 5394960"/>
                <a:gd name="connsiteY155" fmla="*/ 4556760 h 4705526"/>
                <a:gd name="connsiteX156" fmla="*/ 2346960 w 5394960"/>
                <a:gd name="connsiteY156" fmla="*/ 4531360 h 4705526"/>
                <a:gd name="connsiteX157" fmla="*/ 2255520 w 5394960"/>
                <a:gd name="connsiteY157" fmla="*/ 4516120 h 4705526"/>
                <a:gd name="connsiteX158" fmla="*/ 2133600 w 5394960"/>
                <a:gd name="connsiteY158" fmla="*/ 4490720 h 4705526"/>
                <a:gd name="connsiteX159" fmla="*/ 2087880 w 5394960"/>
                <a:gd name="connsiteY159" fmla="*/ 4475480 h 4705526"/>
                <a:gd name="connsiteX160" fmla="*/ 2037080 w 5394960"/>
                <a:gd name="connsiteY160" fmla="*/ 4450080 h 4705526"/>
                <a:gd name="connsiteX161" fmla="*/ 2021840 w 5394960"/>
                <a:gd name="connsiteY161" fmla="*/ 4439920 h 4705526"/>
                <a:gd name="connsiteX162" fmla="*/ 2001520 w 5394960"/>
                <a:gd name="connsiteY162" fmla="*/ 4434840 h 4705526"/>
                <a:gd name="connsiteX163" fmla="*/ 1945640 w 5394960"/>
                <a:gd name="connsiteY163" fmla="*/ 4404360 h 4705526"/>
                <a:gd name="connsiteX164" fmla="*/ 1930400 w 5394960"/>
                <a:gd name="connsiteY164" fmla="*/ 4389120 h 4705526"/>
                <a:gd name="connsiteX165" fmla="*/ 1793240 w 5394960"/>
                <a:gd name="connsiteY165" fmla="*/ 4323080 h 4705526"/>
                <a:gd name="connsiteX166" fmla="*/ 1717040 w 5394960"/>
                <a:gd name="connsiteY166" fmla="*/ 4287520 h 4705526"/>
                <a:gd name="connsiteX167" fmla="*/ 1701800 w 5394960"/>
                <a:gd name="connsiteY167" fmla="*/ 4277360 h 4705526"/>
                <a:gd name="connsiteX168" fmla="*/ 1620520 w 5394960"/>
                <a:gd name="connsiteY168" fmla="*/ 4246880 h 4705526"/>
                <a:gd name="connsiteX169" fmla="*/ 1605280 w 5394960"/>
                <a:gd name="connsiteY169" fmla="*/ 4236720 h 4705526"/>
                <a:gd name="connsiteX170" fmla="*/ 1569720 w 5394960"/>
                <a:gd name="connsiteY170" fmla="*/ 4221480 h 4705526"/>
                <a:gd name="connsiteX171" fmla="*/ 1534160 w 5394960"/>
                <a:gd name="connsiteY171" fmla="*/ 4201160 h 4705526"/>
                <a:gd name="connsiteX172" fmla="*/ 1483360 w 5394960"/>
                <a:gd name="connsiteY172" fmla="*/ 4175760 h 4705526"/>
                <a:gd name="connsiteX173" fmla="*/ 1447800 w 5394960"/>
                <a:gd name="connsiteY173" fmla="*/ 4155440 h 4705526"/>
                <a:gd name="connsiteX174" fmla="*/ 1397000 w 5394960"/>
                <a:gd name="connsiteY174" fmla="*/ 4119880 h 4705526"/>
                <a:gd name="connsiteX175" fmla="*/ 1366520 w 5394960"/>
                <a:gd name="connsiteY175" fmla="*/ 4089400 h 4705526"/>
                <a:gd name="connsiteX176" fmla="*/ 1315720 w 5394960"/>
                <a:gd name="connsiteY176" fmla="*/ 4058920 h 4705526"/>
                <a:gd name="connsiteX177" fmla="*/ 1290320 w 5394960"/>
                <a:gd name="connsiteY177" fmla="*/ 4028440 h 4705526"/>
                <a:gd name="connsiteX178" fmla="*/ 1224280 w 5394960"/>
                <a:gd name="connsiteY178" fmla="*/ 3977640 h 4705526"/>
                <a:gd name="connsiteX179" fmla="*/ 1143000 w 5394960"/>
                <a:gd name="connsiteY179" fmla="*/ 3911600 h 4705526"/>
                <a:gd name="connsiteX180" fmla="*/ 1122680 w 5394960"/>
                <a:gd name="connsiteY180" fmla="*/ 3891280 h 4705526"/>
                <a:gd name="connsiteX181" fmla="*/ 1071880 w 5394960"/>
                <a:gd name="connsiteY181" fmla="*/ 3855720 h 4705526"/>
                <a:gd name="connsiteX182" fmla="*/ 1056640 w 5394960"/>
                <a:gd name="connsiteY182" fmla="*/ 3850640 h 4705526"/>
                <a:gd name="connsiteX183" fmla="*/ 985520 w 5394960"/>
                <a:gd name="connsiteY183" fmla="*/ 3804920 h 4705526"/>
                <a:gd name="connsiteX184" fmla="*/ 949960 w 5394960"/>
                <a:gd name="connsiteY184" fmla="*/ 3779520 h 4705526"/>
                <a:gd name="connsiteX185" fmla="*/ 914400 w 5394960"/>
                <a:gd name="connsiteY185" fmla="*/ 3743960 h 4705526"/>
                <a:gd name="connsiteX186" fmla="*/ 909320 w 5394960"/>
                <a:gd name="connsiteY186" fmla="*/ 3728720 h 4705526"/>
                <a:gd name="connsiteX187" fmla="*/ 889000 w 5394960"/>
                <a:gd name="connsiteY187" fmla="*/ 3698240 h 4705526"/>
                <a:gd name="connsiteX188" fmla="*/ 848360 w 5394960"/>
                <a:gd name="connsiteY188" fmla="*/ 3591560 h 4705526"/>
                <a:gd name="connsiteX189" fmla="*/ 817880 w 5394960"/>
                <a:gd name="connsiteY189" fmla="*/ 3515360 h 4705526"/>
                <a:gd name="connsiteX190" fmla="*/ 807720 w 5394960"/>
                <a:gd name="connsiteY190" fmla="*/ 3500120 h 4705526"/>
                <a:gd name="connsiteX191" fmla="*/ 787400 w 5394960"/>
                <a:gd name="connsiteY191" fmla="*/ 3459480 h 4705526"/>
                <a:gd name="connsiteX192" fmla="*/ 772160 w 5394960"/>
                <a:gd name="connsiteY192" fmla="*/ 3434080 h 4705526"/>
                <a:gd name="connsiteX193" fmla="*/ 767080 w 5394960"/>
                <a:gd name="connsiteY193" fmla="*/ 3418840 h 4705526"/>
                <a:gd name="connsiteX194" fmla="*/ 736600 w 5394960"/>
                <a:gd name="connsiteY194" fmla="*/ 3378200 h 4705526"/>
                <a:gd name="connsiteX195" fmla="*/ 726440 w 5394960"/>
                <a:gd name="connsiteY195" fmla="*/ 3347720 h 4705526"/>
                <a:gd name="connsiteX196" fmla="*/ 685800 w 5394960"/>
                <a:gd name="connsiteY196" fmla="*/ 3256280 h 4705526"/>
                <a:gd name="connsiteX197" fmla="*/ 675640 w 5394960"/>
                <a:gd name="connsiteY197" fmla="*/ 3220720 h 4705526"/>
                <a:gd name="connsiteX198" fmla="*/ 650240 w 5394960"/>
                <a:gd name="connsiteY198" fmla="*/ 3149600 h 4705526"/>
                <a:gd name="connsiteX199" fmla="*/ 645160 w 5394960"/>
                <a:gd name="connsiteY199" fmla="*/ 3134360 h 4705526"/>
                <a:gd name="connsiteX200" fmla="*/ 640080 w 5394960"/>
                <a:gd name="connsiteY200" fmla="*/ 3114040 h 4705526"/>
                <a:gd name="connsiteX201" fmla="*/ 629920 w 5394960"/>
                <a:gd name="connsiteY201" fmla="*/ 3068320 h 4705526"/>
                <a:gd name="connsiteX202" fmla="*/ 609600 w 5394960"/>
                <a:gd name="connsiteY202" fmla="*/ 3012440 h 4705526"/>
                <a:gd name="connsiteX203" fmla="*/ 604520 w 5394960"/>
                <a:gd name="connsiteY203" fmla="*/ 2976880 h 4705526"/>
                <a:gd name="connsiteX204" fmla="*/ 589280 w 5394960"/>
                <a:gd name="connsiteY204" fmla="*/ 2880360 h 4705526"/>
                <a:gd name="connsiteX205" fmla="*/ 584200 w 5394960"/>
                <a:gd name="connsiteY205" fmla="*/ 2839720 h 4705526"/>
                <a:gd name="connsiteX206" fmla="*/ 579120 w 5394960"/>
                <a:gd name="connsiteY206" fmla="*/ 2814320 h 4705526"/>
                <a:gd name="connsiteX207" fmla="*/ 574040 w 5394960"/>
                <a:gd name="connsiteY207" fmla="*/ 2758440 h 4705526"/>
                <a:gd name="connsiteX208" fmla="*/ 558800 w 5394960"/>
                <a:gd name="connsiteY208" fmla="*/ 2672080 h 4705526"/>
                <a:gd name="connsiteX209" fmla="*/ 553720 w 5394960"/>
                <a:gd name="connsiteY209" fmla="*/ 2611120 h 4705526"/>
                <a:gd name="connsiteX210" fmla="*/ 548640 w 5394960"/>
                <a:gd name="connsiteY210" fmla="*/ 2590800 h 4705526"/>
                <a:gd name="connsiteX211" fmla="*/ 538480 w 5394960"/>
                <a:gd name="connsiteY211" fmla="*/ 2534920 h 4705526"/>
                <a:gd name="connsiteX212" fmla="*/ 533400 w 5394960"/>
                <a:gd name="connsiteY212" fmla="*/ 2494280 h 4705526"/>
                <a:gd name="connsiteX213" fmla="*/ 513080 w 5394960"/>
                <a:gd name="connsiteY213" fmla="*/ 2448560 h 4705526"/>
                <a:gd name="connsiteX214" fmla="*/ 497840 w 5394960"/>
                <a:gd name="connsiteY214" fmla="*/ 2392680 h 4705526"/>
                <a:gd name="connsiteX215" fmla="*/ 492760 w 5394960"/>
                <a:gd name="connsiteY215" fmla="*/ 2377440 h 4705526"/>
                <a:gd name="connsiteX216" fmla="*/ 482600 w 5394960"/>
                <a:gd name="connsiteY216" fmla="*/ 2326640 h 4705526"/>
                <a:gd name="connsiteX217" fmla="*/ 472440 w 5394960"/>
                <a:gd name="connsiteY217" fmla="*/ 2311400 h 4705526"/>
                <a:gd name="connsiteX218" fmla="*/ 467360 w 5394960"/>
                <a:gd name="connsiteY218" fmla="*/ 2296160 h 4705526"/>
                <a:gd name="connsiteX219" fmla="*/ 457200 w 5394960"/>
                <a:gd name="connsiteY219" fmla="*/ 2260600 h 4705526"/>
                <a:gd name="connsiteX220" fmla="*/ 431800 w 5394960"/>
                <a:gd name="connsiteY220" fmla="*/ 2214880 h 4705526"/>
                <a:gd name="connsiteX221" fmla="*/ 416560 w 5394960"/>
                <a:gd name="connsiteY221" fmla="*/ 2164080 h 4705526"/>
                <a:gd name="connsiteX222" fmla="*/ 406400 w 5394960"/>
                <a:gd name="connsiteY222" fmla="*/ 2143760 h 4705526"/>
                <a:gd name="connsiteX223" fmla="*/ 391160 w 5394960"/>
                <a:gd name="connsiteY223" fmla="*/ 2098040 h 4705526"/>
                <a:gd name="connsiteX224" fmla="*/ 365760 w 5394960"/>
                <a:gd name="connsiteY224" fmla="*/ 2047240 h 4705526"/>
                <a:gd name="connsiteX225" fmla="*/ 340360 w 5394960"/>
                <a:gd name="connsiteY225" fmla="*/ 2016760 h 4705526"/>
                <a:gd name="connsiteX226" fmla="*/ 325120 w 5394960"/>
                <a:gd name="connsiteY226" fmla="*/ 1991360 h 4705526"/>
                <a:gd name="connsiteX227" fmla="*/ 299720 w 5394960"/>
                <a:gd name="connsiteY227" fmla="*/ 1960880 h 4705526"/>
                <a:gd name="connsiteX228" fmla="*/ 284480 w 5394960"/>
                <a:gd name="connsiteY228" fmla="*/ 1935480 h 4705526"/>
                <a:gd name="connsiteX229" fmla="*/ 259080 w 5394960"/>
                <a:gd name="connsiteY229" fmla="*/ 1899920 h 4705526"/>
                <a:gd name="connsiteX230" fmla="*/ 248920 w 5394960"/>
                <a:gd name="connsiteY230" fmla="*/ 1879600 h 4705526"/>
                <a:gd name="connsiteX231" fmla="*/ 223520 w 5394960"/>
                <a:gd name="connsiteY231" fmla="*/ 1844040 h 4705526"/>
                <a:gd name="connsiteX232" fmla="*/ 198120 w 5394960"/>
                <a:gd name="connsiteY232" fmla="*/ 1808480 h 4705526"/>
                <a:gd name="connsiteX233" fmla="*/ 187960 w 5394960"/>
                <a:gd name="connsiteY233" fmla="*/ 1783080 h 4705526"/>
                <a:gd name="connsiteX234" fmla="*/ 147320 w 5394960"/>
                <a:gd name="connsiteY234" fmla="*/ 1722120 h 4705526"/>
                <a:gd name="connsiteX235" fmla="*/ 142240 w 5394960"/>
                <a:gd name="connsiteY235" fmla="*/ 1706880 h 4705526"/>
                <a:gd name="connsiteX236" fmla="*/ 116840 w 5394960"/>
                <a:gd name="connsiteY236" fmla="*/ 1661160 h 4705526"/>
                <a:gd name="connsiteX237" fmla="*/ 111760 w 5394960"/>
                <a:gd name="connsiteY237" fmla="*/ 1635760 h 4705526"/>
                <a:gd name="connsiteX238" fmla="*/ 101600 w 5394960"/>
                <a:gd name="connsiteY238" fmla="*/ 1620520 h 4705526"/>
                <a:gd name="connsiteX239" fmla="*/ 96520 w 5394960"/>
                <a:gd name="connsiteY239" fmla="*/ 1595120 h 4705526"/>
                <a:gd name="connsiteX240" fmla="*/ 81280 w 5394960"/>
                <a:gd name="connsiteY240" fmla="*/ 1549400 h 4705526"/>
                <a:gd name="connsiteX241" fmla="*/ 71120 w 5394960"/>
                <a:gd name="connsiteY241" fmla="*/ 1508760 h 4705526"/>
                <a:gd name="connsiteX242" fmla="*/ 60960 w 5394960"/>
                <a:gd name="connsiteY242" fmla="*/ 1473200 h 4705526"/>
                <a:gd name="connsiteX243" fmla="*/ 55880 w 5394960"/>
                <a:gd name="connsiteY243" fmla="*/ 1457960 h 4705526"/>
                <a:gd name="connsiteX244" fmla="*/ 35560 w 5394960"/>
                <a:gd name="connsiteY244" fmla="*/ 1417320 h 4705526"/>
                <a:gd name="connsiteX245" fmla="*/ 30480 w 5394960"/>
                <a:gd name="connsiteY245" fmla="*/ 1386840 h 4705526"/>
                <a:gd name="connsiteX246" fmla="*/ 20320 w 5394960"/>
                <a:gd name="connsiteY246" fmla="*/ 1371600 h 4705526"/>
                <a:gd name="connsiteX247" fmla="*/ 10160 w 5394960"/>
                <a:gd name="connsiteY247" fmla="*/ 1330960 h 4705526"/>
                <a:gd name="connsiteX248" fmla="*/ 5080 w 5394960"/>
                <a:gd name="connsiteY248" fmla="*/ 1310640 h 4705526"/>
                <a:gd name="connsiteX249" fmla="*/ 0 w 5394960"/>
                <a:gd name="connsiteY249" fmla="*/ 1168400 h 4705526"/>
                <a:gd name="connsiteX250" fmla="*/ 5080 w 5394960"/>
                <a:gd name="connsiteY250" fmla="*/ 721360 h 4705526"/>
                <a:gd name="connsiteX251" fmla="*/ 10160 w 5394960"/>
                <a:gd name="connsiteY251" fmla="*/ 706120 h 4705526"/>
                <a:gd name="connsiteX252" fmla="*/ 15240 w 5394960"/>
                <a:gd name="connsiteY252" fmla="*/ 685800 h 4705526"/>
                <a:gd name="connsiteX253" fmla="*/ 25400 w 5394960"/>
                <a:gd name="connsiteY253" fmla="*/ 609600 h 4705526"/>
                <a:gd name="connsiteX254" fmla="*/ 40640 w 5394960"/>
                <a:gd name="connsiteY254" fmla="*/ 548640 h 4705526"/>
                <a:gd name="connsiteX255" fmla="*/ 50800 w 5394960"/>
                <a:gd name="connsiteY255" fmla="*/ 518160 h 4705526"/>
                <a:gd name="connsiteX256" fmla="*/ 66040 w 5394960"/>
                <a:gd name="connsiteY256" fmla="*/ 462280 h 4705526"/>
                <a:gd name="connsiteX257" fmla="*/ 76200 w 5394960"/>
                <a:gd name="connsiteY257" fmla="*/ 431800 h 4705526"/>
                <a:gd name="connsiteX258" fmla="*/ 86360 w 5394960"/>
                <a:gd name="connsiteY258" fmla="*/ 416560 h 4705526"/>
                <a:gd name="connsiteX259" fmla="*/ 96520 w 5394960"/>
                <a:gd name="connsiteY259" fmla="*/ 386080 h 4705526"/>
                <a:gd name="connsiteX260" fmla="*/ 121920 w 5394960"/>
                <a:gd name="connsiteY260" fmla="*/ 340360 h 4705526"/>
                <a:gd name="connsiteX261" fmla="*/ 137160 w 5394960"/>
                <a:gd name="connsiteY261" fmla="*/ 330200 h 4705526"/>
                <a:gd name="connsiteX262" fmla="*/ 142240 w 5394960"/>
                <a:gd name="connsiteY262" fmla="*/ 314960 h 4705526"/>
                <a:gd name="connsiteX263" fmla="*/ 157480 w 5394960"/>
                <a:gd name="connsiteY263" fmla="*/ 304800 h 4705526"/>
                <a:gd name="connsiteX264" fmla="*/ 208280 w 5394960"/>
                <a:gd name="connsiteY264" fmla="*/ 304800 h 4705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</a:cxnLst>
              <a:rect l="l" t="t" r="r" b="b"/>
              <a:pathLst>
                <a:path w="5394960" h="4705526">
                  <a:moveTo>
                    <a:pt x="208280" y="304800"/>
                  </a:moveTo>
                  <a:lnTo>
                    <a:pt x="208280" y="304800"/>
                  </a:lnTo>
                  <a:cubicBezTo>
                    <a:pt x="256682" y="315556"/>
                    <a:pt x="269665" y="320789"/>
                    <a:pt x="325120" y="320040"/>
                  </a:cubicBezTo>
                  <a:lnTo>
                    <a:pt x="1005840" y="304800"/>
                  </a:lnTo>
                  <a:cubicBezTo>
                    <a:pt x="1166855" y="288698"/>
                    <a:pt x="875141" y="317385"/>
                    <a:pt x="1270000" y="284480"/>
                  </a:cubicBezTo>
                  <a:cubicBezTo>
                    <a:pt x="1280265" y="283625"/>
                    <a:pt x="1290224" y="280350"/>
                    <a:pt x="1300480" y="279400"/>
                  </a:cubicBezTo>
                  <a:cubicBezTo>
                    <a:pt x="1381694" y="271880"/>
                    <a:pt x="1463578" y="270615"/>
                    <a:pt x="1544320" y="259080"/>
                  </a:cubicBezTo>
                  <a:cubicBezTo>
                    <a:pt x="1556173" y="257387"/>
                    <a:pt x="1567942" y="254918"/>
                    <a:pt x="1579880" y="254000"/>
                  </a:cubicBezTo>
                  <a:cubicBezTo>
                    <a:pt x="1634012" y="249836"/>
                    <a:pt x="1688253" y="247227"/>
                    <a:pt x="1742440" y="243840"/>
                  </a:cubicBezTo>
                  <a:cubicBezTo>
                    <a:pt x="1829341" y="231426"/>
                    <a:pt x="1776957" y="237949"/>
                    <a:pt x="1940560" y="228600"/>
                  </a:cubicBezTo>
                  <a:lnTo>
                    <a:pt x="2133600" y="218440"/>
                  </a:lnTo>
                  <a:cubicBezTo>
                    <a:pt x="2150585" y="217378"/>
                    <a:pt x="2167444" y="214803"/>
                    <a:pt x="2184400" y="213360"/>
                  </a:cubicBezTo>
                  <a:cubicBezTo>
                    <a:pt x="2247033" y="208030"/>
                    <a:pt x="2309566" y="200974"/>
                    <a:pt x="2372360" y="198120"/>
                  </a:cubicBezTo>
                  <a:lnTo>
                    <a:pt x="2484120" y="193040"/>
                  </a:lnTo>
                  <a:cubicBezTo>
                    <a:pt x="2510960" y="184093"/>
                    <a:pt x="2497493" y="187475"/>
                    <a:pt x="2540000" y="182880"/>
                  </a:cubicBezTo>
                  <a:lnTo>
                    <a:pt x="2687320" y="167640"/>
                  </a:lnTo>
                  <a:cubicBezTo>
                    <a:pt x="2700893" y="166173"/>
                    <a:pt x="2714367" y="163825"/>
                    <a:pt x="2727960" y="162560"/>
                  </a:cubicBezTo>
                  <a:lnTo>
                    <a:pt x="2905760" y="147320"/>
                  </a:lnTo>
                  <a:cubicBezTo>
                    <a:pt x="2917680" y="146185"/>
                    <a:pt x="2929423" y="143592"/>
                    <a:pt x="2941320" y="142240"/>
                  </a:cubicBezTo>
                  <a:lnTo>
                    <a:pt x="3129280" y="121920"/>
                  </a:lnTo>
                  <a:cubicBezTo>
                    <a:pt x="3173328" y="117026"/>
                    <a:pt x="3217146" y="109729"/>
                    <a:pt x="3261360" y="106680"/>
                  </a:cubicBezTo>
                  <a:lnTo>
                    <a:pt x="3408680" y="96520"/>
                  </a:lnTo>
                  <a:cubicBezTo>
                    <a:pt x="3459725" y="86311"/>
                    <a:pt x="3442223" y="89528"/>
                    <a:pt x="3525520" y="76200"/>
                  </a:cubicBezTo>
                  <a:cubicBezTo>
                    <a:pt x="3537343" y="74308"/>
                    <a:pt x="3549155" y="72204"/>
                    <a:pt x="3561080" y="71120"/>
                  </a:cubicBezTo>
                  <a:cubicBezTo>
                    <a:pt x="3586432" y="68815"/>
                    <a:pt x="3611880" y="67733"/>
                    <a:pt x="3637280" y="66040"/>
                  </a:cubicBezTo>
                  <a:cubicBezTo>
                    <a:pt x="3676368" y="53011"/>
                    <a:pt x="3630678" y="67360"/>
                    <a:pt x="3713480" y="50800"/>
                  </a:cubicBezTo>
                  <a:cubicBezTo>
                    <a:pt x="3718731" y="49750"/>
                    <a:pt x="3723525" y="47019"/>
                    <a:pt x="3728720" y="45720"/>
                  </a:cubicBezTo>
                  <a:cubicBezTo>
                    <a:pt x="3743866" y="41934"/>
                    <a:pt x="3759294" y="39346"/>
                    <a:pt x="3774440" y="35560"/>
                  </a:cubicBezTo>
                  <a:cubicBezTo>
                    <a:pt x="3821388" y="23823"/>
                    <a:pt x="3735006" y="35388"/>
                    <a:pt x="3840480" y="20320"/>
                  </a:cubicBezTo>
                  <a:cubicBezTo>
                    <a:pt x="3864187" y="16933"/>
                    <a:pt x="3887723" y="11997"/>
                    <a:pt x="3911600" y="10160"/>
                  </a:cubicBezTo>
                  <a:cubicBezTo>
                    <a:pt x="3996288" y="3646"/>
                    <a:pt x="3955652" y="7079"/>
                    <a:pt x="4033520" y="0"/>
                  </a:cubicBezTo>
                  <a:cubicBezTo>
                    <a:pt x="4080933" y="1693"/>
                    <a:pt x="4128409" y="2121"/>
                    <a:pt x="4175760" y="5080"/>
                  </a:cubicBezTo>
                  <a:cubicBezTo>
                    <a:pt x="4182728" y="5516"/>
                    <a:pt x="4189367" y="8242"/>
                    <a:pt x="4196080" y="10160"/>
                  </a:cubicBezTo>
                  <a:cubicBezTo>
                    <a:pt x="4207933" y="13547"/>
                    <a:pt x="4221480" y="18627"/>
                    <a:pt x="4231640" y="25400"/>
                  </a:cubicBezTo>
                  <a:cubicBezTo>
                    <a:pt x="4240662" y="31414"/>
                    <a:pt x="4248366" y="39214"/>
                    <a:pt x="4257040" y="45720"/>
                  </a:cubicBezTo>
                  <a:cubicBezTo>
                    <a:pt x="4332716" y="102477"/>
                    <a:pt x="4203882" y="1421"/>
                    <a:pt x="4287520" y="71120"/>
                  </a:cubicBezTo>
                  <a:cubicBezTo>
                    <a:pt x="4292210" y="75029"/>
                    <a:pt x="4298070" y="77371"/>
                    <a:pt x="4302760" y="81280"/>
                  </a:cubicBezTo>
                  <a:cubicBezTo>
                    <a:pt x="4328129" y="102420"/>
                    <a:pt x="4306457" y="92672"/>
                    <a:pt x="4333240" y="101600"/>
                  </a:cubicBezTo>
                  <a:cubicBezTo>
                    <a:pt x="4341707" y="110067"/>
                    <a:pt x="4349691" y="119045"/>
                    <a:pt x="4358640" y="127000"/>
                  </a:cubicBezTo>
                  <a:cubicBezTo>
                    <a:pt x="4364968" y="132625"/>
                    <a:pt x="4372973" y="136253"/>
                    <a:pt x="4378960" y="142240"/>
                  </a:cubicBezTo>
                  <a:cubicBezTo>
                    <a:pt x="4384947" y="148227"/>
                    <a:pt x="4388213" y="156573"/>
                    <a:pt x="4394200" y="162560"/>
                  </a:cubicBezTo>
                  <a:cubicBezTo>
                    <a:pt x="4420434" y="188794"/>
                    <a:pt x="4418004" y="167786"/>
                    <a:pt x="4445000" y="208280"/>
                  </a:cubicBezTo>
                  <a:cubicBezTo>
                    <a:pt x="4467908" y="242642"/>
                    <a:pt x="4439528" y="201245"/>
                    <a:pt x="4480560" y="254000"/>
                  </a:cubicBezTo>
                  <a:cubicBezTo>
                    <a:pt x="4484308" y="258819"/>
                    <a:pt x="4486747" y="264604"/>
                    <a:pt x="4490720" y="269240"/>
                  </a:cubicBezTo>
                  <a:cubicBezTo>
                    <a:pt x="4496954" y="276513"/>
                    <a:pt x="4504806" y="282287"/>
                    <a:pt x="4511040" y="289560"/>
                  </a:cubicBezTo>
                  <a:cubicBezTo>
                    <a:pt x="4515013" y="294196"/>
                    <a:pt x="4517291" y="300110"/>
                    <a:pt x="4521200" y="304800"/>
                  </a:cubicBezTo>
                  <a:cubicBezTo>
                    <a:pt x="4525799" y="310319"/>
                    <a:pt x="4531765" y="314585"/>
                    <a:pt x="4536440" y="320040"/>
                  </a:cubicBezTo>
                  <a:cubicBezTo>
                    <a:pt x="4561644" y="349445"/>
                    <a:pt x="4540092" y="332634"/>
                    <a:pt x="4566920" y="350520"/>
                  </a:cubicBezTo>
                  <a:cubicBezTo>
                    <a:pt x="4599952" y="400067"/>
                    <a:pt x="4546991" y="324290"/>
                    <a:pt x="4597400" y="381000"/>
                  </a:cubicBezTo>
                  <a:cubicBezTo>
                    <a:pt x="4614440" y="400170"/>
                    <a:pt x="4618345" y="419999"/>
                    <a:pt x="4638040" y="436880"/>
                  </a:cubicBezTo>
                  <a:cubicBezTo>
                    <a:pt x="4642106" y="440365"/>
                    <a:pt x="4648200" y="440267"/>
                    <a:pt x="4653280" y="441960"/>
                  </a:cubicBezTo>
                  <a:lnTo>
                    <a:pt x="4704080" y="477520"/>
                  </a:lnTo>
                  <a:cubicBezTo>
                    <a:pt x="4715980" y="485920"/>
                    <a:pt x="4725821" y="498314"/>
                    <a:pt x="4739640" y="502920"/>
                  </a:cubicBezTo>
                  <a:cubicBezTo>
                    <a:pt x="4744720" y="504613"/>
                    <a:pt x="4750091" y="505605"/>
                    <a:pt x="4754880" y="508000"/>
                  </a:cubicBezTo>
                  <a:cubicBezTo>
                    <a:pt x="4769228" y="515174"/>
                    <a:pt x="4798681" y="535507"/>
                    <a:pt x="4810760" y="543560"/>
                  </a:cubicBezTo>
                  <a:cubicBezTo>
                    <a:pt x="4815840" y="546947"/>
                    <a:pt x="4821683" y="549403"/>
                    <a:pt x="4826000" y="553720"/>
                  </a:cubicBezTo>
                  <a:lnTo>
                    <a:pt x="4861560" y="589280"/>
                  </a:lnTo>
                  <a:cubicBezTo>
                    <a:pt x="4864947" y="599440"/>
                    <a:pt x="4869123" y="609370"/>
                    <a:pt x="4871720" y="619760"/>
                  </a:cubicBezTo>
                  <a:cubicBezTo>
                    <a:pt x="4875107" y="633307"/>
                    <a:pt x="4877464" y="647153"/>
                    <a:pt x="4881880" y="660400"/>
                  </a:cubicBezTo>
                  <a:cubicBezTo>
                    <a:pt x="4883573" y="665480"/>
                    <a:pt x="4885551" y="670474"/>
                    <a:pt x="4886960" y="675640"/>
                  </a:cubicBezTo>
                  <a:cubicBezTo>
                    <a:pt x="4890634" y="689112"/>
                    <a:pt x="4892704" y="703033"/>
                    <a:pt x="4897120" y="716280"/>
                  </a:cubicBezTo>
                  <a:cubicBezTo>
                    <a:pt x="4898813" y="721360"/>
                    <a:pt x="4899805" y="726731"/>
                    <a:pt x="4902200" y="731520"/>
                  </a:cubicBezTo>
                  <a:cubicBezTo>
                    <a:pt x="4913520" y="754159"/>
                    <a:pt x="4917938" y="751540"/>
                    <a:pt x="4922520" y="772160"/>
                  </a:cubicBezTo>
                  <a:cubicBezTo>
                    <a:pt x="4938038" y="841993"/>
                    <a:pt x="4914063" y="757970"/>
                    <a:pt x="4937760" y="843280"/>
                  </a:cubicBezTo>
                  <a:cubicBezTo>
                    <a:pt x="4942492" y="860314"/>
                    <a:pt x="4948712" y="876929"/>
                    <a:pt x="4953000" y="894080"/>
                  </a:cubicBezTo>
                  <a:cubicBezTo>
                    <a:pt x="4955498" y="904073"/>
                    <a:pt x="4955582" y="914567"/>
                    <a:pt x="4958080" y="924560"/>
                  </a:cubicBezTo>
                  <a:cubicBezTo>
                    <a:pt x="4975835" y="995580"/>
                    <a:pt x="4959483" y="908448"/>
                    <a:pt x="4988560" y="995680"/>
                  </a:cubicBezTo>
                  <a:cubicBezTo>
                    <a:pt x="5008028" y="1054084"/>
                    <a:pt x="4989744" y="996634"/>
                    <a:pt x="5008880" y="1066800"/>
                  </a:cubicBezTo>
                  <a:cubicBezTo>
                    <a:pt x="5010289" y="1071966"/>
                    <a:pt x="5012130" y="1077008"/>
                    <a:pt x="5013960" y="1082040"/>
                  </a:cubicBezTo>
                  <a:cubicBezTo>
                    <a:pt x="5018904" y="1095637"/>
                    <a:pt x="5024256" y="1109083"/>
                    <a:pt x="5029200" y="1122680"/>
                  </a:cubicBezTo>
                  <a:cubicBezTo>
                    <a:pt x="5031030" y="1127712"/>
                    <a:pt x="5032900" y="1132746"/>
                    <a:pt x="5034280" y="1137920"/>
                  </a:cubicBezTo>
                  <a:lnTo>
                    <a:pt x="5054600" y="1219200"/>
                  </a:lnTo>
                  <a:cubicBezTo>
                    <a:pt x="5056293" y="1225973"/>
                    <a:pt x="5057087" y="1233038"/>
                    <a:pt x="5059680" y="1239520"/>
                  </a:cubicBezTo>
                  <a:cubicBezTo>
                    <a:pt x="5066453" y="1256453"/>
                    <a:pt x="5073767" y="1273180"/>
                    <a:pt x="5080000" y="1290320"/>
                  </a:cubicBezTo>
                  <a:cubicBezTo>
                    <a:pt x="5087320" y="1310450"/>
                    <a:pt x="5088439" y="1333458"/>
                    <a:pt x="5100320" y="1351280"/>
                  </a:cubicBezTo>
                  <a:cubicBezTo>
                    <a:pt x="5108742" y="1363913"/>
                    <a:pt x="5115116" y="1372108"/>
                    <a:pt x="5120640" y="1386840"/>
                  </a:cubicBezTo>
                  <a:cubicBezTo>
                    <a:pt x="5123922" y="1395591"/>
                    <a:pt x="5125888" y="1413394"/>
                    <a:pt x="5130800" y="1422400"/>
                  </a:cubicBezTo>
                  <a:cubicBezTo>
                    <a:pt x="5138450" y="1436424"/>
                    <a:pt x="5147733" y="1449493"/>
                    <a:pt x="5156200" y="1463040"/>
                  </a:cubicBezTo>
                  <a:cubicBezTo>
                    <a:pt x="5187741" y="1573434"/>
                    <a:pt x="5161259" y="1497285"/>
                    <a:pt x="5212080" y="1605280"/>
                  </a:cubicBezTo>
                  <a:cubicBezTo>
                    <a:pt x="5214360" y="1610125"/>
                    <a:pt x="5214896" y="1615668"/>
                    <a:pt x="5217160" y="1620520"/>
                  </a:cubicBezTo>
                  <a:cubicBezTo>
                    <a:pt x="5226767" y="1641107"/>
                    <a:pt x="5237480" y="1661160"/>
                    <a:pt x="5247640" y="1681480"/>
                  </a:cubicBezTo>
                  <a:cubicBezTo>
                    <a:pt x="5256755" y="1699711"/>
                    <a:pt x="5274477" y="1735889"/>
                    <a:pt x="5283200" y="1747520"/>
                  </a:cubicBezTo>
                  <a:lnTo>
                    <a:pt x="5298440" y="1767840"/>
                  </a:lnTo>
                  <a:cubicBezTo>
                    <a:pt x="5300133" y="1772920"/>
                    <a:pt x="5301125" y="1778291"/>
                    <a:pt x="5303520" y="1783080"/>
                  </a:cubicBezTo>
                  <a:cubicBezTo>
                    <a:pt x="5309625" y="1795291"/>
                    <a:pt x="5318589" y="1806038"/>
                    <a:pt x="5323840" y="1818640"/>
                  </a:cubicBezTo>
                  <a:cubicBezTo>
                    <a:pt x="5327161" y="1826610"/>
                    <a:pt x="5326695" y="1835697"/>
                    <a:pt x="5328920" y="1844040"/>
                  </a:cubicBezTo>
                  <a:cubicBezTo>
                    <a:pt x="5357103" y="1949727"/>
                    <a:pt x="5335115" y="1862997"/>
                    <a:pt x="5349240" y="1910080"/>
                  </a:cubicBezTo>
                  <a:cubicBezTo>
                    <a:pt x="5352782" y="1921888"/>
                    <a:pt x="5356860" y="1933577"/>
                    <a:pt x="5359400" y="1945640"/>
                  </a:cubicBezTo>
                  <a:cubicBezTo>
                    <a:pt x="5363644" y="1965798"/>
                    <a:pt x="5369560" y="2006600"/>
                    <a:pt x="5369560" y="2006600"/>
                  </a:cubicBezTo>
                  <a:cubicBezTo>
                    <a:pt x="5372838" y="2055763"/>
                    <a:pt x="5372936" y="2079345"/>
                    <a:pt x="5379720" y="2123440"/>
                  </a:cubicBezTo>
                  <a:cubicBezTo>
                    <a:pt x="5384419" y="2153981"/>
                    <a:pt x="5394960" y="2214880"/>
                    <a:pt x="5394960" y="2214880"/>
                  </a:cubicBezTo>
                  <a:cubicBezTo>
                    <a:pt x="5393162" y="2261633"/>
                    <a:pt x="5396264" y="2325854"/>
                    <a:pt x="5384800" y="2377440"/>
                  </a:cubicBezTo>
                  <a:cubicBezTo>
                    <a:pt x="5383638" y="2382667"/>
                    <a:pt x="5381413" y="2387600"/>
                    <a:pt x="5379720" y="2392680"/>
                  </a:cubicBezTo>
                  <a:cubicBezTo>
                    <a:pt x="5377844" y="2482731"/>
                    <a:pt x="5380481" y="2599188"/>
                    <a:pt x="5369560" y="2697480"/>
                  </a:cubicBezTo>
                  <a:cubicBezTo>
                    <a:pt x="5368423" y="2707717"/>
                    <a:pt x="5365841" y="2717750"/>
                    <a:pt x="5364480" y="2727960"/>
                  </a:cubicBezTo>
                  <a:cubicBezTo>
                    <a:pt x="5357440" y="2780762"/>
                    <a:pt x="5362474" y="2760675"/>
                    <a:pt x="5354320" y="2804160"/>
                  </a:cubicBezTo>
                  <a:cubicBezTo>
                    <a:pt x="5351138" y="2821133"/>
                    <a:pt x="5349122" y="2838420"/>
                    <a:pt x="5344160" y="2854960"/>
                  </a:cubicBezTo>
                  <a:cubicBezTo>
                    <a:pt x="5338919" y="2872429"/>
                    <a:pt x="5327417" y="2887876"/>
                    <a:pt x="5323840" y="2905760"/>
                  </a:cubicBezTo>
                  <a:cubicBezTo>
                    <a:pt x="5322147" y="2914227"/>
                    <a:pt x="5321088" y="2922845"/>
                    <a:pt x="5318760" y="2931160"/>
                  </a:cubicBezTo>
                  <a:cubicBezTo>
                    <a:pt x="5309226" y="2965208"/>
                    <a:pt x="5295688" y="2998187"/>
                    <a:pt x="5288280" y="3032760"/>
                  </a:cubicBezTo>
                  <a:cubicBezTo>
                    <a:pt x="5283200" y="3056467"/>
                    <a:pt x="5280707" y="3080879"/>
                    <a:pt x="5273040" y="3103880"/>
                  </a:cubicBezTo>
                  <a:cubicBezTo>
                    <a:pt x="5266267" y="3124200"/>
                    <a:pt x="5260675" y="3144953"/>
                    <a:pt x="5252720" y="3164840"/>
                  </a:cubicBezTo>
                  <a:cubicBezTo>
                    <a:pt x="5227560" y="3227739"/>
                    <a:pt x="5259676" y="3114562"/>
                    <a:pt x="5232400" y="3205480"/>
                  </a:cubicBezTo>
                  <a:cubicBezTo>
                    <a:pt x="5225082" y="3229873"/>
                    <a:pt x="5226012" y="3257164"/>
                    <a:pt x="5222240" y="3281680"/>
                  </a:cubicBezTo>
                  <a:cubicBezTo>
                    <a:pt x="5221426" y="3286973"/>
                    <a:pt x="5218853" y="3291840"/>
                    <a:pt x="5217160" y="3296920"/>
                  </a:cubicBezTo>
                  <a:cubicBezTo>
                    <a:pt x="5215467" y="3308773"/>
                    <a:pt x="5214287" y="3320711"/>
                    <a:pt x="5212080" y="3332480"/>
                  </a:cubicBezTo>
                  <a:cubicBezTo>
                    <a:pt x="5209203" y="3347824"/>
                    <a:pt x="5205706" y="3363054"/>
                    <a:pt x="5201920" y="3378200"/>
                  </a:cubicBezTo>
                  <a:cubicBezTo>
                    <a:pt x="5199450" y="3388078"/>
                    <a:pt x="5181516" y="3460697"/>
                    <a:pt x="5171440" y="3484880"/>
                  </a:cubicBezTo>
                  <a:cubicBezTo>
                    <a:pt x="5143127" y="3552830"/>
                    <a:pt x="5155885" y="3526151"/>
                    <a:pt x="5135880" y="3566160"/>
                  </a:cubicBezTo>
                  <a:cubicBezTo>
                    <a:pt x="5134187" y="3574627"/>
                    <a:pt x="5133530" y="3583369"/>
                    <a:pt x="5130800" y="3591560"/>
                  </a:cubicBezTo>
                  <a:cubicBezTo>
                    <a:pt x="5120997" y="3620968"/>
                    <a:pt x="5119001" y="3621959"/>
                    <a:pt x="5105400" y="3642360"/>
                  </a:cubicBezTo>
                  <a:cubicBezTo>
                    <a:pt x="5084073" y="3717006"/>
                    <a:pt x="5110872" y="3638254"/>
                    <a:pt x="5069840" y="3713480"/>
                  </a:cubicBezTo>
                  <a:cubicBezTo>
                    <a:pt x="5066497" y="3719609"/>
                    <a:pt x="5066678" y="3727087"/>
                    <a:pt x="5064760" y="3733800"/>
                  </a:cubicBezTo>
                  <a:cubicBezTo>
                    <a:pt x="5063289" y="3738949"/>
                    <a:pt x="5061151" y="3743891"/>
                    <a:pt x="5059680" y="3749040"/>
                  </a:cubicBezTo>
                  <a:cubicBezTo>
                    <a:pt x="5057762" y="3755753"/>
                    <a:pt x="5056518" y="3762647"/>
                    <a:pt x="5054600" y="3769360"/>
                  </a:cubicBezTo>
                  <a:cubicBezTo>
                    <a:pt x="5049743" y="3786359"/>
                    <a:pt x="5044559" y="3803263"/>
                    <a:pt x="5039360" y="3820160"/>
                  </a:cubicBezTo>
                  <a:cubicBezTo>
                    <a:pt x="5037785" y="3825278"/>
                    <a:pt x="5035442" y="3830173"/>
                    <a:pt x="5034280" y="3835400"/>
                  </a:cubicBezTo>
                  <a:cubicBezTo>
                    <a:pt x="5027248" y="3867046"/>
                    <a:pt x="5033015" y="3858248"/>
                    <a:pt x="5024120" y="3881120"/>
                  </a:cubicBezTo>
                  <a:cubicBezTo>
                    <a:pt x="5014205" y="3906617"/>
                    <a:pt x="5004162" y="3932068"/>
                    <a:pt x="4993640" y="3957320"/>
                  </a:cubicBezTo>
                  <a:cubicBezTo>
                    <a:pt x="4987226" y="3972715"/>
                    <a:pt x="4982571" y="3989164"/>
                    <a:pt x="4973320" y="4003040"/>
                  </a:cubicBezTo>
                  <a:cubicBezTo>
                    <a:pt x="4942538" y="4049213"/>
                    <a:pt x="4966219" y="4012996"/>
                    <a:pt x="4907280" y="4114800"/>
                  </a:cubicBezTo>
                  <a:cubicBezTo>
                    <a:pt x="4905587" y="4123267"/>
                    <a:pt x="4905551" y="4132242"/>
                    <a:pt x="4902200" y="4140200"/>
                  </a:cubicBezTo>
                  <a:cubicBezTo>
                    <a:pt x="4891915" y="4164628"/>
                    <a:pt x="4873068" y="4185607"/>
                    <a:pt x="4866640" y="4211320"/>
                  </a:cubicBezTo>
                  <a:cubicBezTo>
                    <a:pt x="4856067" y="4253610"/>
                    <a:pt x="4868941" y="4211798"/>
                    <a:pt x="4851400" y="4246880"/>
                  </a:cubicBezTo>
                  <a:cubicBezTo>
                    <a:pt x="4849005" y="4251669"/>
                    <a:pt x="4848977" y="4257471"/>
                    <a:pt x="4846320" y="4262120"/>
                  </a:cubicBezTo>
                  <a:cubicBezTo>
                    <a:pt x="4842119" y="4269471"/>
                    <a:pt x="4835899" y="4275479"/>
                    <a:pt x="4831080" y="4282440"/>
                  </a:cubicBezTo>
                  <a:cubicBezTo>
                    <a:pt x="4736097" y="4419637"/>
                    <a:pt x="4846665" y="4265046"/>
                    <a:pt x="4780280" y="4353560"/>
                  </a:cubicBezTo>
                  <a:cubicBezTo>
                    <a:pt x="4747676" y="4397031"/>
                    <a:pt x="4745369" y="4408791"/>
                    <a:pt x="4699000" y="4455160"/>
                  </a:cubicBezTo>
                  <a:cubicBezTo>
                    <a:pt x="4693645" y="4460515"/>
                    <a:pt x="4685050" y="4461225"/>
                    <a:pt x="4678680" y="4465320"/>
                  </a:cubicBezTo>
                  <a:cubicBezTo>
                    <a:pt x="4661293" y="4476497"/>
                    <a:pt x="4646368" y="4491636"/>
                    <a:pt x="4627880" y="4500880"/>
                  </a:cubicBezTo>
                  <a:cubicBezTo>
                    <a:pt x="4615391" y="4507125"/>
                    <a:pt x="4600666" y="4507204"/>
                    <a:pt x="4587240" y="4511040"/>
                  </a:cubicBezTo>
                  <a:cubicBezTo>
                    <a:pt x="4575387" y="4514427"/>
                    <a:pt x="4563734" y="4518617"/>
                    <a:pt x="4551680" y="4521200"/>
                  </a:cubicBezTo>
                  <a:cubicBezTo>
                    <a:pt x="4539972" y="4523709"/>
                    <a:pt x="4527931" y="4524312"/>
                    <a:pt x="4516120" y="4526280"/>
                  </a:cubicBezTo>
                  <a:cubicBezTo>
                    <a:pt x="4497446" y="4529392"/>
                    <a:pt x="4478867" y="4533053"/>
                    <a:pt x="4460240" y="4536440"/>
                  </a:cubicBezTo>
                  <a:cubicBezTo>
                    <a:pt x="4446693" y="4541520"/>
                    <a:pt x="4433325" y="4547105"/>
                    <a:pt x="4419600" y="4551680"/>
                  </a:cubicBezTo>
                  <a:cubicBezTo>
                    <a:pt x="4412976" y="4553888"/>
                    <a:pt x="4405993" y="4554842"/>
                    <a:pt x="4399280" y="4556760"/>
                  </a:cubicBezTo>
                  <a:cubicBezTo>
                    <a:pt x="4382281" y="4561617"/>
                    <a:pt x="4365354" y="4566727"/>
                    <a:pt x="4348480" y="4572000"/>
                  </a:cubicBezTo>
                  <a:cubicBezTo>
                    <a:pt x="4338258" y="4575194"/>
                    <a:pt x="4328564" y="4580399"/>
                    <a:pt x="4318000" y="4582160"/>
                  </a:cubicBezTo>
                  <a:lnTo>
                    <a:pt x="4257040" y="4592320"/>
                  </a:lnTo>
                  <a:cubicBezTo>
                    <a:pt x="4175352" y="4624995"/>
                    <a:pt x="4238001" y="4603851"/>
                    <a:pt x="4150360" y="4622800"/>
                  </a:cubicBezTo>
                  <a:cubicBezTo>
                    <a:pt x="3978209" y="4660022"/>
                    <a:pt x="4071965" y="4649701"/>
                    <a:pt x="3942080" y="4658360"/>
                  </a:cubicBezTo>
                  <a:lnTo>
                    <a:pt x="3891280" y="4668520"/>
                  </a:lnTo>
                  <a:cubicBezTo>
                    <a:pt x="3865720" y="4673312"/>
                    <a:pt x="3804639" y="4681965"/>
                    <a:pt x="3789680" y="4683760"/>
                  </a:cubicBezTo>
                  <a:cubicBezTo>
                    <a:pt x="3771110" y="4685988"/>
                    <a:pt x="3752439" y="4687287"/>
                    <a:pt x="3733800" y="4688840"/>
                  </a:cubicBezTo>
                  <a:cubicBezTo>
                    <a:pt x="3627684" y="4697683"/>
                    <a:pt x="3678342" y="4692576"/>
                    <a:pt x="3530600" y="4699000"/>
                  </a:cubicBezTo>
                  <a:lnTo>
                    <a:pt x="3434080" y="4704080"/>
                  </a:lnTo>
                  <a:cubicBezTo>
                    <a:pt x="3134912" y="4700144"/>
                    <a:pt x="3154784" y="4716930"/>
                    <a:pt x="2976880" y="4688840"/>
                  </a:cubicBezTo>
                  <a:cubicBezTo>
                    <a:pt x="2968351" y="4687493"/>
                    <a:pt x="2959876" y="4685775"/>
                    <a:pt x="2951480" y="4683760"/>
                  </a:cubicBezTo>
                  <a:cubicBezTo>
                    <a:pt x="2917535" y="4675613"/>
                    <a:pt x="2882998" y="4669399"/>
                    <a:pt x="2849880" y="4658360"/>
                  </a:cubicBezTo>
                  <a:cubicBezTo>
                    <a:pt x="2844800" y="4656667"/>
                    <a:pt x="2839835" y="4654579"/>
                    <a:pt x="2834640" y="4653280"/>
                  </a:cubicBezTo>
                  <a:cubicBezTo>
                    <a:pt x="2826263" y="4651186"/>
                    <a:pt x="2817555" y="4650528"/>
                    <a:pt x="2809240" y="4648200"/>
                  </a:cubicBezTo>
                  <a:cubicBezTo>
                    <a:pt x="2775192" y="4638666"/>
                    <a:pt x="2741388" y="4628266"/>
                    <a:pt x="2707640" y="4617720"/>
                  </a:cubicBezTo>
                  <a:cubicBezTo>
                    <a:pt x="2687196" y="4611331"/>
                    <a:pt x="2667640" y="4601813"/>
                    <a:pt x="2646680" y="4597400"/>
                  </a:cubicBezTo>
                  <a:cubicBezTo>
                    <a:pt x="2614507" y="4590627"/>
                    <a:pt x="2582179" y="4584551"/>
                    <a:pt x="2550160" y="4577080"/>
                  </a:cubicBezTo>
                  <a:cubicBezTo>
                    <a:pt x="2531358" y="4572693"/>
                    <a:pt x="2513074" y="4566262"/>
                    <a:pt x="2494280" y="4561840"/>
                  </a:cubicBezTo>
                  <a:cubicBezTo>
                    <a:pt x="2484254" y="4559481"/>
                    <a:pt x="2473887" y="4558847"/>
                    <a:pt x="2463800" y="4556760"/>
                  </a:cubicBezTo>
                  <a:cubicBezTo>
                    <a:pt x="2424770" y="4548685"/>
                    <a:pt x="2386274" y="4537912"/>
                    <a:pt x="2346960" y="4531360"/>
                  </a:cubicBezTo>
                  <a:cubicBezTo>
                    <a:pt x="2316480" y="4526280"/>
                    <a:pt x="2285771" y="4522422"/>
                    <a:pt x="2255520" y="4516120"/>
                  </a:cubicBezTo>
                  <a:cubicBezTo>
                    <a:pt x="2214880" y="4507653"/>
                    <a:pt x="2172982" y="4503847"/>
                    <a:pt x="2133600" y="4490720"/>
                  </a:cubicBezTo>
                  <a:cubicBezTo>
                    <a:pt x="2118360" y="4485640"/>
                    <a:pt x="2102685" y="4481714"/>
                    <a:pt x="2087880" y="4475480"/>
                  </a:cubicBezTo>
                  <a:cubicBezTo>
                    <a:pt x="2070432" y="4468133"/>
                    <a:pt x="2053749" y="4459056"/>
                    <a:pt x="2037080" y="4450080"/>
                  </a:cubicBezTo>
                  <a:cubicBezTo>
                    <a:pt x="2031704" y="4447185"/>
                    <a:pt x="2027452" y="4442325"/>
                    <a:pt x="2021840" y="4439920"/>
                  </a:cubicBezTo>
                  <a:cubicBezTo>
                    <a:pt x="2015423" y="4437170"/>
                    <a:pt x="2008293" y="4436533"/>
                    <a:pt x="2001520" y="4434840"/>
                  </a:cubicBezTo>
                  <a:cubicBezTo>
                    <a:pt x="1982893" y="4424680"/>
                    <a:pt x="1963488" y="4415833"/>
                    <a:pt x="1945640" y="4404360"/>
                  </a:cubicBezTo>
                  <a:cubicBezTo>
                    <a:pt x="1939597" y="4400475"/>
                    <a:pt x="1936560" y="4392816"/>
                    <a:pt x="1930400" y="4389120"/>
                  </a:cubicBezTo>
                  <a:cubicBezTo>
                    <a:pt x="1755521" y="4284193"/>
                    <a:pt x="1914821" y="4383871"/>
                    <a:pt x="1793240" y="4323080"/>
                  </a:cubicBezTo>
                  <a:cubicBezTo>
                    <a:pt x="1715635" y="4284277"/>
                    <a:pt x="1770287" y="4298169"/>
                    <a:pt x="1717040" y="4287520"/>
                  </a:cubicBezTo>
                  <a:cubicBezTo>
                    <a:pt x="1711960" y="4284133"/>
                    <a:pt x="1707469" y="4279627"/>
                    <a:pt x="1701800" y="4277360"/>
                  </a:cubicBezTo>
                  <a:cubicBezTo>
                    <a:pt x="1653680" y="4258112"/>
                    <a:pt x="1652918" y="4265393"/>
                    <a:pt x="1620520" y="4246880"/>
                  </a:cubicBezTo>
                  <a:cubicBezTo>
                    <a:pt x="1615219" y="4243851"/>
                    <a:pt x="1610741" y="4239450"/>
                    <a:pt x="1605280" y="4236720"/>
                  </a:cubicBezTo>
                  <a:cubicBezTo>
                    <a:pt x="1593745" y="4230953"/>
                    <a:pt x="1581460" y="4226816"/>
                    <a:pt x="1569720" y="4221480"/>
                  </a:cubicBezTo>
                  <a:cubicBezTo>
                    <a:pt x="1517084" y="4197555"/>
                    <a:pt x="1577352" y="4224417"/>
                    <a:pt x="1534160" y="4201160"/>
                  </a:cubicBezTo>
                  <a:cubicBezTo>
                    <a:pt x="1517491" y="4192184"/>
                    <a:pt x="1499798" y="4185153"/>
                    <a:pt x="1483360" y="4175760"/>
                  </a:cubicBezTo>
                  <a:cubicBezTo>
                    <a:pt x="1440303" y="4151156"/>
                    <a:pt x="1482743" y="4167088"/>
                    <a:pt x="1447800" y="4155440"/>
                  </a:cubicBezTo>
                  <a:cubicBezTo>
                    <a:pt x="1430867" y="4143587"/>
                    <a:pt x="1413042" y="4132914"/>
                    <a:pt x="1397000" y="4119880"/>
                  </a:cubicBezTo>
                  <a:cubicBezTo>
                    <a:pt x="1385848" y="4110819"/>
                    <a:pt x="1378841" y="4096792"/>
                    <a:pt x="1366520" y="4089400"/>
                  </a:cubicBezTo>
                  <a:cubicBezTo>
                    <a:pt x="1349587" y="4079240"/>
                    <a:pt x="1331956" y="4070160"/>
                    <a:pt x="1315720" y="4058920"/>
                  </a:cubicBezTo>
                  <a:cubicBezTo>
                    <a:pt x="1279708" y="4033989"/>
                    <a:pt x="1318449" y="4054225"/>
                    <a:pt x="1290320" y="4028440"/>
                  </a:cubicBezTo>
                  <a:cubicBezTo>
                    <a:pt x="1171582" y="3919597"/>
                    <a:pt x="1275349" y="4017957"/>
                    <a:pt x="1224280" y="3977640"/>
                  </a:cubicBezTo>
                  <a:cubicBezTo>
                    <a:pt x="1196881" y="3956009"/>
                    <a:pt x="1169599" y="3934209"/>
                    <a:pt x="1143000" y="3911600"/>
                  </a:cubicBezTo>
                  <a:cubicBezTo>
                    <a:pt x="1135701" y="3905396"/>
                    <a:pt x="1130212" y="3897198"/>
                    <a:pt x="1122680" y="3891280"/>
                  </a:cubicBezTo>
                  <a:cubicBezTo>
                    <a:pt x="1106427" y="3878510"/>
                    <a:pt x="1089484" y="3866553"/>
                    <a:pt x="1071880" y="3855720"/>
                  </a:cubicBezTo>
                  <a:cubicBezTo>
                    <a:pt x="1067320" y="3852914"/>
                    <a:pt x="1061255" y="3853355"/>
                    <a:pt x="1056640" y="3850640"/>
                  </a:cubicBezTo>
                  <a:cubicBezTo>
                    <a:pt x="1032348" y="3836351"/>
                    <a:pt x="1008969" y="3820553"/>
                    <a:pt x="985520" y="3804920"/>
                  </a:cubicBezTo>
                  <a:cubicBezTo>
                    <a:pt x="973400" y="3796840"/>
                    <a:pt x="949960" y="3779520"/>
                    <a:pt x="949960" y="3779520"/>
                  </a:cubicBezTo>
                  <a:cubicBezTo>
                    <a:pt x="915100" y="3727230"/>
                    <a:pt x="977752" y="3817870"/>
                    <a:pt x="914400" y="3743960"/>
                  </a:cubicBezTo>
                  <a:cubicBezTo>
                    <a:pt x="910915" y="3739894"/>
                    <a:pt x="911921" y="3733401"/>
                    <a:pt x="909320" y="3728720"/>
                  </a:cubicBezTo>
                  <a:cubicBezTo>
                    <a:pt x="903390" y="3718046"/>
                    <a:pt x="892861" y="3709824"/>
                    <a:pt x="889000" y="3698240"/>
                  </a:cubicBezTo>
                  <a:cubicBezTo>
                    <a:pt x="854089" y="3593506"/>
                    <a:pt x="884634" y="3678617"/>
                    <a:pt x="848360" y="3591560"/>
                  </a:cubicBezTo>
                  <a:cubicBezTo>
                    <a:pt x="837838" y="3566308"/>
                    <a:pt x="833055" y="3538122"/>
                    <a:pt x="817880" y="3515360"/>
                  </a:cubicBezTo>
                  <a:cubicBezTo>
                    <a:pt x="814493" y="3510280"/>
                    <a:pt x="810644" y="3505480"/>
                    <a:pt x="807720" y="3500120"/>
                  </a:cubicBezTo>
                  <a:cubicBezTo>
                    <a:pt x="800467" y="3486824"/>
                    <a:pt x="795192" y="3472467"/>
                    <a:pt x="787400" y="3459480"/>
                  </a:cubicBezTo>
                  <a:cubicBezTo>
                    <a:pt x="782320" y="3451013"/>
                    <a:pt x="776576" y="3442911"/>
                    <a:pt x="772160" y="3434080"/>
                  </a:cubicBezTo>
                  <a:cubicBezTo>
                    <a:pt x="769765" y="3429291"/>
                    <a:pt x="769475" y="3423629"/>
                    <a:pt x="767080" y="3418840"/>
                  </a:cubicBezTo>
                  <a:cubicBezTo>
                    <a:pt x="754456" y="3393592"/>
                    <a:pt x="754229" y="3395829"/>
                    <a:pt x="736600" y="3378200"/>
                  </a:cubicBezTo>
                  <a:cubicBezTo>
                    <a:pt x="733213" y="3368040"/>
                    <a:pt x="730596" y="3357590"/>
                    <a:pt x="726440" y="3347720"/>
                  </a:cubicBezTo>
                  <a:cubicBezTo>
                    <a:pt x="721467" y="3335910"/>
                    <a:pt x="693933" y="3280680"/>
                    <a:pt x="685800" y="3256280"/>
                  </a:cubicBezTo>
                  <a:cubicBezTo>
                    <a:pt x="681902" y="3244585"/>
                    <a:pt x="679538" y="3232415"/>
                    <a:pt x="675640" y="3220720"/>
                  </a:cubicBezTo>
                  <a:cubicBezTo>
                    <a:pt x="667680" y="3196839"/>
                    <a:pt x="658618" y="3173338"/>
                    <a:pt x="650240" y="3149600"/>
                  </a:cubicBezTo>
                  <a:cubicBezTo>
                    <a:pt x="648458" y="3144550"/>
                    <a:pt x="646459" y="3139555"/>
                    <a:pt x="645160" y="3134360"/>
                  </a:cubicBezTo>
                  <a:cubicBezTo>
                    <a:pt x="643467" y="3127587"/>
                    <a:pt x="641650" y="3120843"/>
                    <a:pt x="640080" y="3114040"/>
                  </a:cubicBezTo>
                  <a:cubicBezTo>
                    <a:pt x="636570" y="3098828"/>
                    <a:pt x="633943" y="3083405"/>
                    <a:pt x="629920" y="3068320"/>
                  </a:cubicBezTo>
                  <a:cubicBezTo>
                    <a:pt x="624703" y="3048755"/>
                    <a:pt x="617074" y="3031124"/>
                    <a:pt x="609600" y="3012440"/>
                  </a:cubicBezTo>
                  <a:cubicBezTo>
                    <a:pt x="607907" y="3000587"/>
                    <a:pt x="606069" y="2988753"/>
                    <a:pt x="604520" y="2976880"/>
                  </a:cubicBezTo>
                  <a:cubicBezTo>
                    <a:pt x="592923" y="2887967"/>
                    <a:pt x="603146" y="2921958"/>
                    <a:pt x="589280" y="2880360"/>
                  </a:cubicBezTo>
                  <a:cubicBezTo>
                    <a:pt x="587587" y="2866813"/>
                    <a:pt x="586276" y="2853213"/>
                    <a:pt x="584200" y="2839720"/>
                  </a:cubicBezTo>
                  <a:cubicBezTo>
                    <a:pt x="582887" y="2831186"/>
                    <a:pt x="580191" y="2822888"/>
                    <a:pt x="579120" y="2814320"/>
                  </a:cubicBezTo>
                  <a:cubicBezTo>
                    <a:pt x="576800" y="2795761"/>
                    <a:pt x="576459" y="2776986"/>
                    <a:pt x="574040" y="2758440"/>
                  </a:cubicBezTo>
                  <a:cubicBezTo>
                    <a:pt x="569698" y="2725149"/>
                    <a:pt x="564887" y="2702513"/>
                    <a:pt x="558800" y="2672080"/>
                  </a:cubicBezTo>
                  <a:cubicBezTo>
                    <a:pt x="557107" y="2651760"/>
                    <a:pt x="556249" y="2631353"/>
                    <a:pt x="553720" y="2611120"/>
                  </a:cubicBezTo>
                  <a:cubicBezTo>
                    <a:pt x="552854" y="2604192"/>
                    <a:pt x="549788" y="2597687"/>
                    <a:pt x="548640" y="2590800"/>
                  </a:cubicBezTo>
                  <a:cubicBezTo>
                    <a:pt x="539066" y="2533358"/>
                    <a:pt x="549379" y="2567618"/>
                    <a:pt x="538480" y="2534920"/>
                  </a:cubicBezTo>
                  <a:cubicBezTo>
                    <a:pt x="536787" y="2521373"/>
                    <a:pt x="535842" y="2507712"/>
                    <a:pt x="533400" y="2494280"/>
                  </a:cubicBezTo>
                  <a:cubicBezTo>
                    <a:pt x="530759" y="2479756"/>
                    <a:pt x="517920" y="2459451"/>
                    <a:pt x="513080" y="2448560"/>
                  </a:cubicBezTo>
                  <a:cubicBezTo>
                    <a:pt x="507578" y="2436179"/>
                    <a:pt x="498886" y="2396514"/>
                    <a:pt x="497840" y="2392680"/>
                  </a:cubicBezTo>
                  <a:cubicBezTo>
                    <a:pt x="496431" y="2387514"/>
                    <a:pt x="494453" y="2382520"/>
                    <a:pt x="492760" y="2377440"/>
                  </a:cubicBezTo>
                  <a:cubicBezTo>
                    <a:pt x="490888" y="2364335"/>
                    <a:pt x="489693" y="2340826"/>
                    <a:pt x="482600" y="2326640"/>
                  </a:cubicBezTo>
                  <a:cubicBezTo>
                    <a:pt x="479870" y="2321179"/>
                    <a:pt x="475170" y="2316861"/>
                    <a:pt x="472440" y="2311400"/>
                  </a:cubicBezTo>
                  <a:cubicBezTo>
                    <a:pt x="470045" y="2306611"/>
                    <a:pt x="468899" y="2301289"/>
                    <a:pt x="467360" y="2296160"/>
                  </a:cubicBezTo>
                  <a:cubicBezTo>
                    <a:pt x="463818" y="2284352"/>
                    <a:pt x="461941" y="2271979"/>
                    <a:pt x="457200" y="2260600"/>
                  </a:cubicBezTo>
                  <a:cubicBezTo>
                    <a:pt x="432950" y="2202400"/>
                    <a:pt x="450298" y="2264207"/>
                    <a:pt x="431800" y="2214880"/>
                  </a:cubicBezTo>
                  <a:cubicBezTo>
                    <a:pt x="420862" y="2185712"/>
                    <a:pt x="433929" y="2198819"/>
                    <a:pt x="416560" y="2164080"/>
                  </a:cubicBezTo>
                  <a:cubicBezTo>
                    <a:pt x="413173" y="2157307"/>
                    <a:pt x="409118" y="2150828"/>
                    <a:pt x="406400" y="2143760"/>
                  </a:cubicBezTo>
                  <a:cubicBezTo>
                    <a:pt x="400633" y="2128766"/>
                    <a:pt x="399425" y="2111815"/>
                    <a:pt x="391160" y="2098040"/>
                  </a:cubicBezTo>
                  <a:cubicBezTo>
                    <a:pt x="348771" y="2027392"/>
                    <a:pt x="400328" y="2116375"/>
                    <a:pt x="365760" y="2047240"/>
                  </a:cubicBezTo>
                  <a:cubicBezTo>
                    <a:pt x="353914" y="2023547"/>
                    <a:pt x="357212" y="2039230"/>
                    <a:pt x="340360" y="2016760"/>
                  </a:cubicBezTo>
                  <a:cubicBezTo>
                    <a:pt x="334436" y="2008861"/>
                    <a:pt x="330927" y="1999345"/>
                    <a:pt x="325120" y="1991360"/>
                  </a:cubicBezTo>
                  <a:cubicBezTo>
                    <a:pt x="317341" y="1980664"/>
                    <a:pt x="307499" y="1971576"/>
                    <a:pt x="299720" y="1960880"/>
                  </a:cubicBezTo>
                  <a:cubicBezTo>
                    <a:pt x="293913" y="1952895"/>
                    <a:pt x="289957" y="1943695"/>
                    <a:pt x="284480" y="1935480"/>
                  </a:cubicBezTo>
                  <a:cubicBezTo>
                    <a:pt x="273577" y="1919125"/>
                    <a:pt x="268168" y="1915823"/>
                    <a:pt x="259080" y="1899920"/>
                  </a:cubicBezTo>
                  <a:cubicBezTo>
                    <a:pt x="255323" y="1893345"/>
                    <a:pt x="252677" y="1886175"/>
                    <a:pt x="248920" y="1879600"/>
                  </a:cubicBezTo>
                  <a:cubicBezTo>
                    <a:pt x="234591" y="1854524"/>
                    <a:pt x="241692" y="1873115"/>
                    <a:pt x="223520" y="1844040"/>
                  </a:cubicBezTo>
                  <a:cubicBezTo>
                    <a:pt x="201232" y="1808379"/>
                    <a:pt x="227173" y="1837533"/>
                    <a:pt x="198120" y="1808480"/>
                  </a:cubicBezTo>
                  <a:cubicBezTo>
                    <a:pt x="194733" y="1800013"/>
                    <a:pt x="192583" y="1790940"/>
                    <a:pt x="187960" y="1783080"/>
                  </a:cubicBezTo>
                  <a:cubicBezTo>
                    <a:pt x="175578" y="1762030"/>
                    <a:pt x="155043" y="1745288"/>
                    <a:pt x="147320" y="1722120"/>
                  </a:cubicBezTo>
                  <a:cubicBezTo>
                    <a:pt x="145627" y="1717040"/>
                    <a:pt x="144415" y="1711773"/>
                    <a:pt x="142240" y="1706880"/>
                  </a:cubicBezTo>
                  <a:cubicBezTo>
                    <a:pt x="130260" y="1679924"/>
                    <a:pt x="130081" y="1681022"/>
                    <a:pt x="116840" y="1661160"/>
                  </a:cubicBezTo>
                  <a:cubicBezTo>
                    <a:pt x="115147" y="1652693"/>
                    <a:pt x="114792" y="1643845"/>
                    <a:pt x="111760" y="1635760"/>
                  </a:cubicBezTo>
                  <a:cubicBezTo>
                    <a:pt x="109616" y="1630043"/>
                    <a:pt x="103744" y="1626237"/>
                    <a:pt x="101600" y="1620520"/>
                  </a:cubicBezTo>
                  <a:cubicBezTo>
                    <a:pt x="98568" y="1612435"/>
                    <a:pt x="98892" y="1603422"/>
                    <a:pt x="96520" y="1595120"/>
                  </a:cubicBezTo>
                  <a:cubicBezTo>
                    <a:pt x="92107" y="1579674"/>
                    <a:pt x="85176" y="1564985"/>
                    <a:pt x="81280" y="1549400"/>
                  </a:cubicBezTo>
                  <a:cubicBezTo>
                    <a:pt x="77893" y="1535853"/>
                    <a:pt x="74956" y="1522186"/>
                    <a:pt x="71120" y="1508760"/>
                  </a:cubicBezTo>
                  <a:cubicBezTo>
                    <a:pt x="67733" y="1496907"/>
                    <a:pt x="64502" y="1485008"/>
                    <a:pt x="60960" y="1473200"/>
                  </a:cubicBezTo>
                  <a:cubicBezTo>
                    <a:pt x="59421" y="1468071"/>
                    <a:pt x="58096" y="1462835"/>
                    <a:pt x="55880" y="1457960"/>
                  </a:cubicBezTo>
                  <a:cubicBezTo>
                    <a:pt x="49613" y="1444172"/>
                    <a:pt x="35560" y="1417320"/>
                    <a:pt x="35560" y="1417320"/>
                  </a:cubicBezTo>
                  <a:cubicBezTo>
                    <a:pt x="33867" y="1407160"/>
                    <a:pt x="33737" y="1396612"/>
                    <a:pt x="30480" y="1386840"/>
                  </a:cubicBezTo>
                  <a:cubicBezTo>
                    <a:pt x="28549" y="1381048"/>
                    <a:pt x="22406" y="1377338"/>
                    <a:pt x="20320" y="1371600"/>
                  </a:cubicBezTo>
                  <a:cubicBezTo>
                    <a:pt x="15548" y="1358477"/>
                    <a:pt x="13547" y="1344507"/>
                    <a:pt x="10160" y="1330960"/>
                  </a:cubicBezTo>
                  <a:lnTo>
                    <a:pt x="5080" y="1310640"/>
                  </a:lnTo>
                  <a:cubicBezTo>
                    <a:pt x="3387" y="1263227"/>
                    <a:pt x="0" y="1215844"/>
                    <a:pt x="0" y="1168400"/>
                  </a:cubicBezTo>
                  <a:cubicBezTo>
                    <a:pt x="0" y="1019377"/>
                    <a:pt x="1806" y="870347"/>
                    <a:pt x="5080" y="721360"/>
                  </a:cubicBezTo>
                  <a:cubicBezTo>
                    <a:pt x="5198" y="716007"/>
                    <a:pt x="8689" y="711269"/>
                    <a:pt x="10160" y="706120"/>
                  </a:cubicBezTo>
                  <a:cubicBezTo>
                    <a:pt x="12078" y="699407"/>
                    <a:pt x="13547" y="692573"/>
                    <a:pt x="15240" y="685800"/>
                  </a:cubicBezTo>
                  <a:cubicBezTo>
                    <a:pt x="17686" y="663789"/>
                    <a:pt x="20333" y="632403"/>
                    <a:pt x="25400" y="609600"/>
                  </a:cubicBezTo>
                  <a:cubicBezTo>
                    <a:pt x="29944" y="589153"/>
                    <a:pt x="34016" y="568511"/>
                    <a:pt x="40640" y="548640"/>
                  </a:cubicBezTo>
                  <a:cubicBezTo>
                    <a:pt x="44027" y="538480"/>
                    <a:pt x="48203" y="528550"/>
                    <a:pt x="50800" y="518160"/>
                  </a:cubicBezTo>
                  <a:cubicBezTo>
                    <a:pt x="71065" y="437099"/>
                    <a:pt x="39938" y="534060"/>
                    <a:pt x="66040" y="462280"/>
                  </a:cubicBezTo>
                  <a:cubicBezTo>
                    <a:pt x="69700" y="452215"/>
                    <a:pt x="70259" y="440711"/>
                    <a:pt x="76200" y="431800"/>
                  </a:cubicBezTo>
                  <a:cubicBezTo>
                    <a:pt x="79587" y="426720"/>
                    <a:pt x="83880" y="422139"/>
                    <a:pt x="86360" y="416560"/>
                  </a:cubicBezTo>
                  <a:cubicBezTo>
                    <a:pt x="90710" y="406773"/>
                    <a:pt x="93133" y="396240"/>
                    <a:pt x="96520" y="386080"/>
                  </a:cubicBezTo>
                  <a:cubicBezTo>
                    <a:pt x="101814" y="370199"/>
                    <a:pt x="106948" y="350342"/>
                    <a:pt x="121920" y="340360"/>
                  </a:cubicBezTo>
                  <a:lnTo>
                    <a:pt x="137160" y="330200"/>
                  </a:lnTo>
                  <a:cubicBezTo>
                    <a:pt x="138853" y="325120"/>
                    <a:pt x="138895" y="319141"/>
                    <a:pt x="142240" y="314960"/>
                  </a:cubicBezTo>
                  <a:cubicBezTo>
                    <a:pt x="146054" y="310192"/>
                    <a:pt x="151868" y="307205"/>
                    <a:pt x="157480" y="304800"/>
                  </a:cubicBezTo>
                  <a:cubicBezTo>
                    <a:pt x="171250" y="298899"/>
                    <a:pt x="199813" y="304800"/>
                    <a:pt x="208280" y="304800"/>
                  </a:cubicBezTo>
                  <a:close/>
                </a:path>
              </a:pathLst>
            </a:custGeom>
            <a:solidFill>
              <a:srgbClr val="4E60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任意多边形: 形状 162">
              <a:extLst>
                <a:ext uri="{FF2B5EF4-FFF2-40B4-BE49-F238E27FC236}">
                  <a16:creationId xmlns:a16="http://schemas.microsoft.com/office/drawing/2014/main" id="{D330133D-23E5-4DE1-BBB6-D2A3CF0AC7A3}"/>
                </a:ext>
              </a:extLst>
            </p:cNvPr>
            <p:cNvSpPr/>
            <p:nvPr/>
          </p:nvSpPr>
          <p:spPr>
            <a:xfrm>
              <a:off x="8183125" y="1344722"/>
              <a:ext cx="4272281" cy="3700110"/>
            </a:xfrm>
            <a:custGeom>
              <a:avLst/>
              <a:gdLst>
                <a:gd name="connsiteX0" fmla="*/ 91440 w 4272280"/>
                <a:gd name="connsiteY0" fmla="*/ 57358 h 3700110"/>
                <a:gd name="connsiteX1" fmla="*/ 91440 w 4272280"/>
                <a:gd name="connsiteY1" fmla="*/ 57358 h 3700110"/>
                <a:gd name="connsiteX2" fmla="*/ 198120 w 4272280"/>
                <a:gd name="connsiteY2" fmla="*/ 47198 h 3700110"/>
                <a:gd name="connsiteX3" fmla="*/ 243840 w 4272280"/>
                <a:gd name="connsiteY3" fmla="*/ 37038 h 3700110"/>
                <a:gd name="connsiteX4" fmla="*/ 447040 w 4272280"/>
                <a:gd name="connsiteY4" fmla="*/ 31958 h 3700110"/>
                <a:gd name="connsiteX5" fmla="*/ 614680 w 4272280"/>
                <a:gd name="connsiteY5" fmla="*/ 26878 h 3700110"/>
                <a:gd name="connsiteX6" fmla="*/ 1051560 w 4272280"/>
                <a:gd name="connsiteY6" fmla="*/ 31958 h 3700110"/>
                <a:gd name="connsiteX7" fmla="*/ 1143000 w 4272280"/>
                <a:gd name="connsiteY7" fmla="*/ 42118 h 3700110"/>
                <a:gd name="connsiteX8" fmla="*/ 1158240 w 4272280"/>
                <a:gd name="connsiteY8" fmla="*/ 47198 h 3700110"/>
                <a:gd name="connsiteX9" fmla="*/ 1244600 w 4272280"/>
                <a:gd name="connsiteY9" fmla="*/ 57358 h 3700110"/>
                <a:gd name="connsiteX10" fmla="*/ 1356360 w 4272280"/>
                <a:gd name="connsiteY10" fmla="*/ 67518 h 3700110"/>
                <a:gd name="connsiteX11" fmla="*/ 1371600 w 4272280"/>
                <a:gd name="connsiteY11" fmla="*/ 72598 h 3700110"/>
                <a:gd name="connsiteX12" fmla="*/ 1529080 w 4272280"/>
                <a:gd name="connsiteY12" fmla="*/ 77678 h 3700110"/>
                <a:gd name="connsiteX13" fmla="*/ 1701800 w 4272280"/>
                <a:gd name="connsiteY13" fmla="*/ 92918 h 3700110"/>
                <a:gd name="connsiteX14" fmla="*/ 2443480 w 4272280"/>
                <a:gd name="connsiteY14" fmla="*/ 92918 h 3700110"/>
                <a:gd name="connsiteX15" fmla="*/ 2463800 w 4272280"/>
                <a:gd name="connsiteY15" fmla="*/ 87838 h 3700110"/>
                <a:gd name="connsiteX16" fmla="*/ 2580640 w 4272280"/>
                <a:gd name="connsiteY16" fmla="*/ 72598 h 3700110"/>
                <a:gd name="connsiteX17" fmla="*/ 2682240 w 4272280"/>
                <a:gd name="connsiteY17" fmla="*/ 47198 h 3700110"/>
                <a:gd name="connsiteX18" fmla="*/ 2778760 w 4272280"/>
                <a:gd name="connsiteY18" fmla="*/ 37038 h 3700110"/>
                <a:gd name="connsiteX19" fmla="*/ 2804160 w 4272280"/>
                <a:gd name="connsiteY19" fmla="*/ 31958 h 3700110"/>
                <a:gd name="connsiteX20" fmla="*/ 2885440 w 4272280"/>
                <a:gd name="connsiteY20" fmla="*/ 26878 h 3700110"/>
                <a:gd name="connsiteX21" fmla="*/ 2905760 w 4272280"/>
                <a:gd name="connsiteY21" fmla="*/ 21798 h 3700110"/>
                <a:gd name="connsiteX22" fmla="*/ 3032760 w 4272280"/>
                <a:gd name="connsiteY22" fmla="*/ 11638 h 3700110"/>
                <a:gd name="connsiteX23" fmla="*/ 3058160 w 4272280"/>
                <a:gd name="connsiteY23" fmla="*/ 6558 h 3700110"/>
                <a:gd name="connsiteX24" fmla="*/ 3337560 w 4272280"/>
                <a:gd name="connsiteY24" fmla="*/ 6558 h 3700110"/>
                <a:gd name="connsiteX25" fmla="*/ 3373120 w 4272280"/>
                <a:gd name="connsiteY25" fmla="*/ 11638 h 3700110"/>
                <a:gd name="connsiteX26" fmla="*/ 3469640 w 4272280"/>
                <a:gd name="connsiteY26" fmla="*/ 21798 h 3700110"/>
                <a:gd name="connsiteX27" fmla="*/ 3489960 w 4272280"/>
                <a:gd name="connsiteY27" fmla="*/ 26878 h 3700110"/>
                <a:gd name="connsiteX28" fmla="*/ 3535680 w 4272280"/>
                <a:gd name="connsiteY28" fmla="*/ 31958 h 3700110"/>
                <a:gd name="connsiteX29" fmla="*/ 3566160 w 4272280"/>
                <a:gd name="connsiteY29" fmla="*/ 37038 h 3700110"/>
                <a:gd name="connsiteX30" fmla="*/ 3606800 w 4272280"/>
                <a:gd name="connsiteY30" fmla="*/ 42118 h 3700110"/>
                <a:gd name="connsiteX31" fmla="*/ 3642360 w 4272280"/>
                <a:gd name="connsiteY31" fmla="*/ 52278 h 3700110"/>
                <a:gd name="connsiteX32" fmla="*/ 3662680 w 4272280"/>
                <a:gd name="connsiteY32" fmla="*/ 62438 h 3700110"/>
                <a:gd name="connsiteX33" fmla="*/ 3698240 w 4272280"/>
                <a:gd name="connsiteY33" fmla="*/ 77678 h 3700110"/>
                <a:gd name="connsiteX34" fmla="*/ 3728720 w 4272280"/>
                <a:gd name="connsiteY34" fmla="*/ 97998 h 3700110"/>
                <a:gd name="connsiteX35" fmla="*/ 3743960 w 4272280"/>
                <a:gd name="connsiteY35" fmla="*/ 108158 h 3700110"/>
                <a:gd name="connsiteX36" fmla="*/ 3764280 w 4272280"/>
                <a:gd name="connsiteY36" fmla="*/ 123398 h 3700110"/>
                <a:gd name="connsiteX37" fmla="*/ 3774440 w 4272280"/>
                <a:gd name="connsiteY37" fmla="*/ 138638 h 3700110"/>
                <a:gd name="connsiteX38" fmla="*/ 3794760 w 4272280"/>
                <a:gd name="connsiteY38" fmla="*/ 148798 h 3700110"/>
                <a:gd name="connsiteX39" fmla="*/ 3825240 w 4272280"/>
                <a:gd name="connsiteY39" fmla="*/ 174198 h 3700110"/>
                <a:gd name="connsiteX40" fmla="*/ 3840480 w 4272280"/>
                <a:gd name="connsiteY40" fmla="*/ 204678 h 3700110"/>
                <a:gd name="connsiteX41" fmla="*/ 3860800 w 4272280"/>
                <a:gd name="connsiteY41" fmla="*/ 219918 h 3700110"/>
                <a:gd name="connsiteX42" fmla="*/ 3870960 w 4272280"/>
                <a:gd name="connsiteY42" fmla="*/ 235158 h 3700110"/>
                <a:gd name="connsiteX43" fmla="*/ 3886200 w 4272280"/>
                <a:gd name="connsiteY43" fmla="*/ 260558 h 3700110"/>
                <a:gd name="connsiteX44" fmla="*/ 3916680 w 4272280"/>
                <a:gd name="connsiteY44" fmla="*/ 306278 h 3700110"/>
                <a:gd name="connsiteX45" fmla="*/ 3937000 w 4272280"/>
                <a:gd name="connsiteY45" fmla="*/ 362158 h 3700110"/>
                <a:gd name="connsiteX46" fmla="*/ 3947160 w 4272280"/>
                <a:gd name="connsiteY46" fmla="*/ 377398 h 3700110"/>
                <a:gd name="connsiteX47" fmla="*/ 3957320 w 4272280"/>
                <a:gd name="connsiteY47" fmla="*/ 397718 h 3700110"/>
                <a:gd name="connsiteX48" fmla="*/ 3987800 w 4272280"/>
                <a:gd name="connsiteY48" fmla="*/ 443438 h 3700110"/>
                <a:gd name="connsiteX49" fmla="*/ 4028440 w 4272280"/>
                <a:gd name="connsiteY49" fmla="*/ 494238 h 3700110"/>
                <a:gd name="connsiteX50" fmla="*/ 4058920 w 4272280"/>
                <a:gd name="connsiteY50" fmla="*/ 529798 h 3700110"/>
                <a:gd name="connsiteX51" fmla="*/ 4089400 w 4272280"/>
                <a:gd name="connsiteY51" fmla="*/ 570438 h 3700110"/>
                <a:gd name="connsiteX52" fmla="*/ 4104640 w 4272280"/>
                <a:gd name="connsiteY52" fmla="*/ 595838 h 3700110"/>
                <a:gd name="connsiteX53" fmla="*/ 4130040 w 4272280"/>
                <a:gd name="connsiteY53" fmla="*/ 636478 h 3700110"/>
                <a:gd name="connsiteX54" fmla="*/ 4140200 w 4272280"/>
                <a:gd name="connsiteY54" fmla="*/ 666958 h 3700110"/>
                <a:gd name="connsiteX55" fmla="*/ 4150360 w 4272280"/>
                <a:gd name="connsiteY55" fmla="*/ 692358 h 3700110"/>
                <a:gd name="connsiteX56" fmla="*/ 4155440 w 4272280"/>
                <a:gd name="connsiteY56" fmla="*/ 712678 h 3700110"/>
                <a:gd name="connsiteX57" fmla="*/ 4165600 w 4272280"/>
                <a:gd name="connsiteY57" fmla="*/ 748238 h 3700110"/>
                <a:gd name="connsiteX58" fmla="*/ 4170680 w 4272280"/>
                <a:gd name="connsiteY58" fmla="*/ 763478 h 3700110"/>
                <a:gd name="connsiteX59" fmla="*/ 4180840 w 4272280"/>
                <a:gd name="connsiteY59" fmla="*/ 799038 h 3700110"/>
                <a:gd name="connsiteX60" fmla="*/ 4185920 w 4272280"/>
                <a:gd name="connsiteY60" fmla="*/ 814278 h 3700110"/>
                <a:gd name="connsiteX61" fmla="*/ 4191000 w 4272280"/>
                <a:gd name="connsiteY61" fmla="*/ 834598 h 3700110"/>
                <a:gd name="connsiteX62" fmla="*/ 4206240 w 4272280"/>
                <a:gd name="connsiteY62" fmla="*/ 870158 h 3700110"/>
                <a:gd name="connsiteX63" fmla="*/ 4211320 w 4272280"/>
                <a:gd name="connsiteY63" fmla="*/ 890478 h 3700110"/>
                <a:gd name="connsiteX64" fmla="*/ 4231640 w 4272280"/>
                <a:gd name="connsiteY64" fmla="*/ 951438 h 3700110"/>
                <a:gd name="connsiteX65" fmla="*/ 4241800 w 4272280"/>
                <a:gd name="connsiteY65" fmla="*/ 1012398 h 3700110"/>
                <a:gd name="connsiteX66" fmla="*/ 4257040 w 4272280"/>
                <a:gd name="connsiteY66" fmla="*/ 1073358 h 3700110"/>
                <a:gd name="connsiteX67" fmla="*/ 4262120 w 4272280"/>
                <a:gd name="connsiteY67" fmla="*/ 1139398 h 3700110"/>
                <a:gd name="connsiteX68" fmla="*/ 4267200 w 4272280"/>
                <a:gd name="connsiteY68" fmla="*/ 1174958 h 3700110"/>
                <a:gd name="connsiteX69" fmla="*/ 4272280 w 4272280"/>
                <a:gd name="connsiteY69" fmla="*/ 1393398 h 3700110"/>
                <a:gd name="connsiteX70" fmla="*/ 4267200 w 4272280"/>
                <a:gd name="connsiteY70" fmla="*/ 1789638 h 3700110"/>
                <a:gd name="connsiteX71" fmla="*/ 4257040 w 4272280"/>
                <a:gd name="connsiteY71" fmla="*/ 1870918 h 3700110"/>
                <a:gd name="connsiteX72" fmla="*/ 4251960 w 4272280"/>
                <a:gd name="connsiteY72" fmla="*/ 2582118 h 3700110"/>
                <a:gd name="connsiteX73" fmla="*/ 4257040 w 4272280"/>
                <a:gd name="connsiteY73" fmla="*/ 2688798 h 3700110"/>
                <a:gd name="connsiteX74" fmla="*/ 4262120 w 4272280"/>
                <a:gd name="connsiteY74" fmla="*/ 2704038 h 3700110"/>
                <a:gd name="connsiteX75" fmla="*/ 4257040 w 4272280"/>
                <a:gd name="connsiteY75" fmla="*/ 2851358 h 3700110"/>
                <a:gd name="connsiteX76" fmla="*/ 4241800 w 4272280"/>
                <a:gd name="connsiteY76" fmla="*/ 2886918 h 3700110"/>
                <a:gd name="connsiteX77" fmla="*/ 4211320 w 4272280"/>
                <a:gd name="connsiteY77" fmla="*/ 2942798 h 3700110"/>
                <a:gd name="connsiteX78" fmla="*/ 4196080 w 4272280"/>
                <a:gd name="connsiteY78" fmla="*/ 2952958 h 3700110"/>
                <a:gd name="connsiteX79" fmla="*/ 4150360 w 4272280"/>
                <a:gd name="connsiteY79" fmla="*/ 2988518 h 3700110"/>
                <a:gd name="connsiteX80" fmla="*/ 4114800 w 4272280"/>
                <a:gd name="connsiteY80" fmla="*/ 3034238 h 3700110"/>
                <a:gd name="connsiteX81" fmla="*/ 4104640 w 4272280"/>
                <a:gd name="connsiteY81" fmla="*/ 3049478 h 3700110"/>
                <a:gd name="connsiteX82" fmla="*/ 4074160 w 4272280"/>
                <a:gd name="connsiteY82" fmla="*/ 3074878 h 3700110"/>
                <a:gd name="connsiteX83" fmla="*/ 4058920 w 4272280"/>
                <a:gd name="connsiteY83" fmla="*/ 3090118 h 3700110"/>
                <a:gd name="connsiteX84" fmla="*/ 4008120 w 4272280"/>
                <a:gd name="connsiteY84" fmla="*/ 3125678 h 3700110"/>
                <a:gd name="connsiteX85" fmla="*/ 3982720 w 4272280"/>
                <a:gd name="connsiteY85" fmla="*/ 3145998 h 3700110"/>
                <a:gd name="connsiteX86" fmla="*/ 3947160 w 4272280"/>
                <a:gd name="connsiteY86" fmla="*/ 3171398 h 3700110"/>
                <a:gd name="connsiteX87" fmla="*/ 3916680 w 4272280"/>
                <a:gd name="connsiteY87" fmla="*/ 3191718 h 3700110"/>
                <a:gd name="connsiteX88" fmla="*/ 3876040 w 4272280"/>
                <a:gd name="connsiteY88" fmla="*/ 3227278 h 3700110"/>
                <a:gd name="connsiteX89" fmla="*/ 3860800 w 4272280"/>
                <a:gd name="connsiteY89" fmla="*/ 3247598 h 3700110"/>
                <a:gd name="connsiteX90" fmla="*/ 3810000 w 4272280"/>
                <a:gd name="connsiteY90" fmla="*/ 3283158 h 3700110"/>
                <a:gd name="connsiteX91" fmla="*/ 3784600 w 4272280"/>
                <a:gd name="connsiteY91" fmla="*/ 3303478 h 3700110"/>
                <a:gd name="connsiteX92" fmla="*/ 3723640 w 4272280"/>
                <a:gd name="connsiteY92" fmla="*/ 3328878 h 3700110"/>
                <a:gd name="connsiteX93" fmla="*/ 3672840 w 4272280"/>
                <a:gd name="connsiteY93" fmla="*/ 3349198 h 3700110"/>
                <a:gd name="connsiteX94" fmla="*/ 3657600 w 4272280"/>
                <a:gd name="connsiteY94" fmla="*/ 3359358 h 3700110"/>
                <a:gd name="connsiteX95" fmla="*/ 3606800 w 4272280"/>
                <a:gd name="connsiteY95" fmla="*/ 3379678 h 3700110"/>
                <a:gd name="connsiteX96" fmla="*/ 3581400 w 4272280"/>
                <a:gd name="connsiteY96" fmla="*/ 3394918 h 3700110"/>
                <a:gd name="connsiteX97" fmla="*/ 3530600 w 4272280"/>
                <a:gd name="connsiteY97" fmla="*/ 3410158 h 3700110"/>
                <a:gd name="connsiteX98" fmla="*/ 3515360 w 4272280"/>
                <a:gd name="connsiteY98" fmla="*/ 3415238 h 3700110"/>
                <a:gd name="connsiteX99" fmla="*/ 3489960 w 4272280"/>
                <a:gd name="connsiteY99" fmla="*/ 3420318 h 3700110"/>
                <a:gd name="connsiteX100" fmla="*/ 3439160 w 4272280"/>
                <a:gd name="connsiteY100" fmla="*/ 3435558 h 3700110"/>
                <a:gd name="connsiteX101" fmla="*/ 3418840 w 4272280"/>
                <a:gd name="connsiteY101" fmla="*/ 3440638 h 3700110"/>
                <a:gd name="connsiteX102" fmla="*/ 3373120 w 4272280"/>
                <a:gd name="connsiteY102" fmla="*/ 3455878 h 3700110"/>
                <a:gd name="connsiteX103" fmla="*/ 3312160 w 4272280"/>
                <a:gd name="connsiteY103" fmla="*/ 3471118 h 3700110"/>
                <a:gd name="connsiteX104" fmla="*/ 3220720 w 4272280"/>
                <a:gd name="connsiteY104" fmla="*/ 3491438 h 3700110"/>
                <a:gd name="connsiteX105" fmla="*/ 3185160 w 4272280"/>
                <a:gd name="connsiteY105" fmla="*/ 3496518 h 3700110"/>
                <a:gd name="connsiteX106" fmla="*/ 3144520 w 4272280"/>
                <a:gd name="connsiteY106" fmla="*/ 3506678 h 3700110"/>
                <a:gd name="connsiteX107" fmla="*/ 3083560 w 4272280"/>
                <a:gd name="connsiteY107" fmla="*/ 3521918 h 3700110"/>
                <a:gd name="connsiteX108" fmla="*/ 3068320 w 4272280"/>
                <a:gd name="connsiteY108" fmla="*/ 3532078 h 3700110"/>
                <a:gd name="connsiteX109" fmla="*/ 3002280 w 4272280"/>
                <a:gd name="connsiteY109" fmla="*/ 3562558 h 3700110"/>
                <a:gd name="connsiteX110" fmla="*/ 2966720 w 4272280"/>
                <a:gd name="connsiteY110" fmla="*/ 3572718 h 3700110"/>
                <a:gd name="connsiteX111" fmla="*/ 2936240 w 4272280"/>
                <a:gd name="connsiteY111" fmla="*/ 3582878 h 3700110"/>
                <a:gd name="connsiteX112" fmla="*/ 2809240 w 4272280"/>
                <a:gd name="connsiteY112" fmla="*/ 3603198 h 3700110"/>
                <a:gd name="connsiteX113" fmla="*/ 2783840 w 4272280"/>
                <a:gd name="connsiteY113" fmla="*/ 3608278 h 3700110"/>
                <a:gd name="connsiteX114" fmla="*/ 2768600 w 4272280"/>
                <a:gd name="connsiteY114" fmla="*/ 3613358 h 3700110"/>
                <a:gd name="connsiteX115" fmla="*/ 2707640 w 4272280"/>
                <a:gd name="connsiteY115" fmla="*/ 3623518 h 3700110"/>
                <a:gd name="connsiteX116" fmla="*/ 2682240 w 4272280"/>
                <a:gd name="connsiteY116" fmla="*/ 3638758 h 3700110"/>
                <a:gd name="connsiteX117" fmla="*/ 2661920 w 4272280"/>
                <a:gd name="connsiteY117" fmla="*/ 3643838 h 3700110"/>
                <a:gd name="connsiteX118" fmla="*/ 2631440 w 4272280"/>
                <a:gd name="connsiteY118" fmla="*/ 3653998 h 3700110"/>
                <a:gd name="connsiteX119" fmla="*/ 2600960 w 4272280"/>
                <a:gd name="connsiteY119" fmla="*/ 3669238 h 3700110"/>
                <a:gd name="connsiteX120" fmla="*/ 2565400 w 4272280"/>
                <a:gd name="connsiteY120" fmla="*/ 3674318 h 3700110"/>
                <a:gd name="connsiteX121" fmla="*/ 2540000 w 4272280"/>
                <a:gd name="connsiteY121" fmla="*/ 3679398 h 3700110"/>
                <a:gd name="connsiteX122" fmla="*/ 2357120 w 4272280"/>
                <a:gd name="connsiteY122" fmla="*/ 3689558 h 3700110"/>
                <a:gd name="connsiteX123" fmla="*/ 2331720 w 4272280"/>
                <a:gd name="connsiteY123" fmla="*/ 3694638 h 3700110"/>
                <a:gd name="connsiteX124" fmla="*/ 2113280 w 4272280"/>
                <a:gd name="connsiteY124" fmla="*/ 3694638 h 3700110"/>
                <a:gd name="connsiteX125" fmla="*/ 2082800 w 4272280"/>
                <a:gd name="connsiteY125" fmla="*/ 3689558 h 3700110"/>
                <a:gd name="connsiteX126" fmla="*/ 2026920 w 4272280"/>
                <a:gd name="connsiteY126" fmla="*/ 3684478 h 3700110"/>
                <a:gd name="connsiteX127" fmla="*/ 2006600 w 4272280"/>
                <a:gd name="connsiteY127" fmla="*/ 3679398 h 3700110"/>
                <a:gd name="connsiteX128" fmla="*/ 1965960 w 4272280"/>
                <a:gd name="connsiteY128" fmla="*/ 3674318 h 3700110"/>
                <a:gd name="connsiteX129" fmla="*/ 1899920 w 4272280"/>
                <a:gd name="connsiteY129" fmla="*/ 3653998 h 3700110"/>
                <a:gd name="connsiteX130" fmla="*/ 1879600 w 4272280"/>
                <a:gd name="connsiteY130" fmla="*/ 3643838 h 3700110"/>
                <a:gd name="connsiteX131" fmla="*/ 1808480 w 4272280"/>
                <a:gd name="connsiteY131" fmla="*/ 3618438 h 3700110"/>
                <a:gd name="connsiteX132" fmla="*/ 1757680 w 4272280"/>
                <a:gd name="connsiteY132" fmla="*/ 3603198 h 3700110"/>
                <a:gd name="connsiteX133" fmla="*/ 1701800 w 4272280"/>
                <a:gd name="connsiteY133" fmla="*/ 3572718 h 3700110"/>
                <a:gd name="connsiteX134" fmla="*/ 1645920 w 4272280"/>
                <a:gd name="connsiteY134" fmla="*/ 3532078 h 3700110"/>
                <a:gd name="connsiteX135" fmla="*/ 1605280 w 4272280"/>
                <a:gd name="connsiteY135" fmla="*/ 3491438 h 3700110"/>
                <a:gd name="connsiteX136" fmla="*/ 1539240 w 4272280"/>
                <a:gd name="connsiteY136" fmla="*/ 3435558 h 3700110"/>
                <a:gd name="connsiteX137" fmla="*/ 1488440 w 4272280"/>
                <a:gd name="connsiteY137" fmla="*/ 3384758 h 3700110"/>
                <a:gd name="connsiteX138" fmla="*/ 1412240 w 4272280"/>
                <a:gd name="connsiteY138" fmla="*/ 3323798 h 3700110"/>
                <a:gd name="connsiteX139" fmla="*/ 1402080 w 4272280"/>
                <a:gd name="connsiteY139" fmla="*/ 3308558 h 3700110"/>
                <a:gd name="connsiteX140" fmla="*/ 1330960 w 4272280"/>
                <a:gd name="connsiteY140" fmla="*/ 3257758 h 3700110"/>
                <a:gd name="connsiteX141" fmla="*/ 1280160 w 4272280"/>
                <a:gd name="connsiteY141" fmla="*/ 3201878 h 3700110"/>
                <a:gd name="connsiteX142" fmla="*/ 1239520 w 4272280"/>
                <a:gd name="connsiteY142" fmla="*/ 3161238 h 3700110"/>
                <a:gd name="connsiteX143" fmla="*/ 1229360 w 4272280"/>
                <a:gd name="connsiteY143" fmla="*/ 3145998 h 3700110"/>
                <a:gd name="connsiteX144" fmla="*/ 1163320 w 4272280"/>
                <a:gd name="connsiteY144" fmla="*/ 3069798 h 3700110"/>
                <a:gd name="connsiteX145" fmla="*/ 1127760 w 4272280"/>
                <a:gd name="connsiteY145" fmla="*/ 3029158 h 3700110"/>
                <a:gd name="connsiteX146" fmla="*/ 1036320 w 4272280"/>
                <a:gd name="connsiteY146" fmla="*/ 2932638 h 3700110"/>
                <a:gd name="connsiteX147" fmla="*/ 995680 w 4272280"/>
                <a:gd name="connsiteY147" fmla="*/ 2886918 h 3700110"/>
                <a:gd name="connsiteX148" fmla="*/ 985520 w 4272280"/>
                <a:gd name="connsiteY148" fmla="*/ 2871678 h 3700110"/>
                <a:gd name="connsiteX149" fmla="*/ 934720 w 4272280"/>
                <a:gd name="connsiteY149" fmla="*/ 2825958 h 3700110"/>
                <a:gd name="connsiteX150" fmla="*/ 904240 w 4272280"/>
                <a:gd name="connsiteY150" fmla="*/ 2795478 h 3700110"/>
                <a:gd name="connsiteX151" fmla="*/ 873760 w 4272280"/>
                <a:gd name="connsiteY151" fmla="*/ 2770078 h 3700110"/>
                <a:gd name="connsiteX152" fmla="*/ 838200 w 4272280"/>
                <a:gd name="connsiteY152" fmla="*/ 2729438 h 3700110"/>
                <a:gd name="connsiteX153" fmla="*/ 777240 w 4272280"/>
                <a:gd name="connsiteY153" fmla="*/ 2673558 h 3700110"/>
                <a:gd name="connsiteX154" fmla="*/ 726440 w 4272280"/>
                <a:gd name="connsiteY154" fmla="*/ 2622758 h 3700110"/>
                <a:gd name="connsiteX155" fmla="*/ 711200 w 4272280"/>
                <a:gd name="connsiteY155" fmla="*/ 2607518 h 3700110"/>
                <a:gd name="connsiteX156" fmla="*/ 650240 w 4272280"/>
                <a:gd name="connsiteY156" fmla="*/ 2551638 h 3700110"/>
                <a:gd name="connsiteX157" fmla="*/ 619760 w 4272280"/>
                <a:gd name="connsiteY157" fmla="*/ 2521158 h 3700110"/>
                <a:gd name="connsiteX158" fmla="*/ 614680 w 4272280"/>
                <a:gd name="connsiteY158" fmla="*/ 2500838 h 3700110"/>
                <a:gd name="connsiteX159" fmla="*/ 579120 w 4272280"/>
                <a:gd name="connsiteY159" fmla="*/ 2465278 h 3700110"/>
                <a:gd name="connsiteX160" fmla="*/ 538480 w 4272280"/>
                <a:gd name="connsiteY160" fmla="*/ 2404318 h 3700110"/>
                <a:gd name="connsiteX161" fmla="*/ 528320 w 4272280"/>
                <a:gd name="connsiteY161" fmla="*/ 2389078 h 3700110"/>
                <a:gd name="connsiteX162" fmla="*/ 518160 w 4272280"/>
                <a:gd name="connsiteY162" fmla="*/ 2373838 h 3700110"/>
                <a:gd name="connsiteX163" fmla="*/ 497840 w 4272280"/>
                <a:gd name="connsiteY163" fmla="*/ 2348438 h 3700110"/>
                <a:gd name="connsiteX164" fmla="*/ 487680 w 4272280"/>
                <a:gd name="connsiteY164" fmla="*/ 2333198 h 3700110"/>
                <a:gd name="connsiteX165" fmla="*/ 462280 w 4272280"/>
                <a:gd name="connsiteY165" fmla="*/ 2312878 h 3700110"/>
                <a:gd name="connsiteX166" fmla="*/ 406400 w 4272280"/>
                <a:gd name="connsiteY166" fmla="*/ 2241758 h 3700110"/>
                <a:gd name="connsiteX167" fmla="*/ 396240 w 4272280"/>
                <a:gd name="connsiteY167" fmla="*/ 2226518 h 3700110"/>
                <a:gd name="connsiteX168" fmla="*/ 386080 w 4272280"/>
                <a:gd name="connsiteY168" fmla="*/ 2201118 h 3700110"/>
                <a:gd name="connsiteX169" fmla="*/ 360680 w 4272280"/>
                <a:gd name="connsiteY169" fmla="*/ 2155398 h 3700110"/>
                <a:gd name="connsiteX170" fmla="*/ 330200 w 4272280"/>
                <a:gd name="connsiteY170" fmla="*/ 2104598 h 3700110"/>
                <a:gd name="connsiteX171" fmla="*/ 320040 w 4272280"/>
                <a:gd name="connsiteY171" fmla="*/ 2074118 h 3700110"/>
                <a:gd name="connsiteX172" fmla="*/ 304800 w 4272280"/>
                <a:gd name="connsiteY172" fmla="*/ 2033478 h 3700110"/>
                <a:gd name="connsiteX173" fmla="*/ 299720 w 4272280"/>
                <a:gd name="connsiteY173" fmla="*/ 2018238 h 3700110"/>
                <a:gd name="connsiteX174" fmla="*/ 274320 w 4272280"/>
                <a:gd name="connsiteY174" fmla="*/ 1967438 h 3700110"/>
                <a:gd name="connsiteX175" fmla="*/ 238760 w 4272280"/>
                <a:gd name="connsiteY175" fmla="*/ 1906478 h 3700110"/>
                <a:gd name="connsiteX176" fmla="*/ 233680 w 4272280"/>
                <a:gd name="connsiteY176" fmla="*/ 1886158 h 3700110"/>
                <a:gd name="connsiteX177" fmla="*/ 223520 w 4272280"/>
                <a:gd name="connsiteY177" fmla="*/ 1865838 h 3700110"/>
                <a:gd name="connsiteX178" fmla="*/ 213360 w 4272280"/>
                <a:gd name="connsiteY178" fmla="*/ 1830278 h 3700110"/>
                <a:gd name="connsiteX179" fmla="*/ 203200 w 4272280"/>
                <a:gd name="connsiteY179" fmla="*/ 1815038 h 3700110"/>
                <a:gd name="connsiteX180" fmla="*/ 187960 w 4272280"/>
                <a:gd name="connsiteY180" fmla="*/ 1769318 h 3700110"/>
                <a:gd name="connsiteX181" fmla="*/ 177800 w 4272280"/>
                <a:gd name="connsiteY181" fmla="*/ 1748998 h 3700110"/>
                <a:gd name="connsiteX182" fmla="*/ 172720 w 4272280"/>
                <a:gd name="connsiteY182" fmla="*/ 1733758 h 3700110"/>
                <a:gd name="connsiteX183" fmla="*/ 157480 w 4272280"/>
                <a:gd name="connsiteY183" fmla="*/ 1698198 h 3700110"/>
                <a:gd name="connsiteX184" fmla="*/ 147320 w 4272280"/>
                <a:gd name="connsiteY184" fmla="*/ 1667718 h 3700110"/>
                <a:gd name="connsiteX185" fmla="*/ 132080 w 4272280"/>
                <a:gd name="connsiteY185" fmla="*/ 1621998 h 3700110"/>
                <a:gd name="connsiteX186" fmla="*/ 116840 w 4272280"/>
                <a:gd name="connsiteY186" fmla="*/ 1581358 h 3700110"/>
                <a:gd name="connsiteX187" fmla="*/ 106680 w 4272280"/>
                <a:gd name="connsiteY187" fmla="*/ 1535638 h 3700110"/>
                <a:gd name="connsiteX188" fmla="*/ 101600 w 4272280"/>
                <a:gd name="connsiteY188" fmla="*/ 1515318 h 3700110"/>
                <a:gd name="connsiteX189" fmla="*/ 91440 w 4272280"/>
                <a:gd name="connsiteY189" fmla="*/ 1464518 h 3700110"/>
                <a:gd name="connsiteX190" fmla="*/ 81280 w 4272280"/>
                <a:gd name="connsiteY190" fmla="*/ 1312118 h 3700110"/>
                <a:gd name="connsiteX191" fmla="*/ 76200 w 4272280"/>
                <a:gd name="connsiteY191" fmla="*/ 1261318 h 3700110"/>
                <a:gd name="connsiteX192" fmla="*/ 71120 w 4272280"/>
                <a:gd name="connsiteY192" fmla="*/ 1068278 h 3700110"/>
                <a:gd name="connsiteX193" fmla="*/ 55880 w 4272280"/>
                <a:gd name="connsiteY193" fmla="*/ 981918 h 3700110"/>
                <a:gd name="connsiteX194" fmla="*/ 50800 w 4272280"/>
                <a:gd name="connsiteY194" fmla="*/ 910798 h 3700110"/>
                <a:gd name="connsiteX195" fmla="*/ 45720 w 4272280"/>
                <a:gd name="connsiteY195" fmla="*/ 895558 h 3700110"/>
                <a:gd name="connsiteX196" fmla="*/ 35560 w 4272280"/>
                <a:gd name="connsiteY196" fmla="*/ 859998 h 3700110"/>
                <a:gd name="connsiteX197" fmla="*/ 30480 w 4272280"/>
                <a:gd name="connsiteY197" fmla="*/ 819358 h 3700110"/>
                <a:gd name="connsiteX198" fmla="*/ 25400 w 4272280"/>
                <a:gd name="connsiteY198" fmla="*/ 804118 h 3700110"/>
                <a:gd name="connsiteX199" fmla="*/ 10160 w 4272280"/>
                <a:gd name="connsiteY199" fmla="*/ 692358 h 3700110"/>
                <a:gd name="connsiteX200" fmla="*/ 5080 w 4272280"/>
                <a:gd name="connsiteY200" fmla="*/ 641558 h 3700110"/>
                <a:gd name="connsiteX201" fmla="*/ 0 w 4272280"/>
                <a:gd name="connsiteY201" fmla="*/ 600918 h 3700110"/>
                <a:gd name="connsiteX202" fmla="*/ 5080 w 4272280"/>
                <a:gd name="connsiteY202" fmla="*/ 357078 h 3700110"/>
                <a:gd name="connsiteX203" fmla="*/ 10160 w 4272280"/>
                <a:gd name="connsiteY203" fmla="*/ 341838 h 3700110"/>
                <a:gd name="connsiteX204" fmla="*/ 15240 w 4272280"/>
                <a:gd name="connsiteY204" fmla="*/ 316438 h 3700110"/>
                <a:gd name="connsiteX205" fmla="*/ 20320 w 4272280"/>
                <a:gd name="connsiteY205" fmla="*/ 301198 h 3700110"/>
                <a:gd name="connsiteX206" fmla="*/ 30480 w 4272280"/>
                <a:gd name="connsiteY206" fmla="*/ 240238 h 3700110"/>
                <a:gd name="connsiteX207" fmla="*/ 35560 w 4272280"/>
                <a:gd name="connsiteY207" fmla="*/ 224998 h 3700110"/>
                <a:gd name="connsiteX208" fmla="*/ 40640 w 4272280"/>
                <a:gd name="connsiteY208" fmla="*/ 199598 h 3700110"/>
                <a:gd name="connsiteX209" fmla="*/ 50800 w 4272280"/>
                <a:gd name="connsiteY209" fmla="*/ 169118 h 3700110"/>
                <a:gd name="connsiteX210" fmla="*/ 55880 w 4272280"/>
                <a:gd name="connsiteY210" fmla="*/ 118318 h 3700110"/>
                <a:gd name="connsiteX211" fmla="*/ 60960 w 4272280"/>
                <a:gd name="connsiteY211" fmla="*/ 92918 h 3700110"/>
                <a:gd name="connsiteX212" fmla="*/ 76200 w 4272280"/>
                <a:gd name="connsiteY212" fmla="*/ 82758 h 3700110"/>
                <a:gd name="connsiteX213" fmla="*/ 91440 w 4272280"/>
                <a:gd name="connsiteY213" fmla="*/ 57358 h 370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4272280" h="3700110">
                  <a:moveTo>
                    <a:pt x="91440" y="57358"/>
                  </a:moveTo>
                  <a:lnTo>
                    <a:pt x="91440" y="57358"/>
                  </a:lnTo>
                  <a:cubicBezTo>
                    <a:pt x="109184" y="55879"/>
                    <a:pt x="176125" y="50864"/>
                    <a:pt x="198120" y="47198"/>
                  </a:cubicBezTo>
                  <a:cubicBezTo>
                    <a:pt x="238379" y="40488"/>
                    <a:pt x="178749" y="39868"/>
                    <a:pt x="243840" y="37038"/>
                  </a:cubicBezTo>
                  <a:cubicBezTo>
                    <a:pt x="311531" y="34095"/>
                    <a:pt x="379311" y="33814"/>
                    <a:pt x="447040" y="31958"/>
                  </a:cubicBezTo>
                  <a:lnTo>
                    <a:pt x="614680" y="26878"/>
                  </a:lnTo>
                  <a:lnTo>
                    <a:pt x="1051560" y="31958"/>
                  </a:lnTo>
                  <a:cubicBezTo>
                    <a:pt x="1082215" y="32842"/>
                    <a:pt x="1112641" y="37781"/>
                    <a:pt x="1143000" y="42118"/>
                  </a:cubicBezTo>
                  <a:cubicBezTo>
                    <a:pt x="1148301" y="42875"/>
                    <a:pt x="1152944" y="46404"/>
                    <a:pt x="1158240" y="47198"/>
                  </a:cubicBezTo>
                  <a:cubicBezTo>
                    <a:pt x="1186905" y="51498"/>
                    <a:pt x="1215813" y="53971"/>
                    <a:pt x="1244600" y="57358"/>
                  </a:cubicBezTo>
                  <a:cubicBezTo>
                    <a:pt x="1300307" y="71285"/>
                    <a:pt x="1232715" y="55742"/>
                    <a:pt x="1356360" y="67518"/>
                  </a:cubicBezTo>
                  <a:cubicBezTo>
                    <a:pt x="1361691" y="68026"/>
                    <a:pt x="1366254" y="72284"/>
                    <a:pt x="1371600" y="72598"/>
                  </a:cubicBezTo>
                  <a:cubicBezTo>
                    <a:pt x="1424030" y="75682"/>
                    <a:pt x="1476607" y="75445"/>
                    <a:pt x="1529080" y="77678"/>
                  </a:cubicBezTo>
                  <a:cubicBezTo>
                    <a:pt x="1608414" y="81054"/>
                    <a:pt x="1620156" y="83846"/>
                    <a:pt x="1701800" y="92918"/>
                  </a:cubicBezTo>
                  <a:cubicBezTo>
                    <a:pt x="1954866" y="156184"/>
                    <a:pt x="1733523" y="102643"/>
                    <a:pt x="2443480" y="92918"/>
                  </a:cubicBezTo>
                  <a:cubicBezTo>
                    <a:pt x="2450461" y="92822"/>
                    <a:pt x="2456894" y="88861"/>
                    <a:pt x="2463800" y="87838"/>
                  </a:cubicBezTo>
                  <a:cubicBezTo>
                    <a:pt x="2502653" y="82082"/>
                    <a:pt x="2541693" y="77678"/>
                    <a:pt x="2580640" y="72598"/>
                  </a:cubicBezTo>
                  <a:cubicBezTo>
                    <a:pt x="2614482" y="61317"/>
                    <a:pt x="2642876" y="51342"/>
                    <a:pt x="2682240" y="47198"/>
                  </a:cubicBezTo>
                  <a:lnTo>
                    <a:pt x="2778760" y="37038"/>
                  </a:lnTo>
                  <a:cubicBezTo>
                    <a:pt x="2787328" y="35967"/>
                    <a:pt x="2795565" y="32777"/>
                    <a:pt x="2804160" y="31958"/>
                  </a:cubicBezTo>
                  <a:cubicBezTo>
                    <a:pt x="2831184" y="29384"/>
                    <a:pt x="2858347" y="28571"/>
                    <a:pt x="2885440" y="26878"/>
                  </a:cubicBezTo>
                  <a:cubicBezTo>
                    <a:pt x="2892213" y="25185"/>
                    <a:pt x="2898815" y="22516"/>
                    <a:pt x="2905760" y="21798"/>
                  </a:cubicBezTo>
                  <a:cubicBezTo>
                    <a:pt x="2948003" y="17428"/>
                    <a:pt x="3032760" y="11638"/>
                    <a:pt x="3032760" y="11638"/>
                  </a:cubicBezTo>
                  <a:cubicBezTo>
                    <a:pt x="3041227" y="9945"/>
                    <a:pt x="3049601" y="7699"/>
                    <a:pt x="3058160" y="6558"/>
                  </a:cubicBezTo>
                  <a:cubicBezTo>
                    <a:pt x="3157663" y="-6709"/>
                    <a:pt x="3213488" y="3801"/>
                    <a:pt x="3337560" y="6558"/>
                  </a:cubicBezTo>
                  <a:cubicBezTo>
                    <a:pt x="3349413" y="8251"/>
                    <a:pt x="3361225" y="10266"/>
                    <a:pt x="3373120" y="11638"/>
                  </a:cubicBezTo>
                  <a:cubicBezTo>
                    <a:pt x="3405258" y="15346"/>
                    <a:pt x="3437561" y="17614"/>
                    <a:pt x="3469640" y="21798"/>
                  </a:cubicBezTo>
                  <a:cubicBezTo>
                    <a:pt x="3476563" y="22701"/>
                    <a:pt x="3483059" y="25816"/>
                    <a:pt x="3489960" y="26878"/>
                  </a:cubicBezTo>
                  <a:cubicBezTo>
                    <a:pt x="3505115" y="29210"/>
                    <a:pt x="3520481" y="29931"/>
                    <a:pt x="3535680" y="31958"/>
                  </a:cubicBezTo>
                  <a:cubicBezTo>
                    <a:pt x="3545890" y="33319"/>
                    <a:pt x="3555963" y="35581"/>
                    <a:pt x="3566160" y="37038"/>
                  </a:cubicBezTo>
                  <a:cubicBezTo>
                    <a:pt x="3579675" y="38969"/>
                    <a:pt x="3593334" y="39874"/>
                    <a:pt x="3606800" y="42118"/>
                  </a:cubicBezTo>
                  <a:cubicBezTo>
                    <a:pt x="3613831" y="43290"/>
                    <a:pt x="3634673" y="48984"/>
                    <a:pt x="3642360" y="52278"/>
                  </a:cubicBezTo>
                  <a:cubicBezTo>
                    <a:pt x="3649321" y="55261"/>
                    <a:pt x="3655719" y="59455"/>
                    <a:pt x="3662680" y="62438"/>
                  </a:cubicBezTo>
                  <a:cubicBezTo>
                    <a:pt x="3687205" y="72949"/>
                    <a:pt x="3670160" y="60830"/>
                    <a:pt x="3698240" y="77678"/>
                  </a:cubicBezTo>
                  <a:cubicBezTo>
                    <a:pt x="3708711" y="83960"/>
                    <a:pt x="3718560" y="91225"/>
                    <a:pt x="3728720" y="97998"/>
                  </a:cubicBezTo>
                  <a:cubicBezTo>
                    <a:pt x="3733800" y="101385"/>
                    <a:pt x="3739076" y="104495"/>
                    <a:pt x="3743960" y="108158"/>
                  </a:cubicBezTo>
                  <a:cubicBezTo>
                    <a:pt x="3750733" y="113238"/>
                    <a:pt x="3758293" y="117411"/>
                    <a:pt x="3764280" y="123398"/>
                  </a:cubicBezTo>
                  <a:cubicBezTo>
                    <a:pt x="3768597" y="127715"/>
                    <a:pt x="3769750" y="134729"/>
                    <a:pt x="3774440" y="138638"/>
                  </a:cubicBezTo>
                  <a:cubicBezTo>
                    <a:pt x="3780258" y="143486"/>
                    <a:pt x="3787987" y="145411"/>
                    <a:pt x="3794760" y="148798"/>
                  </a:cubicBezTo>
                  <a:cubicBezTo>
                    <a:pt x="3819513" y="185928"/>
                    <a:pt x="3786569" y="141972"/>
                    <a:pt x="3825240" y="174198"/>
                  </a:cubicBezTo>
                  <a:cubicBezTo>
                    <a:pt x="3853737" y="197946"/>
                    <a:pt x="3819991" y="180092"/>
                    <a:pt x="3840480" y="204678"/>
                  </a:cubicBezTo>
                  <a:cubicBezTo>
                    <a:pt x="3845900" y="211182"/>
                    <a:pt x="3854813" y="213931"/>
                    <a:pt x="3860800" y="219918"/>
                  </a:cubicBezTo>
                  <a:cubicBezTo>
                    <a:pt x="3865117" y="224235"/>
                    <a:pt x="3867724" y="229981"/>
                    <a:pt x="3870960" y="235158"/>
                  </a:cubicBezTo>
                  <a:cubicBezTo>
                    <a:pt x="3876193" y="243531"/>
                    <a:pt x="3880861" y="252252"/>
                    <a:pt x="3886200" y="260558"/>
                  </a:cubicBezTo>
                  <a:cubicBezTo>
                    <a:pt x="3896105" y="275965"/>
                    <a:pt x="3910888" y="288902"/>
                    <a:pt x="3916680" y="306278"/>
                  </a:cubicBezTo>
                  <a:cubicBezTo>
                    <a:pt x="3922639" y="324155"/>
                    <a:pt x="3929867" y="346464"/>
                    <a:pt x="3937000" y="362158"/>
                  </a:cubicBezTo>
                  <a:cubicBezTo>
                    <a:pt x="3939526" y="367716"/>
                    <a:pt x="3944131" y="372097"/>
                    <a:pt x="3947160" y="377398"/>
                  </a:cubicBezTo>
                  <a:cubicBezTo>
                    <a:pt x="3950917" y="383973"/>
                    <a:pt x="3953351" y="391269"/>
                    <a:pt x="3957320" y="397718"/>
                  </a:cubicBezTo>
                  <a:cubicBezTo>
                    <a:pt x="3966919" y="413317"/>
                    <a:pt x="3976358" y="429135"/>
                    <a:pt x="3987800" y="443438"/>
                  </a:cubicBezTo>
                  <a:cubicBezTo>
                    <a:pt x="4001347" y="460371"/>
                    <a:pt x="4016411" y="476195"/>
                    <a:pt x="4028440" y="494238"/>
                  </a:cubicBezTo>
                  <a:cubicBezTo>
                    <a:pt x="4043913" y="517448"/>
                    <a:pt x="4034283" y="505161"/>
                    <a:pt x="4058920" y="529798"/>
                  </a:cubicBezTo>
                  <a:cubicBezTo>
                    <a:pt x="4069651" y="561991"/>
                    <a:pt x="4056044" y="528743"/>
                    <a:pt x="4089400" y="570438"/>
                  </a:cubicBezTo>
                  <a:cubicBezTo>
                    <a:pt x="4095568" y="578148"/>
                    <a:pt x="4099407" y="587465"/>
                    <a:pt x="4104640" y="595838"/>
                  </a:cubicBezTo>
                  <a:cubicBezTo>
                    <a:pt x="4112780" y="608862"/>
                    <a:pt x="4123783" y="622712"/>
                    <a:pt x="4130040" y="636478"/>
                  </a:cubicBezTo>
                  <a:cubicBezTo>
                    <a:pt x="4134472" y="646228"/>
                    <a:pt x="4136223" y="657014"/>
                    <a:pt x="4140200" y="666958"/>
                  </a:cubicBezTo>
                  <a:cubicBezTo>
                    <a:pt x="4143587" y="675425"/>
                    <a:pt x="4147476" y="683707"/>
                    <a:pt x="4150360" y="692358"/>
                  </a:cubicBezTo>
                  <a:cubicBezTo>
                    <a:pt x="4152568" y="698982"/>
                    <a:pt x="4153603" y="705942"/>
                    <a:pt x="4155440" y="712678"/>
                  </a:cubicBezTo>
                  <a:cubicBezTo>
                    <a:pt x="4158684" y="724571"/>
                    <a:pt x="4162058" y="736430"/>
                    <a:pt x="4165600" y="748238"/>
                  </a:cubicBezTo>
                  <a:cubicBezTo>
                    <a:pt x="4167139" y="753367"/>
                    <a:pt x="4169141" y="758349"/>
                    <a:pt x="4170680" y="763478"/>
                  </a:cubicBezTo>
                  <a:cubicBezTo>
                    <a:pt x="4174222" y="775286"/>
                    <a:pt x="4177298" y="787230"/>
                    <a:pt x="4180840" y="799038"/>
                  </a:cubicBezTo>
                  <a:cubicBezTo>
                    <a:pt x="4182379" y="804167"/>
                    <a:pt x="4184449" y="809129"/>
                    <a:pt x="4185920" y="814278"/>
                  </a:cubicBezTo>
                  <a:cubicBezTo>
                    <a:pt x="4187838" y="820991"/>
                    <a:pt x="4188614" y="828037"/>
                    <a:pt x="4191000" y="834598"/>
                  </a:cubicBezTo>
                  <a:cubicBezTo>
                    <a:pt x="4195407" y="846718"/>
                    <a:pt x="4201833" y="858038"/>
                    <a:pt x="4206240" y="870158"/>
                  </a:cubicBezTo>
                  <a:cubicBezTo>
                    <a:pt x="4208626" y="876719"/>
                    <a:pt x="4209112" y="883854"/>
                    <a:pt x="4211320" y="890478"/>
                  </a:cubicBezTo>
                  <a:cubicBezTo>
                    <a:pt x="4221368" y="920623"/>
                    <a:pt x="4226739" y="925301"/>
                    <a:pt x="4231640" y="951438"/>
                  </a:cubicBezTo>
                  <a:cubicBezTo>
                    <a:pt x="4235436" y="971685"/>
                    <a:pt x="4236804" y="992413"/>
                    <a:pt x="4241800" y="1012398"/>
                  </a:cubicBezTo>
                  <a:lnTo>
                    <a:pt x="4257040" y="1073358"/>
                  </a:lnTo>
                  <a:cubicBezTo>
                    <a:pt x="4258733" y="1095371"/>
                    <a:pt x="4259923" y="1117429"/>
                    <a:pt x="4262120" y="1139398"/>
                  </a:cubicBezTo>
                  <a:cubicBezTo>
                    <a:pt x="4263311" y="1151312"/>
                    <a:pt x="4266721" y="1162994"/>
                    <a:pt x="4267200" y="1174958"/>
                  </a:cubicBezTo>
                  <a:cubicBezTo>
                    <a:pt x="4270111" y="1247733"/>
                    <a:pt x="4270587" y="1320585"/>
                    <a:pt x="4272280" y="1393398"/>
                  </a:cubicBezTo>
                  <a:cubicBezTo>
                    <a:pt x="4270587" y="1525478"/>
                    <a:pt x="4271414" y="1657614"/>
                    <a:pt x="4267200" y="1789638"/>
                  </a:cubicBezTo>
                  <a:cubicBezTo>
                    <a:pt x="4266329" y="1816928"/>
                    <a:pt x="4257565" y="1843619"/>
                    <a:pt x="4257040" y="1870918"/>
                  </a:cubicBezTo>
                  <a:cubicBezTo>
                    <a:pt x="4252482" y="2107947"/>
                    <a:pt x="4253653" y="2345051"/>
                    <a:pt x="4251960" y="2582118"/>
                  </a:cubicBezTo>
                  <a:cubicBezTo>
                    <a:pt x="4253653" y="2617678"/>
                    <a:pt x="4254084" y="2653321"/>
                    <a:pt x="4257040" y="2688798"/>
                  </a:cubicBezTo>
                  <a:cubicBezTo>
                    <a:pt x="4257485" y="2694134"/>
                    <a:pt x="4262120" y="2698683"/>
                    <a:pt x="4262120" y="2704038"/>
                  </a:cubicBezTo>
                  <a:cubicBezTo>
                    <a:pt x="4262120" y="2753174"/>
                    <a:pt x="4262466" y="2802523"/>
                    <a:pt x="4257040" y="2851358"/>
                  </a:cubicBezTo>
                  <a:cubicBezTo>
                    <a:pt x="4255616" y="2864175"/>
                    <a:pt x="4246589" y="2874944"/>
                    <a:pt x="4241800" y="2886918"/>
                  </a:cubicBezTo>
                  <a:cubicBezTo>
                    <a:pt x="4230266" y="2915753"/>
                    <a:pt x="4243742" y="2902271"/>
                    <a:pt x="4211320" y="2942798"/>
                  </a:cubicBezTo>
                  <a:cubicBezTo>
                    <a:pt x="4207506" y="2947566"/>
                    <a:pt x="4200643" y="2948902"/>
                    <a:pt x="4196080" y="2952958"/>
                  </a:cubicBezTo>
                  <a:cubicBezTo>
                    <a:pt x="4154960" y="2989509"/>
                    <a:pt x="4181785" y="2978043"/>
                    <a:pt x="4150360" y="2988518"/>
                  </a:cubicBezTo>
                  <a:cubicBezTo>
                    <a:pt x="4120811" y="3037766"/>
                    <a:pt x="4151202" y="2991769"/>
                    <a:pt x="4114800" y="3034238"/>
                  </a:cubicBezTo>
                  <a:cubicBezTo>
                    <a:pt x="4110827" y="3038874"/>
                    <a:pt x="4108957" y="3045161"/>
                    <a:pt x="4104640" y="3049478"/>
                  </a:cubicBezTo>
                  <a:cubicBezTo>
                    <a:pt x="4095288" y="3058830"/>
                    <a:pt x="4084045" y="3066092"/>
                    <a:pt x="4074160" y="3074878"/>
                  </a:cubicBezTo>
                  <a:cubicBezTo>
                    <a:pt x="4068790" y="3079651"/>
                    <a:pt x="4064614" y="3085738"/>
                    <a:pt x="4058920" y="3090118"/>
                  </a:cubicBezTo>
                  <a:cubicBezTo>
                    <a:pt x="4042537" y="3102721"/>
                    <a:pt x="4024260" y="3112766"/>
                    <a:pt x="4008120" y="3125678"/>
                  </a:cubicBezTo>
                  <a:cubicBezTo>
                    <a:pt x="3999653" y="3132451"/>
                    <a:pt x="3991394" y="3139492"/>
                    <a:pt x="3982720" y="3145998"/>
                  </a:cubicBezTo>
                  <a:cubicBezTo>
                    <a:pt x="3971067" y="3154738"/>
                    <a:pt x="3958535" y="3162298"/>
                    <a:pt x="3947160" y="3171398"/>
                  </a:cubicBezTo>
                  <a:cubicBezTo>
                    <a:pt x="3919979" y="3193142"/>
                    <a:pt x="3944813" y="3182340"/>
                    <a:pt x="3916680" y="3191718"/>
                  </a:cubicBezTo>
                  <a:cubicBezTo>
                    <a:pt x="3903133" y="3203571"/>
                    <a:pt x="3888768" y="3214550"/>
                    <a:pt x="3876040" y="3227278"/>
                  </a:cubicBezTo>
                  <a:cubicBezTo>
                    <a:pt x="3870053" y="3233265"/>
                    <a:pt x="3867263" y="3242129"/>
                    <a:pt x="3860800" y="3247598"/>
                  </a:cubicBezTo>
                  <a:cubicBezTo>
                    <a:pt x="3845021" y="3260949"/>
                    <a:pt x="3826668" y="3270935"/>
                    <a:pt x="3810000" y="3283158"/>
                  </a:cubicBezTo>
                  <a:cubicBezTo>
                    <a:pt x="3801256" y="3289570"/>
                    <a:pt x="3794014" y="3298099"/>
                    <a:pt x="3784600" y="3303478"/>
                  </a:cubicBezTo>
                  <a:cubicBezTo>
                    <a:pt x="3741834" y="3327916"/>
                    <a:pt x="3752182" y="3317900"/>
                    <a:pt x="3723640" y="3328878"/>
                  </a:cubicBezTo>
                  <a:cubicBezTo>
                    <a:pt x="3706618" y="3335425"/>
                    <a:pt x="3689399" y="3341555"/>
                    <a:pt x="3672840" y="3349198"/>
                  </a:cubicBezTo>
                  <a:cubicBezTo>
                    <a:pt x="3667297" y="3351757"/>
                    <a:pt x="3662937" y="3356393"/>
                    <a:pt x="3657600" y="3359358"/>
                  </a:cubicBezTo>
                  <a:cubicBezTo>
                    <a:pt x="3627553" y="3376051"/>
                    <a:pt x="3634036" y="3372869"/>
                    <a:pt x="3606800" y="3379678"/>
                  </a:cubicBezTo>
                  <a:cubicBezTo>
                    <a:pt x="3598333" y="3384758"/>
                    <a:pt x="3590568" y="3391251"/>
                    <a:pt x="3581400" y="3394918"/>
                  </a:cubicBezTo>
                  <a:cubicBezTo>
                    <a:pt x="3564986" y="3401484"/>
                    <a:pt x="3547497" y="3404959"/>
                    <a:pt x="3530600" y="3410158"/>
                  </a:cubicBezTo>
                  <a:cubicBezTo>
                    <a:pt x="3525482" y="3411733"/>
                    <a:pt x="3520555" y="3413939"/>
                    <a:pt x="3515360" y="3415238"/>
                  </a:cubicBezTo>
                  <a:cubicBezTo>
                    <a:pt x="3506983" y="3417332"/>
                    <a:pt x="3498303" y="3418093"/>
                    <a:pt x="3489960" y="3420318"/>
                  </a:cubicBezTo>
                  <a:cubicBezTo>
                    <a:pt x="3472878" y="3424873"/>
                    <a:pt x="3456159" y="3430701"/>
                    <a:pt x="3439160" y="3435558"/>
                  </a:cubicBezTo>
                  <a:cubicBezTo>
                    <a:pt x="3432447" y="3437476"/>
                    <a:pt x="3425513" y="3438585"/>
                    <a:pt x="3418840" y="3440638"/>
                  </a:cubicBezTo>
                  <a:cubicBezTo>
                    <a:pt x="3403486" y="3445362"/>
                    <a:pt x="3388566" y="3451465"/>
                    <a:pt x="3373120" y="3455878"/>
                  </a:cubicBezTo>
                  <a:cubicBezTo>
                    <a:pt x="3352981" y="3461632"/>
                    <a:pt x="3332480" y="3466038"/>
                    <a:pt x="3312160" y="3471118"/>
                  </a:cubicBezTo>
                  <a:cubicBezTo>
                    <a:pt x="3282580" y="3478513"/>
                    <a:pt x="3250816" y="3487139"/>
                    <a:pt x="3220720" y="3491438"/>
                  </a:cubicBezTo>
                  <a:lnTo>
                    <a:pt x="3185160" y="3496518"/>
                  </a:lnTo>
                  <a:cubicBezTo>
                    <a:pt x="3154886" y="3506609"/>
                    <a:pt x="3186205" y="3496870"/>
                    <a:pt x="3144520" y="3506678"/>
                  </a:cubicBezTo>
                  <a:cubicBezTo>
                    <a:pt x="3124131" y="3511475"/>
                    <a:pt x="3083560" y="3521918"/>
                    <a:pt x="3083560" y="3521918"/>
                  </a:cubicBezTo>
                  <a:cubicBezTo>
                    <a:pt x="3078480" y="3525305"/>
                    <a:pt x="3073680" y="3529154"/>
                    <a:pt x="3068320" y="3532078"/>
                  </a:cubicBezTo>
                  <a:cubicBezTo>
                    <a:pt x="3050580" y="3541755"/>
                    <a:pt x="3023044" y="3555637"/>
                    <a:pt x="3002280" y="3562558"/>
                  </a:cubicBezTo>
                  <a:cubicBezTo>
                    <a:pt x="2990585" y="3566456"/>
                    <a:pt x="2978503" y="3569093"/>
                    <a:pt x="2966720" y="3572718"/>
                  </a:cubicBezTo>
                  <a:cubicBezTo>
                    <a:pt x="2956484" y="3575868"/>
                    <a:pt x="2946665" y="3580425"/>
                    <a:pt x="2936240" y="3582878"/>
                  </a:cubicBezTo>
                  <a:cubicBezTo>
                    <a:pt x="2862144" y="3600312"/>
                    <a:pt x="2892341" y="3586578"/>
                    <a:pt x="2809240" y="3603198"/>
                  </a:cubicBezTo>
                  <a:cubicBezTo>
                    <a:pt x="2800773" y="3604891"/>
                    <a:pt x="2792217" y="3606184"/>
                    <a:pt x="2783840" y="3608278"/>
                  </a:cubicBezTo>
                  <a:cubicBezTo>
                    <a:pt x="2778645" y="3609577"/>
                    <a:pt x="2773868" y="3612400"/>
                    <a:pt x="2768600" y="3613358"/>
                  </a:cubicBezTo>
                  <a:cubicBezTo>
                    <a:pt x="2681392" y="3629214"/>
                    <a:pt x="2761477" y="3610059"/>
                    <a:pt x="2707640" y="3623518"/>
                  </a:cubicBezTo>
                  <a:cubicBezTo>
                    <a:pt x="2699173" y="3628598"/>
                    <a:pt x="2691263" y="3634748"/>
                    <a:pt x="2682240" y="3638758"/>
                  </a:cubicBezTo>
                  <a:cubicBezTo>
                    <a:pt x="2675860" y="3641594"/>
                    <a:pt x="2668607" y="3641832"/>
                    <a:pt x="2661920" y="3643838"/>
                  </a:cubicBezTo>
                  <a:cubicBezTo>
                    <a:pt x="2651662" y="3646915"/>
                    <a:pt x="2641326" y="3649879"/>
                    <a:pt x="2631440" y="3653998"/>
                  </a:cubicBezTo>
                  <a:cubicBezTo>
                    <a:pt x="2620955" y="3658367"/>
                    <a:pt x="2611817" y="3665897"/>
                    <a:pt x="2600960" y="3669238"/>
                  </a:cubicBezTo>
                  <a:cubicBezTo>
                    <a:pt x="2589516" y="3672759"/>
                    <a:pt x="2577211" y="3672350"/>
                    <a:pt x="2565400" y="3674318"/>
                  </a:cubicBezTo>
                  <a:cubicBezTo>
                    <a:pt x="2556883" y="3675737"/>
                    <a:pt x="2548611" y="3678768"/>
                    <a:pt x="2540000" y="3679398"/>
                  </a:cubicBezTo>
                  <a:cubicBezTo>
                    <a:pt x="2479109" y="3683853"/>
                    <a:pt x="2418080" y="3686171"/>
                    <a:pt x="2357120" y="3689558"/>
                  </a:cubicBezTo>
                  <a:cubicBezTo>
                    <a:pt x="2348653" y="3691251"/>
                    <a:pt x="2340295" y="3693629"/>
                    <a:pt x="2331720" y="3694638"/>
                  </a:cubicBezTo>
                  <a:cubicBezTo>
                    <a:pt x="2244355" y="3704916"/>
                    <a:pt x="2224339" y="3698221"/>
                    <a:pt x="2113280" y="3694638"/>
                  </a:cubicBezTo>
                  <a:cubicBezTo>
                    <a:pt x="2103120" y="3692945"/>
                    <a:pt x="2093030" y="3690761"/>
                    <a:pt x="2082800" y="3689558"/>
                  </a:cubicBezTo>
                  <a:cubicBezTo>
                    <a:pt x="2064225" y="3687373"/>
                    <a:pt x="2045459" y="3686950"/>
                    <a:pt x="2026920" y="3684478"/>
                  </a:cubicBezTo>
                  <a:cubicBezTo>
                    <a:pt x="2019999" y="3683555"/>
                    <a:pt x="2013487" y="3680546"/>
                    <a:pt x="2006600" y="3679398"/>
                  </a:cubicBezTo>
                  <a:cubicBezTo>
                    <a:pt x="1993134" y="3677154"/>
                    <a:pt x="1979507" y="3676011"/>
                    <a:pt x="1965960" y="3674318"/>
                  </a:cubicBezTo>
                  <a:cubicBezTo>
                    <a:pt x="1887199" y="3642814"/>
                    <a:pt x="2011265" y="3691113"/>
                    <a:pt x="1899920" y="3653998"/>
                  </a:cubicBezTo>
                  <a:cubicBezTo>
                    <a:pt x="1892736" y="3651603"/>
                    <a:pt x="1886658" y="3646583"/>
                    <a:pt x="1879600" y="3643838"/>
                  </a:cubicBezTo>
                  <a:cubicBezTo>
                    <a:pt x="1856138" y="3634714"/>
                    <a:pt x="1832361" y="3626398"/>
                    <a:pt x="1808480" y="3618438"/>
                  </a:cubicBezTo>
                  <a:cubicBezTo>
                    <a:pt x="1791708" y="3612847"/>
                    <a:pt x="1773493" y="3611104"/>
                    <a:pt x="1757680" y="3603198"/>
                  </a:cubicBezTo>
                  <a:cubicBezTo>
                    <a:pt x="1731827" y="3590272"/>
                    <a:pt x="1731896" y="3590776"/>
                    <a:pt x="1701800" y="3572718"/>
                  </a:cubicBezTo>
                  <a:cubicBezTo>
                    <a:pt x="1687042" y="3563863"/>
                    <a:pt x="1651031" y="3536550"/>
                    <a:pt x="1645920" y="3532078"/>
                  </a:cubicBezTo>
                  <a:cubicBezTo>
                    <a:pt x="1631502" y="3519462"/>
                    <a:pt x="1619905" y="3503813"/>
                    <a:pt x="1605280" y="3491438"/>
                  </a:cubicBezTo>
                  <a:cubicBezTo>
                    <a:pt x="1583267" y="3472811"/>
                    <a:pt x="1559630" y="3455948"/>
                    <a:pt x="1539240" y="3435558"/>
                  </a:cubicBezTo>
                  <a:cubicBezTo>
                    <a:pt x="1522307" y="3418625"/>
                    <a:pt x="1506418" y="3400578"/>
                    <a:pt x="1488440" y="3384758"/>
                  </a:cubicBezTo>
                  <a:cubicBezTo>
                    <a:pt x="1464021" y="3363269"/>
                    <a:pt x="1436631" y="3345319"/>
                    <a:pt x="1412240" y="3323798"/>
                  </a:cubicBezTo>
                  <a:cubicBezTo>
                    <a:pt x="1407662" y="3319759"/>
                    <a:pt x="1406818" y="3312408"/>
                    <a:pt x="1402080" y="3308558"/>
                  </a:cubicBezTo>
                  <a:cubicBezTo>
                    <a:pt x="1379469" y="3290187"/>
                    <a:pt x="1351560" y="3278358"/>
                    <a:pt x="1330960" y="3257758"/>
                  </a:cubicBezTo>
                  <a:cubicBezTo>
                    <a:pt x="1215169" y="3141967"/>
                    <a:pt x="1368048" y="3297090"/>
                    <a:pt x="1280160" y="3201878"/>
                  </a:cubicBezTo>
                  <a:cubicBezTo>
                    <a:pt x="1267166" y="3187801"/>
                    <a:pt x="1252407" y="3175414"/>
                    <a:pt x="1239520" y="3161238"/>
                  </a:cubicBezTo>
                  <a:cubicBezTo>
                    <a:pt x="1235413" y="3156720"/>
                    <a:pt x="1233269" y="3150688"/>
                    <a:pt x="1229360" y="3145998"/>
                  </a:cubicBezTo>
                  <a:cubicBezTo>
                    <a:pt x="1207842" y="3120177"/>
                    <a:pt x="1185375" y="3095162"/>
                    <a:pt x="1163320" y="3069798"/>
                  </a:cubicBezTo>
                  <a:cubicBezTo>
                    <a:pt x="1151509" y="3056215"/>
                    <a:pt x="1140488" y="3041886"/>
                    <a:pt x="1127760" y="3029158"/>
                  </a:cubicBezTo>
                  <a:cubicBezTo>
                    <a:pt x="1093582" y="2994980"/>
                    <a:pt x="1079581" y="2981306"/>
                    <a:pt x="1036320" y="2932638"/>
                  </a:cubicBezTo>
                  <a:cubicBezTo>
                    <a:pt x="1022773" y="2917398"/>
                    <a:pt x="1008734" y="2902582"/>
                    <a:pt x="995680" y="2886918"/>
                  </a:cubicBezTo>
                  <a:cubicBezTo>
                    <a:pt x="991771" y="2882228"/>
                    <a:pt x="989576" y="2876241"/>
                    <a:pt x="985520" y="2871678"/>
                  </a:cubicBezTo>
                  <a:cubicBezTo>
                    <a:pt x="933318" y="2812951"/>
                    <a:pt x="975807" y="2862936"/>
                    <a:pt x="934720" y="2825958"/>
                  </a:cubicBezTo>
                  <a:cubicBezTo>
                    <a:pt x="924040" y="2816346"/>
                    <a:pt x="914832" y="2805187"/>
                    <a:pt x="904240" y="2795478"/>
                  </a:cubicBezTo>
                  <a:cubicBezTo>
                    <a:pt x="894491" y="2786541"/>
                    <a:pt x="883112" y="2779430"/>
                    <a:pt x="873760" y="2770078"/>
                  </a:cubicBezTo>
                  <a:cubicBezTo>
                    <a:pt x="861032" y="2757350"/>
                    <a:pt x="850308" y="2742757"/>
                    <a:pt x="838200" y="2729438"/>
                  </a:cubicBezTo>
                  <a:cubicBezTo>
                    <a:pt x="821076" y="2710602"/>
                    <a:pt x="792754" y="2688255"/>
                    <a:pt x="777240" y="2673558"/>
                  </a:cubicBezTo>
                  <a:cubicBezTo>
                    <a:pt x="759855" y="2657088"/>
                    <a:pt x="743373" y="2639691"/>
                    <a:pt x="726440" y="2622758"/>
                  </a:cubicBezTo>
                  <a:cubicBezTo>
                    <a:pt x="721360" y="2617678"/>
                    <a:pt x="716452" y="2612420"/>
                    <a:pt x="711200" y="2607518"/>
                  </a:cubicBezTo>
                  <a:cubicBezTo>
                    <a:pt x="691048" y="2588710"/>
                    <a:pt x="670280" y="2570565"/>
                    <a:pt x="650240" y="2551638"/>
                  </a:cubicBezTo>
                  <a:cubicBezTo>
                    <a:pt x="639794" y="2541772"/>
                    <a:pt x="619760" y="2521158"/>
                    <a:pt x="619760" y="2521158"/>
                  </a:cubicBezTo>
                  <a:cubicBezTo>
                    <a:pt x="618067" y="2514385"/>
                    <a:pt x="618071" y="2506941"/>
                    <a:pt x="614680" y="2500838"/>
                  </a:cubicBezTo>
                  <a:cubicBezTo>
                    <a:pt x="602258" y="2478479"/>
                    <a:pt x="596787" y="2477056"/>
                    <a:pt x="579120" y="2465278"/>
                  </a:cubicBezTo>
                  <a:lnTo>
                    <a:pt x="538480" y="2404318"/>
                  </a:lnTo>
                  <a:lnTo>
                    <a:pt x="528320" y="2389078"/>
                  </a:lnTo>
                  <a:cubicBezTo>
                    <a:pt x="524933" y="2383998"/>
                    <a:pt x="521974" y="2378606"/>
                    <a:pt x="518160" y="2373838"/>
                  </a:cubicBezTo>
                  <a:cubicBezTo>
                    <a:pt x="511387" y="2365371"/>
                    <a:pt x="504346" y="2357112"/>
                    <a:pt x="497840" y="2348438"/>
                  </a:cubicBezTo>
                  <a:cubicBezTo>
                    <a:pt x="494177" y="2343554"/>
                    <a:pt x="491997" y="2337515"/>
                    <a:pt x="487680" y="2333198"/>
                  </a:cubicBezTo>
                  <a:cubicBezTo>
                    <a:pt x="480013" y="2325531"/>
                    <a:pt x="469483" y="2320982"/>
                    <a:pt x="462280" y="2312878"/>
                  </a:cubicBezTo>
                  <a:cubicBezTo>
                    <a:pt x="442250" y="2290344"/>
                    <a:pt x="423124" y="2266843"/>
                    <a:pt x="406400" y="2241758"/>
                  </a:cubicBezTo>
                  <a:cubicBezTo>
                    <a:pt x="403013" y="2236678"/>
                    <a:pt x="398970" y="2231979"/>
                    <a:pt x="396240" y="2226518"/>
                  </a:cubicBezTo>
                  <a:cubicBezTo>
                    <a:pt x="392162" y="2218362"/>
                    <a:pt x="390158" y="2209274"/>
                    <a:pt x="386080" y="2201118"/>
                  </a:cubicBezTo>
                  <a:cubicBezTo>
                    <a:pt x="378283" y="2185525"/>
                    <a:pt x="369464" y="2170457"/>
                    <a:pt x="360680" y="2155398"/>
                  </a:cubicBezTo>
                  <a:cubicBezTo>
                    <a:pt x="344165" y="2127087"/>
                    <a:pt x="350826" y="2149287"/>
                    <a:pt x="330200" y="2104598"/>
                  </a:cubicBezTo>
                  <a:cubicBezTo>
                    <a:pt x="325712" y="2094874"/>
                    <a:pt x="323642" y="2084204"/>
                    <a:pt x="320040" y="2074118"/>
                  </a:cubicBezTo>
                  <a:cubicBezTo>
                    <a:pt x="315174" y="2060493"/>
                    <a:pt x="309744" y="2047075"/>
                    <a:pt x="304800" y="2033478"/>
                  </a:cubicBezTo>
                  <a:cubicBezTo>
                    <a:pt x="302970" y="2028446"/>
                    <a:pt x="301964" y="2023100"/>
                    <a:pt x="299720" y="2018238"/>
                  </a:cubicBezTo>
                  <a:cubicBezTo>
                    <a:pt x="291786" y="2001048"/>
                    <a:pt x="283602" y="1983939"/>
                    <a:pt x="274320" y="1967438"/>
                  </a:cubicBezTo>
                  <a:cubicBezTo>
                    <a:pt x="252866" y="1929297"/>
                    <a:pt x="254654" y="1946214"/>
                    <a:pt x="238760" y="1906478"/>
                  </a:cubicBezTo>
                  <a:cubicBezTo>
                    <a:pt x="236167" y="1899996"/>
                    <a:pt x="236131" y="1892695"/>
                    <a:pt x="233680" y="1886158"/>
                  </a:cubicBezTo>
                  <a:cubicBezTo>
                    <a:pt x="231021" y="1879067"/>
                    <a:pt x="226108" y="1872955"/>
                    <a:pt x="223520" y="1865838"/>
                  </a:cubicBezTo>
                  <a:cubicBezTo>
                    <a:pt x="219307" y="1854253"/>
                    <a:pt x="217938" y="1841724"/>
                    <a:pt x="213360" y="1830278"/>
                  </a:cubicBezTo>
                  <a:cubicBezTo>
                    <a:pt x="211093" y="1824609"/>
                    <a:pt x="205548" y="1820674"/>
                    <a:pt x="203200" y="1815038"/>
                  </a:cubicBezTo>
                  <a:cubicBezTo>
                    <a:pt x="197021" y="1800209"/>
                    <a:pt x="193727" y="1784312"/>
                    <a:pt x="187960" y="1769318"/>
                  </a:cubicBezTo>
                  <a:cubicBezTo>
                    <a:pt x="185242" y="1762250"/>
                    <a:pt x="180783" y="1755959"/>
                    <a:pt x="177800" y="1748998"/>
                  </a:cubicBezTo>
                  <a:cubicBezTo>
                    <a:pt x="175691" y="1744076"/>
                    <a:pt x="174709" y="1738730"/>
                    <a:pt x="172720" y="1733758"/>
                  </a:cubicBezTo>
                  <a:cubicBezTo>
                    <a:pt x="167931" y="1721784"/>
                    <a:pt x="162109" y="1710234"/>
                    <a:pt x="157480" y="1698198"/>
                  </a:cubicBezTo>
                  <a:cubicBezTo>
                    <a:pt x="153635" y="1688202"/>
                    <a:pt x="150707" y="1677878"/>
                    <a:pt x="147320" y="1667718"/>
                  </a:cubicBezTo>
                  <a:cubicBezTo>
                    <a:pt x="142240" y="1652478"/>
                    <a:pt x="137721" y="1637040"/>
                    <a:pt x="132080" y="1621998"/>
                  </a:cubicBezTo>
                  <a:cubicBezTo>
                    <a:pt x="127000" y="1608451"/>
                    <a:pt x="120922" y="1595238"/>
                    <a:pt x="116840" y="1581358"/>
                  </a:cubicBezTo>
                  <a:cubicBezTo>
                    <a:pt x="112435" y="1566381"/>
                    <a:pt x="110190" y="1550850"/>
                    <a:pt x="106680" y="1535638"/>
                  </a:cubicBezTo>
                  <a:cubicBezTo>
                    <a:pt x="105110" y="1528835"/>
                    <a:pt x="102849" y="1522187"/>
                    <a:pt x="101600" y="1515318"/>
                  </a:cubicBezTo>
                  <a:cubicBezTo>
                    <a:pt x="92260" y="1463950"/>
                    <a:pt x="101873" y="1495816"/>
                    <a:pt x="91440" y="1464518"/>
                  </a:cubicBezTo>
                  <a:cubicBezTo>
                    <a:pt x="80170" y="1374354"/>
                    <a:pt x="91255" y="1471715"/>
                    <a:pt x="81280" y="1312118"/>
                  </a:cubicBezTo>
                  <a:cubicBezTo>
                    <a:pt x="80218" y="1295133"/>
                    <a:pt x="77893" y="1278251"/>
                    <a:pt x="76200" y="1261318"/>
                  </a:cubicBezTo>
                  <a:cubicBezTo>
                    <a:pt x="74507" y="1196971"/>
                    <a:pt x="73693" y="1132596"/>
                    <a:pt x="71120" y="1068278"/>
                  </a:cubicBezTo>
                  <a:cubicBezTo>
                    <a:pt x="68655" y="1006662"/>
                    <a:pt x="72105" y="1022479"/>
                    <a:pt x="55880" y="981918"/>
                  </a:cubicBezTo>
                  <a:cubicBezTo>
                    <a:pt x="54187" y="958211"/>
                    <a:pt x="53577" y="934402"/>
                    <a:pt x="50800" y="910798"/>
                  </a:cubicBezTo>
                  <a:cubicBezTo>
                    <a:pt x="50174" y="905480"/>
                    <a:pt x="47259" y="900687"/>
                    <a:pt x="45720" y="895558"/>
                  </a:cubicBezTo>
                  <a:cubicBezTo>
                    <a:pt x="42178" y="883750"/>
                    <a:pt x="38947" y="871851"/>
                    <a:pt x="35560" y="859998"/>
                  </a:cubicBezTo>
                  <a:cubicBezTo>
                    <a:pt x="33867" y="846451"/>
                    <a:pt x="32922" y="832790"/>
                    <a:pt x="30480" y="819358"/>
                  </a:cubicBezTo>
                  <a:cubicBezTo>
                    <a:pt x="29522" y="814090"/>
                    <a:pt x="26157" y="809419"/>
                    <a:pt x="25400" y="804118"/>
                  </a:cubicBezTo>
                  <a:cubicBezTo>
                    <a:pt x="7182" y="676590"/>
                    <a:pt x="24337" y="749066"/>
                    <a:pt x="10160" y="692358"/>
                  </a:cubicBezTo>
                  <a:cubicBezTo>
                    <a:pt x="8467" y="675425"/>
                    <a:pt x="6959" y="658472"/>
                    <a:pt x="5080" y="641558"/>
                  </a:cubicBezTo>
                  <a:cubicBezTo>
                    <a:pt x="3572" y="627989"/>
                    <a:pt x="0" y="614570"/>
                    <a:pt x="0" y="600918"/>
                  </a:cubicBezTo>
                  <a:cubicBezTo>
                    <a:pt x="0" y="519620"/>
                    <a:pt x="1894" y="438313"/>
                    <a:pt x="5080" y="357078"/>
                  </a:cubicBezTo>
                  <a:cubicBezTo>
                    <a:pt x="5290" y="351727"/>
                    <a:pt x="8861" y="347033"/>
                    <a:pt x="10160" y="341838"/>
                  </a:cubicBezTo>
                  <a:cubicBezTo>
                    <a:pt x="12254" y="333461"/>
                    <a:pt x="13146" y="324815"/>
                    <a:pt x="15240" y="316438"/>
                  </a:cubicBezTo>
                  <a:cubicBezTo>
                    <a:pt x="16539" y="311243"/>
                    <a:pt x="19270" y="306449"/>
                    <a:pt x="20320" y="301198"/>
                  </a:cubicBezTo>
                  <a:cubicBezTo>
                    <a:pt x="24360" y="280998"/>
                    <a:pt x="23966" y="259781"/>
                    <a:pt x="30480" y="240238"/>
                  </a:cubicBezTo>
                  <a:cubicBezTo>
                    <a:pt x="32173" y="235158"/>
                    <a:pt x="34261" y="230193"/>
                    <a:pt x="35560" y="224998"/>
                  </a:cubicBezTo>
                  <a:cubicBezTo>
                    <a:pt x="37654" y="216621"/>
                    <a:pt x="38368" y="207928"/>
                    <a:pt x="40640" y="199598"/>
                  </a:cubicBezTo>
                  <a:cubicBezTo>
                    <a:pt x="43458" y="189266"/>
                    <a:pt x="50800" y="169118"/>
                    <a:pt x="50800" y="169118"/>
                  </a:cubicBezTo>
                  <a:cubicBezTo>
                    <a:pt x="52493" y="152185"/>
                    <a:pt x="53631" y="135187"/>
                    <a:pt x="55880" y="118318"/>
                  </a:cubicBezTo>
                  <a:cubicBezTo>
                    <a:pt x="57021" y="109759"/>
                    <a:pt x="56676" y="100415"/>
                    <a:pt x="60960" y="92918"/>
                  </a:cubicBezTo>
                  <a:cubicBezTo>
                    <a:pt x="63989" y="87617"/>
                    <a:pt x="71120" y="86145"/>
                    <a:pt x="76200" y="82758"/>
                  </a:cubicBezTo>
                  <a:cubicBezTo>
                    <a:pt x="86895" y="50672"/>
                    <a:pt x="88900" y="61591"/>
                    <a:pt x="91440" y="57358"/>
                  </a:cubicBezTo>
                  <a:close/>
                </a:path>
              </a:pathLst>
            </a:custGeom>
            <a:solidFill>
              <a:srgbClr val="328C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B5735326-9105-490E-9DB0-421C9D21C8A9}"/>
                </a:ext>
              </a:extLst>
            </p:cNvPr>
            <p:cNvSpPr/>
            <p:nvPr/>
          </p:nvSpPr>
          <p:spPr>
            <a:xfrm>
              <a:off x="8631626" y="1625587"/>
              <a:ext cx="3467266" cy="2788933"/>
            </a:xfrm>
            <a:custGeom>
              <a:avLst/>
              <a:gdLst>
                <a:gd name="connsiteX0" fmla="*/ 125539 w 3467266"/>
                <a:gd name="connsiteY0" fmla="*/ 10173 h 2788933"/>
                <a:gd name="connsiteX1" fmla="*/ 125539 w 3467266"/>
                <a:gd name="connsiteY1" fmla="*/ 10173 h 2788933"/>
                <a:gd name="connsiteX2" fmla="*/ 211899 w 3467266"/>
                <a:gd name="connsiteY2" fmla="*/ 60973 h 2788933"/>
                <a:gd name="connsiteX3" fmla="*/ 227139 w 3467266"/>
                <a:gd name="connsiteY3" fmla="*/ 71133 h 2788933"/>
                <a:gd name="connsiteX4" fmla="*/ 277939 w 3467266"/>
                <a:gd name="connsiteY4" fmla="*/ 91453 h 2788933"/>
                <a:gd name="connsiteX5" fmla="*/ 313499 w 3467266"/>
                <a:gd name="connsiteY5" fmla="*/ 96533 h 2788933"/>
                <a:gd name="connsiteX6" fmla="*/ 384619 w 3467266"/>
                <a:gd name="connsiteY6" fmla="*/ 106693 h 2788933"/>
                <a:gd name="connsiteX7" fmla="*/ 486219 w 3467266"/>
                <a:gd name="connsiteY7" fmla="*/ 116853 h 2788933"/>
                <a:gd name="connsiteX8" fmla="*/ 780859 w 3467266"/>
                <a:gd name="connsiteY8" fmla="*/ 127013 h 2788933"/>
                <a:gd name="connsiteX9" fmla="*/ 1177099 w 3467266"/>
                <a:gd name="connsiteY9" fmla="*/ 121933 h 2788933"/>
                <a:gd name="connsiteX10" fmla="*/ 1222819 w 3467266"/>
                <a:gd name="connsiteY10" fmla="*/ 116853 h 2788933"/>
                <a:gd name="connsiteX11" fmla="*/ 1319339 w 3467266"/>
                <a:gd name="connsiteY11" fmla="*/ 106693 h 2788933"/>
                <a:gd name="connsiteX12" fmla="*/ 1431099 w 3467266"/>
                <a:gd name="connsiteY12" fmla="*/ 86373 h 2788933"/>
                <a:gd name="connsiteX13" fmla="*/ 1446339 w 3467266"/>
                <a:gd name="connsiteY13" fmla="*/ 81293 h 2788933"/>
                <a:gd name="connsiteX14" fmla="*/ 1507299 w 3467266"/>
                <a:gd name="connsiteY14" fmla="*/ 71133 h 2788933"/>
                <a:gd name="connsiteX15" fmla="*/ 1593659 w 3467266"/>
                <a:gd name="connsiteY15" fmla="*/ 45733 h 2788933"/>
                <a:gd name="connsiteX16" fmla="*/ 2127059 w 3467266"/>
                <a:gd name="connsiteY16" fmla="*/ 40653 h 2788933"/>
                <a:gd name="connsiteX17" fmla="*/ 2309939 w 3467266"/>
                <a:gd name="connsiteY17" fmla="*/ 50813 h 2788933"/>
                <a:gd name="connsiteX18" fmla="*/ 2325179 w 3467266"/>
                <a:gd name="connsiteY18" fmla="*/ 55893 h 2788933"/>
                <a:gd name="connsiteX19" fmla="*/ 2447099 w 3467266"/>
                <a:gd name="connsiteY19" fmla="*/ 66053 h 2788933"/>
                <a:gd name="connsiteX20" fmla="*/ 2462339 w 3467266"/>
                <a:gd name="connsiteY20" fmla="*/ 71133 h 2788933"/>
                <a:gd name="connsiteX21" fmla="*/ 2599499 w 3467266"/>
                <a:gd name="connsiteY21" fmla="*/ 91453 h 2788933"/>
                <a:gd name="connsiteX22" fmla="*/ 2614739 w 3467266"/>
                <a:gd name="connsiteY22" fmla="*/ 96533 h 2788933"/>
                <a:gd name="connsiteX23" fmla="*/ 2670619 w 3467266"/>
                <a:gd name="connsiteY23" fmla="*/ 101613 h 2788933"/>
                <a:gd name="connsiteX24" fmla="*/ 2711259 w 3467266"/>
                <a:gd name="connsiteY24" fmla="*/ 121933 h 2788933"/>
                <a:gd name="connsiteX25" fmla="*/ 2726499 w 3467266"/>
                <a:gd name="connsiteY25" fmla="*/ 127013 h 2788933"/>
                <a:gd name="connsiteX26" fmla="*/ 2782379 w 3467266"/>
                <a:gd name="connsiteY26" fmla="*/ 157493 h 2788933"/>
                <a:gd name="connsiteX27" fmla="*/ 2802699 w 3467266"/>
                <a:gd name="connsiteY27" fmla="*/ 167653 h 2788933"/>
                <a:gd name="connsiteX28" fmla="*/ 2843339 w 3467266"/>
                <a:gd name="connsiteY28" fmla="*/ 193053 h 2788933"/>
                <a:gd name="connsiteX29" fmla="*/ 2858579 w 3467266"/>
                <a:gd name="connsiteY29" fmla="*/ 208293 h 2788933"/>
                <a:gd name="connsiteX30" fmla="*/ 2899219 w 3467266"/>
                <a:gd name="connsiteY30" fmla="*/ 223533 h 2788933"/>
                <a:gd name="connsiteX31" fmla="*/ 2914459 w 3467266"/>
                <a:gd name="connsiteY31" fmla="*/ 238773 h 2788933"/>
                <a:gd name="connsiteX32" fmla="*/ 2944939 w 3467266"/>
                <a:gd name="connsiteY32" fmla="*/ 254013 h 2788933"/>
                <a:gd name="connsiteX33" fmla="*/ 2960179 w 3467266"/>
                <a:gd name="connsiteY33" fmla="*/ 264173 h 2788933"/>
                <a:gd name="connsiteX34" fmla="*/ 3005899 w 3467266"/>
                <a:gd name="connsiteY34" fmla="*/ 289573 h 2788933"/>
                <a:gd name="connsiteX35" fmla="*/ 3051619 w 3467266"/>
                <a:gd name="connsiteY35" fmla="*/ 320053 h 2788933"/>
                <a:gd name="connsiteX36" fmla="*/ 3087179 w 3467266"/>
                <a:gd name="connsiteY36" fmla="*/ 350533 h 2788933"/>
                <a:gd name="connsiteX37" fmla="*/ 3143059 w 3467266"/>
                <a:gd name="connsiteY37" fmla="*/ 391173 h 2788933"/>
                <a:gd name="connsiteX38" fmla="*/ 3173539 w 3467266"/>
                <a:gd name="connsiteY38" fmla="*/ 431813 h 2788933"/>
                <a:gd name="connsiteX39" fmla="*/ 3188779 w 3467266"/>
                <a:gd name="connsiteY39" fmla="*/ 452133 h 2788933"/>
                <a:gd name="connsiteX40" fmla="*/ 3209099 w 3467266"/>
                <a:gd name="connsiteY40" fmla="*/ 487693 h 2788933"/>
                <a:gd name="connsiteX41" fmla="*/ 3214179 w 3467266"/>
                <a:gd name="connsiteY41" fmla="*/ 502933 h 2788933"/>
                <a:gd name="connsiteX42" fmla="*/ 3234499 w 3467266"/>
                <a:gd name="connsiteY42" fmla="*/ 533413 h 2788933"/>
                <a:gd name="connsiteX43" fmla="*/ 3239579 w 3467266"/>
                <a:gd name="connsiteY43" fmla="*/ 548653 h 2788933"/>
                <a:gd name="connsiteX44" fmla="*/ 3270059 w 3467266"/>
                <a:gd name="connsiteY44" fmla="*/ 599453 h 2788933"/>
                <a:gd name="connsiteX45" fmla="*/ 3280219 w 3467266"/>
                <a:gd name="connsiteY45" fmla="*/ 635013 h 2788933"/>
                <a:gd name="connsiteX46" fmla="*/ 3290379 w 3467266"/>
                <a:gd name="connsiteY46" fmla="*/ 650253 h 2788933"/>
                <a:gd name="connsiteX47" fmla="*/ 3300539 w 3467266"/>
                <a:gd name="connsiteY47" fmla="*/ 680733 h 2788933"/>
                <a:gd name="connsiteX48" fmla="*/ 3305619 w 3467266"/>
                <a:gd name="connsiteY48" fmla="*/ 695973 h 2788933"/>
                <a:gd name="connsiteX49" fmla="*/ 3315779 w 3467266"/>
                <a:gd name="connsiteY49" fmla="*/ 787413 h 2788933"/>
                <a:gd name="connsiteX50" fmla="*/ 3320859 w 3467266"/>
                <a:gd name="connsiteY50" fmla="*/ 802653 h 2788933"/>
                <a:gd name="connsiteX51" fmla="*/ 3331019 w 3467266"/>
                <a:gd name="connsiteY51" fmla="*/ 853453 h 2788933"/>
                <a:gd name="connsiteX52" fmla="*/ 3341179 w 3467266"/>
                <a:gd name="connsiteY52" fmla="*/ 883933 h 2788933"/>
                <a:gd name="connsiteX53" fmla="*/ 3351339 w 3467266"/>
                <a:gd name="connsiteY53" fmla="*/ 924573 h 2788933"/>
                <a:gd name="connsiteX54" fmla="*/ 3361499 w 3467266"/>
                <a:gd name="connsiteY54" fmla="*/ 970293 h 2788933"/>
                <a:gd name="connsiteX55" fmla="*/ 3366579 w 3467266"/>
                <a:gd name="connsiteY55" fmla="*/ 985533 h 2788933"/>
                <a:gd name="connsiteX56" fmla="*/ 3386899 w 3467266"/>
                <a:gd name="connsiteY56" fmla="*/ 1041413 h 2788933"/>
                <a:gd name="connsiteX57" fmla="*/ 3391979 w 3467266"/>
                <a:gd name="connsiteY57" fmla="*/ 1087133 h 2788933"/>
                <a:gd name="connsiteX58" fmla="*/ 3397059 w 3467266"/>
                <a:gd name="connsiteY58" fmla="*/ 1102373 h 2788933"/>
                <a:gd name="connsiteX59" fmla="*/ 3412299 w 3467266"/>
                <a:gd name="connsiteY59" fmla="*/ 1158253 h 2788933"/>
                <a:gd name="connsiteX60" fmla="*/ 3417379 w 3467266"/>
                <a:gd name="connsiteY60" fmla="*/ 1183653 h 2788933"/>
                <a:gd name="connsiteX61" fmla="*/ 3442779 w 3467266"/>
                <a:gd name="connsiteY61" fmla="*/ 1254773 h 2788933"/>
                <a:gd name="connsiteX62" fmla="*/ 3458019 w 3467266"/>
                <a:gd name="connsiteY62" fmla="*/ 1300493 h 2788933"/>
                <a:gd name="connsiteX63" fmla="*/ 3458019 w 3467266"/>
                <a:gd name="connsiteY63" fmla="*/ 1513853 h 2788933"/>
                <a:gd name="connsiteX64" fmla="*/ 3442779 w 3467266"/>
                <a:gd name="connsiteY64" fmla="*/ 1559573 h 2788933"/>
                <a:gd name="connsiteX65" fmla="*/ 3437699 w 3467266"/>
                <a:gd name="connsiteY65" fmla="*/ 1590053 h 2788933"/>
                <a:gd name="connsiteX66" fmla="*/ 3422459 w 3467266"/>
                <a:gd name="connsiteY66" fmla="*/ 1640853 h 2788933"/>
                <a:gd name="connsiteX67" fmla="*/ 3417379 w 3467266"/>
                <a:gd name="connsiteY67" fmla="*/ 1656093 h 2788933"/>
                <a:gd name="connsiteX68" fmla="*/ 3391979 w 3467266"/>
                <a:gd name="connsiteY68" fmla="*/ 1722133 h 2788933"/>
                <a:gd name="connsiteX69" fmla="*/ 3346259 w 3467266"/>
                <a:gd name="connsiteY69" fmla="*/ 1788173 h 2788933"/>
                <a:gd name="connsiteX70" fmla="*/ 3336099 w 3467266"/>
                <a:gd name="connsiteY70" fmla="*/ 1808493 h 2788933"/>
                <a:gd name="connsiteX71" fmla="*/ 3305619 w 3467266"/>
                <a:gd name="connsiteY71" fmla="*/ 1849133 h 2788933"/>
                <a:gd name="connsiteX72" fmla="*/ 3285299 w 3467266"/>
                <a:gd name="connsiteY72" fmla="*/ 1910093 h 2788933"/>
                <a:gd name="connsiteX73" fmla="*/ 3280219 w 3467266"/>
                <a:gd name="connsiteY73" fmla="*/ 1925333 h 2788933"/>
                <a:gd name="connsiteX74" fmla="*/ 3270059 w 3467266"/>
                <a:gd name="connsiteY74" fmla="*/ 1950733 h 2788933"/>
                <a:gd name="connsiteX75" fmla="*/ 3259899 w 3467266"/>
                <a:gd name="connsiteY75" fmla="*/ 2006613 h 2788933"/>
                <a:gd name="connsiteX76" fmla="*/ 3254819 w 3467266"/>
                <a:gd name="connsiteY76" fmla="*/ 2021853 h 2788933"/>
                <a:gd name="connsiteX77" fmla="*/ 3259899 w 3467266"/>
                <a:gd name="connsiteY77" fmla="*/ 2133613 h 2788933"/>
                <a:gd name="connsiteX78" fmla="*/ 3290379 w 3467266"/>
                <a:gd name="connsiteY78" fmla="*/ 2194573 h 2788933"/>
                <a:gd name="connsiteX79" fmla="*/ 3295459 w 3467266"/>
                <a:gd name="connsiteY79" fmla="*/ 2209813 h 2788933"/>
                <a:gd name="connsiteX80" fmla="*/ 3320859 w 3467266"/>
                <a:gd name="connsiteY80" fmla="*/ 2250453 h 2788933"/>
                <a:gd name="connsiteX81" fmla="*/ 3341179 w 3467266"/>
                <a:gd name="connsiteY81" fmla="*/ 2286013 h 2788933"/>
                <a:gd name="connsiteX82" fmla="*/ 3356419 w 3467266"/>
                <a:gd name="connsiteY82" fmla="*/ 2301253 h 2788933"/>
                <a:gd name="connsiteX83" fmla="*/ 3376739 w 3467266"/>
                <a:gd name="connsiteY83" fmla="*/ 2341893 h 2788933"/>
                <a:gd name="connsiteX84" fmla="*/ 3386899 w 3467266"/>
                <a:gd name="connsiteY84" fmla="*/ 2357133 h 2788933"/>
                <a:gd name="connsiteX85" fmla="*/ 3397059 w 3467266"/>
                <a:gd name="connsiteY85" fmla="*/ 2387613 h 2788933"/>
                <a:gd name="connsiteX86" fmla="*/ 3391979 w 3467266"/>
                <a:gd name="connsiteY86" fmla="*/ 2418093 h 2788933"/>
                <a:gd name="connsiteX87" fmla="*/ 3356419 w 3467266"/>
                <a:gd name="connsiteY87" fmla="*/ 2463813 h 2788933"/>
                <a:gd name="connsiteX88" fmla="*/ 3295459 w 3467266"/>
                <a:gd name="connsiteY88" fmla="*/ 2519693 h 2788933"/>
                <a:gd name="connsiteX89" fmla="*/ 3254819 w 3467266"/>
                <a:gd name="connsiteY89" fmla="*/ 2540013 h 2788933"/>
                <a:gd name="connsiteX90" fmla="*/ 3224339 w 3467266"/>
                <a:gd name="connsiteY90" fmla="*/ 2555253 h 2788933"/>
                <a:gd name="connsiteX91" fmla="*/ 3158299 w 3467266"/>
                <a:gd name="connsiteY91" fmla="*/ 2570493 h 2788933"/>
                <a:gd name="connsiteX92" fmla="*/ 3122739 w 3467266"/>
                <a:gd name="connsiteY92" fmla="*/ 2580653 h 2788933"/>
                <a:gd name="connsiteX93" fmla="*/ 3097339 w 3467266"/>
                <a:gd name="connsiteY93" fmla="*/ 2585733 h 2788933"/>
                <a:gd name="connsiteX94" fmla="*/ 3082099 w 3467266"/>
                <a:gd name="connsiteY94" fmla="*/ 2590813 h 2788933"/>
                <a:gd name="connsiteX95" fmla="*/ 3041459 w 3467266"/>
                <a:gd name="connsiteY95" fmla="*/ 2600973 h 2788933"/>
                <a:gd name="connsiteX96" fmla="*/ 3010979 w 3467266"/>
                <a:gd name="connsiteY96" fmla="*/ 2611133 h 2788933"/>
                <a:gd name="connsiteX97" fmla="*/ 2909379 w 3467266"/>
                <a:gd name="connsiteY97" fmla="*/ 2621293 h 2788933"/>
                <a:gd name="connsiteX98" fmla="*/ 2883979 w 3467266"/>
                <a:gd name="connsiteY98" fmla="*/ 2626373 h 2788933"/>
                <a:gd name="connsiteX99" fmla="*/ 2721419 w 3467266"/>
                <a:gd name="connsiteY99" fmla="*/ 2636533 h 2788933"/>
                <a:gd name="connsiteX100" fmla="*/ 2482659 w 3467266"/>
                <a:gd name="connsiteY100" fmla="*/ 2641613 h 2788933"/>
                <a:gd name="connsiteX101" fmla="*/ 2421699 w 3467266"/>
                <a:gd name="connsiteY101" fmla="*/ 2661933 h 2788933"/>
                <a:gd name="connsiteX102" fmla="*/ 2375979 w 3467266"/>
                <a:gd name="connsiteY102" fmla="*/ 2667013 h 2788933"/>
                <a:gd name="connsiteX103" fmla="*/ 2345499 w 3467266"/>
                <a:gd name="connsiteY103" fmla="*/ 2672093 h 2788933"/>
                <a:gd name="connsiteX104" fmla="*/ 2208339 w 3467266"/>
                <a:gd name="connsiteY104" fmla="*/ 2682253 h 2788933"/>
                <a:gd name="connsiteX105" fmla="*/ 2193099 w 3467266"/>
                <a:gd name="connsiteY105" fmla="*/ 2687333 h 2788933"/>
                <a:gd name="connsiteX106" fmla="*/ 2167699 w 3467266"/>
                <a:gd name="connsiteY106" fmla="*/ 2692413 h 2788933"/>
                <a:gd name="connsiteX107" fmla="*/ 2152459 w 3467266"/>
                <a:gd name="connsiteY107" fmla="*/ 2702573 h 2788933"/>
                <a:gd name="connsiteX108" fmla="*/ 2111819 w 3467266"/>
                <a:gd name="connsiteY108" fmla="*/ 2707653 h 2788933"/>
                <a:gd name="connsiteX109" fmla="*/ 2066099 w 3467266"/>
                <a:gd name="connsiteY109" fmla="*/ 2717813 h 2788933"/>
                <a:gd name="connsiteX110" fmla="*/ 1928939 w 3467266"/>
                <a:gd name="connsiteY110" fmla="*/ 2738133 h 2788933"/>
                <a:gd name="connsiteX111" fmla="*/ 1873059 w 3467266"/>
                <a:gd name="connsiteY111" fmla="*/ 2753373 h 2788933"/>
                <a:gd name="connsiteX112" fmla="*/ 1852739 w 3467266"/>
                <a:gd name="connsiteY112" fmla="*/ 2758453 h 2788933"/>
                <a:gd name="connsiteX113" fmla="*/ 1807019 w 3467266"/>
                <a:gd name="connsiteY113" fmla="*/ 2773693 h 2788933"/>
                <a:gd name="connsiteX114" fmla="*/ 1776539 w 3467266"/>
                <a:gd name="connsiteY114" fmla="*/ 2778773 h 2788933"/>
                <a:gd name="connsiteX115" fmla="*/ 1659699 w 3467266"/>
                <a:gd name="connsiteY115" fmla="*/ 2788933 h 2788933"/>
                <a:gd name="connsiteX116" fmla="*/ 1339659 w 3467266"/>
                <a:gd name="connsiteY116" fmla="*/ 2783853 h 2788933"/>
                <a:gd name="connsiteX117" fmla="*/ 1293939 w 3467266"/>
                <a:gd name="connsiteY117" fmla="*/ 2768613 h 2788933"/>
                <a:gd name="connsiteX118" fmla="*/ 1222819 w 3467266"/>
                <a:gd name="connsiteY118" fmla="*/ 2722893 h 2788933"/>
                <a:gd name="connsiteX119" fmla="*/ 1207579 w 3467266"/>
                <a:gd name="connsiteY119" fmla="*/ 2712733 h 2788933"/>
                <a:gd name="connsiteX120" fmla="*/ 1161859 w 3467266"/>
                <a:gd name="connsiteY120" fmla="*/ 2672093 h 2788933"/>
                <a:gd name="connsiteX121" fmla="*/ 1141539 w 3467266"/>
                <a:gd name="connsiteY121" fmla="*/ 2661933 h 2788933"/>
                <a:gd name="connsiteX122" fmla="*/ 1090739 w 3467266"/>
                <a:gd name="connsiteY122" fmla="*/ 2621293 h 2788933"/>
                <a:gd name="connsiteX123" fmla="*/ 1075499 w 3467266"/>
                <a:gd name="connsiteY123" fmla="*/ 2606053 h 2788933"/>
                <a:gd name="connsiteX124" fmla="*/ 1019619 w 3467266"/>
                <a:gd name="connsiteY124" fmla="*/ 2565413 h 2788933"/>
                <a:gd name="connsiteX125" fmla="*/ 973899 w 3467266"/>
                <a:gd name="connsiteY125" fmla="*/ 2529853 h 2788933"/>
                <a:gd name="connsiteX126" fmla="*/ 923099 w 3467266"/>
                <a:gd name="connsiteY126" fmla="*/ 2473973 h 2788933"/>
                <a:gd name="connsiteX127" fmla="*/ 877379 w 3467266"/>
                <a:gd name="connsiteY127" fmla="*/ 2407933 h 2788933"/>
                <a:gd name="connsiteX128" fmla="*/ 867219 w 3467266"/>
                <a:gd name="connsiteY128" fmla="*/ 2392693 h 2788933"/>
                <a:gd name="connsiteX129" fmla="*/ 862139 w 3467266"/>
                <a:gd name="connsiteY129" fmla="*/ 2377453 h 2788933"/>
                <a:gd name="connsiteX130" fmla="*/ 831659 w 3467266"/>
                <a:gd name="connsiteY130" fmla="*/ 2316493 h 2788933"/>
                <a:gd name="connsiteX131" fmla="*/ 821499 w 3467266"/>
                <a:gd name="connsiteY131" fmla="*/ 2301253 h 2788933"/>
                <a:gd name="connsiteX132" fmla="*/ 816419 w 3467266"/>
                <a:gd name="connsiteY132" fmla="*/ 2286013 h 2788933"/>
                <a:gd name="connsiteX133" fmla="*/ 806259 w 3467266"/>
                <a:gd name="connsiteY133" fmla="*/ 2270773 h 2788933"/>
                <a:gd name="connsiteX134" fmla="*/ 791019 w 3467266"/>
                <a:gd name="connsiteY134" fmla="*/ 2235213 h 2788933"/>
                <a:gd name="connsiteX135" fmla="*/ 785939 w 3467266"/>
                <a:gd name="connsiteY135" fmla="*/ 2214893 h 2788933"/>
                <a:gd name="connsiteX136" fmla="*/ 775779 w 3467266"/>
                <a:gd name="connsiteY136" fmla="*/ 2199653 h 2788933"/>
                <a:gd name="connsiteX137" fmla="*/ 760539 w 3467266"/>
                <a:gd name="connsiteY137" fmla="*/ 2164093 h 2788933"/>
                <a:gd name="connsiteX138" fmla="*/ 755459 w 3467266"/>
                <a:gd name="connsiteY138" fmla="*/ 2148853 h 2788933"/>
                <a:gd name="connsiteX139" fmla="*/ 735139 w 3467266"/>
                <a:gd name="connsiteY139" fmla="*/ 2098053 h 2788933"/>
                <a:gd name="connsiteX140" fmla="*/ 709739 w 3467266"/>
                <a:gd name="connsiteY140" fmla="*/ 2026933 h 2788933"/>
                <a:gd name="connsiteX141" fmla="*/ 694499 w 3467266"/>
                <a:gd name="connsiteY141" fmla="*/ 2011693 h 2788933"/>
                <a:gd name="connsiteX142" fmla="*/ 669099 w 3467266"/>
                <a:gd name="connsiteY142" fmla="*/ 1960893 h 2788933"/>
                <a:gd name="connsiteX143" fmla="*/ 648779 w 3467266"/>
                <a:gd name="connsiteY143" fmla="*/ 1930413 h 2788933"/>
                <a:gd name="connsiteX144" fmla="*/ 618299 w 3467266"/>
                <a:gd name="connsiteY144" fmla="*/ 1874533 h 2788933"/>
                <a:gd name="connsiteX145" fmla="*/ 597979 w 3467266"/>
                <a:gd name="connsiteY145" fmla="*/ 1813573 h 2788933"/>
                <a:gd name="connsiteX146" fmla="*/ 577659 w 3467266"/>
                <a:gd name="connsiteY146" fmla="*/ 1747533 h 2788933"/>
                <a:gd name="connsiteX147" fmla="*/ 557339 w 3467266"/>
                <a:gd name="connsiteY147" fmla="*/ 1686573 h 2788933"/>
                <a:gd name="connsiteX148" fmla="*/ 547179 w 3467266"/>
                <a:gd name="connsiteY148" fmla="*/ 1666253 h 2788933"/>
                <a:gd name="connsiteX149" fmla="*/ 526859 w 3467266"/>
                <a:gd name="connsiteY149" fmla="*/ 1605293 h 2788933"/>
                <a:gd name="connsiteX150" fmla="*/ 516699 w 3467266"/>
                <a:gd name="connsiteY150" fmla="*/ 1584973 h 2788933"/>
                <a:gd name="connsiteX151" fmla="*/ 501459 w 3467266"/>
                <a:gd name="connsiteY151" fmla="*/ 1534173 h 2788933"/>
                <a:gd name="connsiteX152" fmla="*/ 491299 w 3467266"/>
                <a:gd name="connsiteY152" fmla="*/ 1518933 h 2788933"/>
                <a:gd name="connsiteX153" fmla="*/ 470979 w 3467266"/>
                <a:gd name="connsiteY153" fmla="*/ 1457973 h 2788933"/>
                <a:gd name="connsiteX154" fmla="*/ 450659 w 3467266"/>
                <a:gd name="connsiteY154" fmla="*/ 1402093 h 2788933"/>
                <a:gd name="connsiteX155" fmla="*/ 435419 w 3467266"/>
                <a:gd name="connsiteY155" fmla="*/ 1361453 h 2788933"/>
                <a:gd name="connsiteX156" fmla="*/ 430339 w 3467266"/>
                <a:gd name="connsiteY156" fmla="*/ 1330973 h 2788933"/>
                <a:gd name="connsiteX157" fmla="*/ 425259 w 3467266"/>
                <a:gd name="connsiteY157" fmla="*/ 1315733 h 2788933"/>
                <a:gd name="connsiteX158" fmla="*/ 415099 w 3467266"/>
                <a:gd name="connsiteY158" fmla="*/ 1259853 h 2788933"/>
                <a:gd name="connsiteX159" fmla="*/ 410019 w 3467266"/>
                <a:gd name="connsiteY159" fmla="*/ 1203973 h 2788933"/>
                <a:gd name="connsiteX160" fmla="*/ 404939 w 3467266"/>
                <a:gd name="connsiteY160" fmla="*/ 1188733 h 2788933"/>
                <a:gd name="connsiteX161" fmla="*/ 399859 w 3467266"/>
                <a:gd name="connsiteY161" fmla="*/ 1158253 h 2788933"/>
                <a:gd name="connsiteX162" fmla="*/ 389699 w 3467266"/>
                <a:gd name="connsiteY162" fmla="*/ 1127773 h 2788933"/>
                <a:gd name="connsiteX163" fmla="*/ 379539 w 3467266"/>
                <a:gd name="connsiteY163" fmla="*/ 1082053 h 2788933"/>
                <a:gd name="connsiteX164" fmla="*/ 369379 w 3467266"/>
                <a:gd name="connsiteY164" fmla="*/ 1056653 h 2788933"/>
                <a:gd name="connsiteX165" fmla="*/ 349059 w 3467266"/>
                <a:gd name="connsiteY165" fmla="*/ 975373 h 2788933"/>
                <a:gd name="connsiteX166" fmla="*/ 333819 w 3467266"/>
                <a:gd name="connsiteY166" fmla="*/ 944893 h 2788933"/>
                <a:gd name="connsiteX167" fmla="*/ 318579 w 3467266"/>
                <a:gd name="connsiteY167" fmla="*/ 899173 h 2788933"/>
                <a:gd name="connsiteX168" fmla="*/ 313499 w 3467266"/>
                <a:gd name="connsiteY168" fmla="*/ 853453 h 2788933"/>
                <a:gd name="connsiteX169" fmla="*/ 303339 w 3467266"/>
                <a:gd name="connsiteY169" fmla="*/ 838213 h 2788933"/>
                <a:gd name="connsiteX170" fmla="*/ 272859 w 3467266"/>
                <a:gd name="connsiteY170" fmla="*/ 777253 h 2788933"/>
                <a:gd name="connsiteX171" fmla="*/ 242379 w 3467266"/>
                <a:gd name="connsiteY171" fmla="*/ 736613 h 2788933"/>
                <a:gd name="connsiteX172" fmla="*/ 232219 w 3467266"/>
                <a:gd name="connsiteY172" fmla="*/ 706133 h 2788933"/>
                <a:gd name="connsiteX173" fmla="*/ 206819 w 3467266"/>
                <a:gd name="connsiteY173" fmla="*/ 675653 h 2788933"/>
                <a:gd name="connsiteX174" fmla="*/ 196659 w 3467266"/>
                <a:gd name="connsiteY174" fmla="*/ 655333 h 2788933"/>
                <a:gd name="connsiteX175" fmla="*/ 191579 w 3467266"/>
                <a:gd name="connsiteY175" fmla="*/ 640093 h 2788933"/>
                <a:gd name="connsiteX176" fmla="*/ 171259 w 3467266"/>
                <a:gd name="connsiteY176" fmla="*/ 624853 h 2788933"/>
                <a:gd name="connsiteX177" fmla="*/ 135699 w 3467266"/>
                <a:gd name="connsiteY177" fmla="*/ 568973 h 2788933"/>
                <a:gd name="connsiteX178" fmla="*/ 115379 w 3467266"/>
                <a:gd name="connsiteY178" fmla="*/ 543573 h 2788933"/>
                <a:gd name="connsiteX179" fmla="*/ 110299 w 3467266"/>
                <a:gd name="connsiteY179" fmla="*/ 523253 h 2788933"/>
                <a:gd name="connsiteX180" fmla="*/ 89979 w 3467266"/>
                <a:gd name="connsiteY180" fmla="*/ 492773 h 2788933"/>
                <a:gd name="connsiteX181" fmla="*/ 74739 w 3467266"/>
                <a:gd name="connsiteY181" fmla="*/ 457213 h 2788933"/>
                <a:gd name="connsiteX182" fmla="*/ 69659 w 3467266"/>
                <a:gd name="connsiteY182" fmla="*/ 441973 h 2788933"/>
                <a:gd name="connsiteX183" fmla="*/ 59499 w 3467266"/>
                <a:gd name="connsiteY183" fmla="*/ 426733 h 2788933"/>
                <a:gd name="connsiteX184" fmla="*/ 54419 w 3467266"/>
                <a:gd name="connsiteY184" fmla="*/ 411493 h 2788933"/>
                <a:gd name="connsiteX185" fmla="*/ 44259 w 3467266"/>
                <a:gd name="connsiteY185" fmla="*/ 375933 h 2788933"/>
                <a:gd name="connsiteX186" fmla="*/ 29019 w 3467266"/>
                <a:gd name="connsiteY186" fmla="*/ 345453 h 2788933"/>
                <a:gd name="connsiteX187" fmla="*/ 18859 w 3467266"/>
                <a:gd name="connsiteY187" fmla="*/ 304813 h 2788933"/>
                <a:gd name="connsiteX188" fmla="*/ 8699 w 3467266"/>
                <a:gd name="connsiteY188" fmla="*/ 274333 h 2788933"/>
                <a:gd name="connsiteX189" fmla="*/ 3619 w 3467266"/>
                <a:gd name="connsiteY189" fmla="*/ 238773 h 2788933"/>
                <a:gd name="connsiteX190" fmla="*/ 18859 w 3467266"/>
                <a:gd name="connsiteY190" fmla="*/ 111773 h 2788933"/>
                <a:gd name="connsiteX191" fmla="*/ 44259 w 3467266"/>
                <a:gd name="connsiteY191" fmla="*/ 81293 h 2788933"/>
                <a:gd name="connsiteX192" fmla="*/ 54419 w 3467266"/>
                <a:gd name="connsiteY192" fmla="*/ 50813 h 2788933"/>
                <a:gd name="connsiteX193" fmla="*/ 84899 w 3467266"/>
                <a:gd name="connsiteY193" fmla="*/ 30493 h 2788933"/>
                <a:gd name="connsiteX194" fmla="*/ 100139 w 3467266"/>
                <a:gd name="connsiteY194" fmla="*/ 20333 h 2788933"/>
                <a:gd name="connsiteX195" fmla="*/ 125539 w 3467266"/>
                <a:gd name="connsiteY195" fmla="*/ 13 h 2788933"/>
                <a:gd name="connsiteX196" fmla="*/ 125539 w 3467266"/>
                <a:gd name="connsiteY196" fmla="*/ 10173 h 2788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</a:cxnLst>
              <a:rect l="l" t="t" r="r" b="b"/>
              <a:pathLst>
                <a:path w="3467266" h="2788933">
                  <a:moveTo>
                    <a:pt x="125539" y="10173"/>
                  </a:moveTo>
                  <a:lnTo>
                    <a:pt x="125539" y="10173"/>
                  </a:lnTo>
                  <a:cubicBezTo>
                    <a:pt x="187248" y="54251"/>
                    <a:pt x="134108" y="19085"/>
                    <a:pt x="211899" y="60973"/>
                  </a:cubicBezTo>
                  <a:cubicBezTo>
                    <a:pt x="217275" y="63868"/>
                    <a:pt x="221678" y="68403"/>
                    <a:pt x="227139" y="71133"/>
                  </a:cubicBezTo>
                  <a:cubicBezTo>
                    <a:pt x="228575" y="71851"/>
                    <a:pt x="266678" y="89201"/>
                    <a:pt x="277939" y="91453"/>
                  </a:cubicBezTo>
                  <a:cubicBezTo>
                    <a:pt x="289680" y="93801"/>
                    <a:pt x="301646" y="94840"/>
                    <a:pt x="313499" y="96533"/>
                  </a:cubicBezTo>
                  <a:cubicBezTo>
                    <a:pt x="349350" y="108483"/>
                    <a:pt x="313390" y="97789"/>
                    <a:pt x="384619" y="106693"/>
                  </a:cubicBezTo>
                  <a:cubicBezTo>
                    <a:pt x="471231" y="117520"/>
                    <a:pt x="294528" y="108975"/>
                    <a:pt x="486219" y="116853"/>
                  </a:cubicBezTo>
                  <a:lnTo>
                    <a:pt x="780859" y="127013"/>
                  </a:lnTo>
                  <a:lnTo>
                    <a:pt x="1177099" y="121933"/>
                  </a:lnTo>
                  <a:cubicBezTo>
                    <a:pt x="1192429" y="121581"/>
                    <a:pt x="1207561" y="118379"/>
                    <a:pt x="1222819" y="116853"/>
                  </a:cubicBezTo>
                  <a:cubicBezTo>
                    <a:pt x="1290967" y="110038"/>
                    <a:pt x="1261109" y="114457"/>
                    <a:pt x="1319339" y="106693"/>
                  </a:cubicBezTo>
                  <a:cubicBezTo>
                    <a:pt x="1350527" y="102535"/>
                    <a:pt x="1408090" y="94043"/>
                    <a:pt x="1431099" y="86373"/>
                  </a:cubicBezTo>
                  <a:cubicBezTo>
                    <a:pt x="1436179" y="84680"/>
                    <a:pt x="1441088" y="82343"/>
                    <a:pt x="1446339" y="81293"/>
                  </a:cubicBezTo>
                  <a:cubicBezTo>
                    <a:pt x="1466539" y="77253"/>
                    <a:pt x="1487314" y="76129"/>
                    <a:pt x="1507299" y="71133"/>
                  </a:cubicBezTo>
                  <a:cubicBezTo>
                    <a:pt x="1511024" y="70202"/>
                    <a:pt x="1573630" y="46097"/>
                    <a:pt x="1593659" y="45733"/>
                  </a:cubicBezTo>
                  <a:lnTo>
                    <a:pt x="2127059" y="40653"/>
                  </a:lnTo>
                  <a:cubicBezTo>
                    <a:pt x="2188019" y="44040"/>
                    <a:pt x="2249065" y="46130"/>
                    <a:pt x="2309939" y="50813"/>
                  </a:cubicBezTo>
                  <a:cubicBezTo>
                    <a:pt x="2315278" y="51224"/>
                    <a:pt x="2319897" y="55013"/>
                    <a:pt x="2325179" y="55893"/>
                  </a:cubicBezTo>
                  <a:cubicBezTo>
                    <a:pt x="2356744" y="61154"/>
                    <a:pt x="2421102" y="64320"/>
                    <a:pt x="2447099" y="66053"/>
                  </a:cubicBezTo>
                  <a:cubicBezTo>
                    <a:pt x="2452179" y="67746"/>
                    <a:pt x="2457057" y="70253"/>
                    <a:pt x="2462339" y="71133"/>
                  </a:cubicBezTo>
                  <a:cubicBezTo>
                    <a:pt x="2507929" y="78731"/>
                    <a:pt x="2599499" y="91453"/>
                    <a:pt x="2599499" y="91453"/>
                  </a:cubicBezTo>
                  <a:cubicBezTo>
                    <a:pt x="2604579" y="93146"/>
                    <a:pt x="2609438" y="95776"/>
                    <a:pt x="2614739" y="96533"/>
                  </a:cubicBezTo>
                  <a:cubicBezTo>
                    <a:pt x="2633254" y="99178"/>
                    <a:pt x="2652531" y="96853"/>
                    <a:pt x="2670619" y="101613"/>
                  </a:cubicBezTo>
                  <a:cubicBezTo>
                    <a:pt x="2685266" y="105467"/>
                    <a:pt x="2697471" y="115666"/>
                    <a:pt x="2711259" y="121933"/>
                  </a:cubicBezTo>
                  <a:cubicBezTo>
                    <a:pt x="2716134" y="124149"/>
                    <a:pt x="2721577" y="124904"/>
                    <a:pt x="2726499" y="127013"/>
                  </a:cubicBezTo>
                  <a:cubicBezTo>
                    <a:pt x="2744344" y="134661"/>
                    <a:pt x="2766720" y="148952"/>
                    <a:pt x="2782379" y="157493"/>
                  </a:cubicBezTo>
                  <a:cubicBezTo>
                    <a:pt x="2789027" y="161119"/>
                    <a:pt x="2796158" y="163837"/>
                    <a:pt x="2802699" y="167653"/>
                  </a:cubicBezTo>
                  <a:cubicBezTo>
                    <a:pt x="2816498" y="175702"/>
                    <a:pt x="2830420" y="183657"/>
                    <a:pt x="2843339" y="193053"/>
                  </a:cubicBezTo>
                  <a:cubicBezTo>
                    <a:pt x="2849149" y="197279"/>
                    <a:pt x="2852272" y="204853"/>
                    <a:pt x="2858579" y="208293"/>
                  </a:cubicBezTo>
                  <a:cubicBezTo>
                    <a:pt x="2871280" y="215221"/>
                    <a:pt x="2885672" y="218453"/>
                    <a:pt x="2899219" y="223533"/>
                  </a:cubicBezTo>
                  <a:cubicBezTo>
                    <a:pt x="2904299" y="228613"/>
                    <a:pt x="2908481" y="234788"/>
                    <a:pt x="2914459" y="238773"/>
                  </a:cubicBezTo>
                  <a:cubicBezTo>
                    <a:pt x="2923910" y="245074"/>
                    <a:pt x="2935009" y="248496"/>
                    <a:pt x="2944939" y="254013"/>
                  </a:cubicBezTo>
                  <a:cubicBezTo>
                    <a:pt x="2950276" y="256978"/>
                    <a:pt x="2954905" y="261097"/>
                    <a:pt x="2960179" y="264173"/>
                  </a:cubicBezTo>
                  <a:cubicBezTo>
                    <a:pt x="2975238" y="272957"/>
                    <a:pt x="2991565" y="279649"/>
                    <a:pt x="3005899" y="289573"/>
                  </a:cubicBezTo>
                  <a:cubicBezTo>
                    <a:pt x="3060844" y="327612"/>
                    <a:pt x="2990502" y="295606"/>
                    <a:pt x="3051619" y="320053"/>
                  </a:cubicBezTo>
                  <a:cubicBezTo>
                    <a:pt x="3100533" y="368967"/>
                    <a:pt x="3048495" y="319586"/>
                    <a:pt x="3087179" y="350533"/>
                  </a:cubicBezTo>
                  <a:cubicBezTo>
                    <a:pt x="3136357" y="389876"/>
                    <a:pt x="3104959" y="372123"/>
                    <a:pt x="3143059" y="391173"/>
                  </a:cubicBezTo>
                  <a:cubicBezTo>
                    <a:pt x="3186343" y="445277"/>
                    <a:pt x="3146582" y="394073"/>
                    <a:pt x="3173539" y="431813"/>
                  </a:cubicBezTo>
                  <a:cubicBezTo>
                    <a:pt x="3178460" y="438703"/>
                    <a:pt x="3184233" y="444990"/>
                    <a:pt x="3188779" y="452133"/>
                  </a:cubicBezTo>
                  <a:cubicBezTo>
                    <a:pt x="3196108" y="463651"/>
                    <a:pt x="3202994" y="475482"/>
                    <a:pt x="3209099" y="487693"/>
                  </a:cubicBezTo>
                  <a:cubicBezTo>
                    <a:pt x="3211494" y="492482"/>
                    <a:pt x="3211578" y="498252"/>
                    <a:pt x="3214179" y="502933"/>
                  </a:cubicBezTo>
                  <a:cubicBezTo>
                    <a:pt x="3220109" y="513607"/>
                    <a:pt x="3228569" y="522739"/>
                    <a:pt x="3234499" y="533413"/>
                  </a:cubicBezTo>
                  <a:cubicBezTo>
                    <a:pt x="3237100" y="538094"/>
                    <a:pt x="3237184" y="543864"/>
                    <a:pt x="3239579" y="548653"/>
                  </a:cubicBezTo>
                  <a:cubicBezTo>
                    <a:pt x="3251254" y="572002"/>
                    <a:pt x="3257547" y="580685"/>
                    <a:pt x="3270059" y="599453"/>
                  </a:cubicBezTo>
                  <a:cubicBezTo>
                    <a:pt x="3271687" y="605964"/>
                    <a:pt x="3276575" y="627725"/>
                    <a:pt x="3280219" y="635013"/>
                  </a:cubicBezTo>
                  <a:cubicBezTo>
                    <a:pt x="3282949" y="640474"/>
                    <a:pt x="3287899" y="644674"/>
                    <a:pt x="3290379" y="650253"/>
                  </a:cubicBezTo>
                  <a:cubicBezTo>
                    <a:pt x="3294729" y="660040"/>
                    <a:pt x="3297152" y="670573"/>
                    <a:pt x="3300539" y="680733"/>
                  </a:cubicBezTo>
                  <a:lnTo>
                    <a:pt x="3305619" y="695973"/>
                  </a:lnTo>
                  <a:cubicBezTo>
                    <a:pt x="3307761" y="719532"/>
                    <a:pt x="3310629" y="761663"/>
                    <a:pt x="3315779" y="787413"/>
                  </a:cubicBezTo>
                  <a:cubicBezTo>
                    <a:pt x="3316829" y="792664"/>
                    <a:pt x="3319655" y="797435"/>
                    <a:pt x="3320859" y="802653"/>
                  </a:cubicBezTo>
                  <a:cubicBezTo>
                    <a:pt x="3324742" y="819479"/>
                    <a:pt x="3326831" y="836700"/>
                    <a:pt x="3331019" y="853453"/>
                  </a:cubicBezTo>
                  <a:cubicBezTo>
                    <a:pt x="3333616" y="863843"/>
                    <a:pt x="3339079" y="873431"/>
                    <a:pt x="3341179" y="883933"/>
                  </a:cubicBezTo>
                  <a:cubicBezTo>
                    <a:pt x="3359903" y="977553"/>
                    <a:pt x="3335718" y="862090"/>
                    <a:pt x="3351339" y="924573"/>
                  </a:cubicBezTo>
                  <a:cubicBezTo>
                    <a:pt x="3355125" y="939719"/>
                    <a:pt x="3357713" y="955147"/>
                    <a:pt x="3361499" y="970293"/>
                  </a:cubicBezTo>
                  <a:cubicBezTo>
                    <a:pt x="3362798" y="975488"/>
                    <a:pt x="3365170" y="980367"/>
                    <a:pt x="3366579" y="985533"/>
                  </a:cubicBezTo>
                  <a:cubicBezTo>
                    <a:pt x="3380011" y="1034782"/>
                    <a:pt x="3368210" y="1013380"/>
                    <a:pt x="3386899" y="1041413"/>
                  </a:cubicBezTo>
                  <a:cubicBezTo>
                    <a:pt x="3388592" y="1056653"/>
                    <a:pt x="3389458" y="1072008"/>
                    <a:pt x="3391979" y="1087133"/>
                  </a:cubicBezTo>
                  <a:cubicBezTo>
                    <a:pt x="3392859" y="1092415"/>
                    <a:pt x="3395588" y="1097224"/>
                    <a:pt x="3397059" y="1102373"/>
                  </a:cubicBezTo>
                  <a:cubicBezTo>
                    <a:pt x="3402363" y="1120937"/>
                    <a:pt x="3407616" y="1139522"/>
                    <a:pt x="3412299" y="1158253"/>
                  </a:cubicBezTo>
                  <a:cubicBezTo>
                    <a:pt x="3414393" y="1166630"/>
                    <a:pt x="3414779" y="1175419"/>
                    <a:pt x="3417379" y="1183653"/>
                  </a:cubicBezTo>
                  <a:cubicBezTo>
                    <a:pt x="3424959" y="1207658"/>
                    <a:pt x="3436674" y="1230351"/>
                    <a:pt x="3442779" y="1254773"/>
                  </a:cubicBezTo>
                  <a:cubicBezTo>
                    <a:pt x="3450071" y="1283940"/>
                    <a:pt x="3445266" y="1268611"/>
                    <a:pt x="3458019" y="1300493"/>
                  </a:cubicBezTo>
                  <a:cubicBezTo>
                    <a:pt x="3470024" y="1384528"/>
                    <a:pt x="3470670" y="1374689"/>
                    <a:pt x="3458019" y="1513853"/>
                  </a:cubicBezTo>
                  <a:cubicBezTo>
                    <a:pt x="3456565" y="1529851"/>
                    <a:pt x="3445420" y="1543727"/>
                    <a:pt x="3442779" y="1559573"/>
                  </a:cubicBezTo>
                  <a:cubicBezTo>
                    <a:pt x="3441086" y="1569733"/>
                    <a:pt x="3440197" y="1580060"/>
                    <a:pt x="3437699" y="1590053"/>
                  </a:cubicBezTo>
                  <a:cubicBezTo>
                    <a:pt x="3433411" y="1607204"/>
                    <a:pt x="3427658" y="1623956"/>
                    <a:pt x="3422459" y="1640853"/>
                  </a:cubicBezTo>
                  <a:cubicBezTo>
                    <a:pt x="3420884" y="1645971"/>
                    <a:pt x="3419259" y="1651079"/>
                    <a:pt x="3417379" y="1656093"/>
                  </a:cubicBezTo>
                  <a:cubicBezTo>
                    <a:pt x="3409098" y="1678177"/>
                    <a:pt x="3403161" y="1701367"/>
                    <a:pt x="3391979" y="1722133"/>
                  </a:cubicBezTo>
                  <a:cubicBezTo>
                    <a:pt x="3379285" y="1745707"/>
                    <a:pt x="3358233" y="1764226"/>
                    <a:pt x="3346259" y="1788173"/>
                  </a:cubicBezTo>
                  <a:cubicBezTo>
                    <a:pt x="3342872" y="1794946"/>
                    <a:pt x="3340501" y="1802331"/>
                    <a:pt x="3336099" y="1808493"/>
                  </a:cubicBezTo>
                  <a:cubicBezTo>
                    <a:pt x="3315441" y="1837414"/>
                    <a:pt x="3322405" y="1808366"/>
                    <a:pt x="3305619" y="1849133"/>
                  </a:cubicBezTo>
                  <a:cubicBezTo>
                    <a:pt x="3297464" y="1868939"/>
                    <a:pt x="3292072" y="1889773"/>
                    <a:pt x="3285299" y="1910093"/>
                  </a:cubicBezTo>
                  <a:cubicBezTo>
                    <a:pt x="3283606" y="1915173"/>
                    <a:pt x="3282208" y="1920361"/>
                    <a:pt x="3280219" y="1925333"/>
                  </a:cubicBezTo>
                  <a:cubicBezTo>
                    <a:pt x="3276832" y="1933800"/>
                    <a:pt x="3272943" y="1942082"/>
                    <a:pt x="3270059" y="1950733"/>
                  </a:cubicBezTo>
                  <a:cubicBezTo>
                    <a:pt x="3262529" y="1973323"/>
                    <a:pt x="3265187" y="1980171"/>
                    <a:pt x="3259899" y="2006613"/>
                  </a:cubicBezTo>
                  <a:cubicBezTo>
                    <a:pt x="3258849" y="2011864"/>
                    <a:pt x="3256512" y="2016773"/>
                    <a:pt x="3254819" y="2021853"/>
                  </a:cubicBezTo>
                  <a:cubicBezTo>
                    <a:pt x="3256512" y="2059106"/>
                    <a:pt x="3252379" y="2097087"/>
                    <a:pt x="3259899" y="2133613"/>
                  </a:cubicBezTo>
                  <a:cubicBezTo>
                    <a:pt x="3264480" y="2155865"/>
                    <a:pt x="3283195" y="2173020"/>
                    <a:pt x="3290379" y="2194573"/>
                  </a:cubicBezTo>
                  <a:cubicBezTo>
                    <a:pt x="3292072" y="2199653"/>
                    <a:pt x="3293064" y="2205024"/>
                    <a:pt x="3295459" y="2209813"/>
                  </a:cubicBezTo>
                  <a:cubicBezTo>
                    <a:pt x="3308103" y="2235101"/>
                    <a:pt x="3308770" y="2230304"/>
                    <a:pt x="3320859" y="2250453"/>
                  </a:cubicBezTo>
                  <a:cubicBezTo>
                    <a:pt x="3327883" y="2262160"/>
                    <a:pt x="3333350" y="2274829"/>
                    <a:pt x="3341179" y="2286013"/>
                  </a:cubicBezTo>
                  <a:cubicBezTo>
                    <a:pt x="3345299" y="2291899"/>
                    <a:pt x="3352562" y="2295192"/>
                    <a:pt x="3356419" y="2301253"/>
                  </a:cubicBezTo>
                  <a:cubicBezTo>
                    <a:pt x="3364550" y="2314031"/>
                    <a:pt x="3369486" y="2328597"/>
                    <a:pt x="3376739" y="2341893"/>
                  </a:cubicBezTo>
                  <a:cubicBezTo>
                    <a:pt x="3379663" y="2347253"/>
                    <a:pt x="3384419" y="2351554"/>
                    <a:pt x="3386899" y="2357133"/>
                  </a:cubicBezTo>
                  <a:cubicBezTo>
                    <a:pt x="3391249" y="2366920"/>
                    <a:pt x="3397059" y="2387613"/>
                    <a:pt x="3397059" y="2387613"/>
                  </a:cubicBezTo>
                  <a:cubicBezTo>
                    <a:pt x="3395366" y="2397773"/>
                    <a:pt x="3395499" y="2408413"/>
                    <a:pt x="3391979" y="2418093"/>
                  </a:cubicBezTo>
                  <a:cubicBezTo>
                    <a:pt x="3382648" y="2443754"/>
                    <a:pt x="3373207" y="2444227"/>
                    <a:pt x="3356419" y="2463813"/>
                  </a:cubicBezTo>
                  <a:cubicBezTo>
                    <a:pt x="3315402" y="2511667"/>
                    <a:pt x="3417902" y="2423488"/>
                    <a:pt x="3295459" y="2519693"/>
                  </a:cubicBezTo>
                  <a:cubicBezTo>
                    <a:pt x="3258496" y="2548736"/>
                    <a:pt x="3292471" y="2524952"/>
                    <a:pt x="3254819" y="2540013"/>
                  </a:cubicBezTo>
                  <a:cubicBezTo>
                    <a:pt x="3244272" y="2544232"/>
                    <a:pt x="3234824" y="2550884"/>
                    <a:pt x="3224339" y="2555253"/>
                  </a:cubicBezTo>
                  <a:cubicBezTo>
                    <a:pt x="3190496" y="2569354"/>
                    <a:pt x="3195521" y="2563725"/>
                    <a:pt x="3158299" y="2570493"/>
                  </a:cubicBezTo>
                  <a:cubicBezTo>
                    <a:pt x="3123458" y="2576828"/>
                    <a:pt x="3151756" y="2573399"/>
                    <a:pt x="3122739" y="2580653"/>
                  </a:cubicBezTo>
                  <a:cubicBezTo>
                    <a:pt x="3114362" y="2582747"/>
                    <a:pt x="3105716" y="2583639"/>
                    <a:pt x="3097339" y="2585733"/>
                  </a:cubicBezTo>
                  <a:cubicBezTo>
                    <a:pt x="3092144" y="2587032"/>
                    <a:pt x="3087265" y="2589404"/>
                    <a:pt x="3082099" y="2590813"/>
                  </a:cubicBezTo>
                  <a:cubicBezTo>
                    <a:pt x="3068627" y="2594487"/>
                    <a:pt x="3054885" y="2597137"/>
                    <a:pt x="3041459" y="2600973"/>
                  </a:cubicBezTo>
                  <a:cubicBezTo>
                    <a:pt x="3031161" y="2603915"/>
                    <a:pt x="3021645" y="2610163"/>
                    <a:pt x="3010979" y="2611133"/>
                  </a:cubicBezTo>
                  <a:cubicBezTo>
                    <a:pt x="2987765" y="2613243"/>
                    <a:pt x="2934388" y="2617720"/>
                    <a:pt x="2909379" y="2621293"/>
                  </a:cubicBezTo>
                  <a:cubicBezTo>
                    <a:pt x="2900831" y="2622514"/>
                    <a:pt x="2892538" y="2625232"/>
                    <a:pt x="2883979" y="2626373"/>
                  </a:cubicBezTo>
                  <a:cubicBezTo>
                    <a:pt x="2833427" y="2633113"/>
                    <a:pt x="2768321" y="2635174"/>
                    <a:pt x="2721419" y="2636533"/>
                  </a:cubicBezTo>
                  <a:lnTo>
                    <a:pt x="2482659" y="2641613"/>
                  </a:lnTo>
                  <a:cubicBezTo>
                    <a:pt x="2462339" y="2648386"/>
                    <a:pt x="2442987" y="2659568"/>
                    <a:pt x="2421699" y="2661933"/>
                  </a:cubicBezTo>
                  <a:cubicBezTo>
                    <a:pt x="2406459" y="2663626"/>
                    <a:pt x="2391178" y="2664986"/>
                    <a:pt x="2375979" y="2667013"/>
                  </a:cubicBezTo>
                  <a:cubicBezTo>
                    <a:pt x="2365769" y="2668374"/>
                    <a:pt x="2355764" y="2671238"/>
                    <a:pt x="2345499" y="2672093"/>
                  </a:cubicBezTo>
                  <a:cubicBezTo>
                    <a:pt x="2131999" y="2689885"/>
                    <a:pt x="2338020" y="2667844"/>
                    <a:pt x="2208339" y="2682253"/>
                  </a:cubicBezTo>
                  <a:cubicBezTo>
                    <a:pt x="2203259" y="2683946"/>
                    <a:pt x="2198294" y="2686034"/>
                    <a:pt x="2193099" y="2687333"/>
                  </a:cubicBezTo>
                  <a:cubicBezTo>
                    <a:pt x="2184722" y="2689427"/>
                    <a:pt x="2175784" y="2689381"/>
                    <a:pt x="2167699" y="2692413"/>
                  </a:cubicBezTo>
                  <a:cubicBezTo>
                    <a:pt x="2161982" y="2694557"/>
                    <a:pt x="2158349" y="2700967"/>
                    <a:pt x="2152459" y="2702573"/>
                  </a:cubicBezTo>
                  <a:cubicBezTo>
                    <a:pt x="2139288" y="2706165"/>
                    <a:pt x="2125285" y="2705409"/>
                    <a:pt x="2111819" y="2707653"/>
                  </a:cubicBezTo>
                  <a:cubicBezTo>
                    <a:pt x="2045263" y="2718746"/>
                    <a:pt x="2145165" y="2706518"/>
                    <a:pt x="2066099" y="2717813"/>
                  </a:cubicBezTo>
                  <a:cubicBezTo>
                    <a:pt x="1972733" y="2731151"/>
                    <a:pt x="2007037" y="2722513"/>
                    <a:pt x="1928939" y="2738133"/>
                  </a:cubicBezTo>
                  <a:cubicBezTo>
                    <a:pt x="1914576" y="2741006"/>
                    <a:pt x="1883696" y="2750472"/>
                    <a:pt x="1873059" y="2753373"/>
                  </a:cubicBezTo>
                  <a:cubicBezTo>
                    <a:pt x="1866323" y="2755210"/>
                    <a:pt x="1859412" y="2756400"/>
                    <a:pt x="1852739" y="2758453"/>
                  </a:cubicBezTo>
                  <a:cubicBezTo>
                    <a:pt x="1837385" y="2763177"/>
                    <a:pt x="1822865" y="2771052"/>
                    <a:pt x="1807019" y="2773693"/>
                  </a:cubicBezTo>
                  <a:cubicBezTo>
                    <a:pt x="1796859" y="2775386"/>
                    <a:pt x="1786749" y="2777412"/>
                    <a:pt x="1776539" y="2778773"/>
                  </a:cubicBezTo>
                  <a:cubicBezTo>
                    <a:pt x="1732089" y="2784700"/>
                    <a:pt x="1707532" y="2785516"/>
                    <a:pt x="1659699" y="2788933"/>
                  </a:cubicBezTo>
                  <a:cubicBezTo>
                    <a:pt x="1553019" y="2787240"/>
                    <a:pt x="1446188" y="2789771"/>
                    <a:pt x="1339659" y="2783853"/>
                  </a:cubicBezTo>
                  <a:cubicBezTo>
                    <a:pt x="1323619" y="2782962"/>
                    <a:pt x="1308933" y="2774380"/>
                    <a:pt x="1293939" y="2768613"/>
                  </a:cubicBezTo>
                  <a:cubicBezTo>
                    <a:pt x="1269162" y="2759083"/>
                    <a:pt x="1241526" y="2735844"/>
                    <a:pt x="1222819" y="2722893"/>
                  </a:cubicBezTo>
                  <a:cubicBezTo>
                    <a:pt x="1217799" y="2719418"/>
                    <a:pt x="1212142" y="2716789"/>
                    <a:pt x="1207579" y="2712733"/>
                  </a:cubicBezTo>
                  <a:cubicBezTo>
                    <a:pt x="1192339" y="2699186"/>
                    <a:pt x="1178021" y="2684525"/>
                    <a:pt x="1161859" y="2672093"/>
                  </a:cubicBezTo>
                  <a:cubicBezTo>
                    <a:pt x="1155857" y="2667476"/>
                    <a:pt x="1147400" y="2666728"/>
                    <a:pt x="1141539" y="2661933"/>
                  </a:cubicBezTo>
                  <a:cubicBezTo>
                    <a:pt x="1087438" y="2617668"/>
                    <a:pt x="1126595" y="2633245"/>
                    <a:pt x="1090739" y="2621293"/>
                  </a:cubicBezTo>
                  <a:cubicBezTo>
                    <a:pt x="1085659" y="2616213"/>
                    <a:pt x="1081059" y="2610602"/>
                    <a:pt x="1075499" y="2606053"/>
                  </a:cubicBezTo>
                  <a:cubicBezTo>
                    <a:pt x="976077" y="2524708"/>
                    <a:pt x="1068381" y="2601985"/>
                    <a:pt x="1019619" y="2565413"/>
                  </a:cubicBezTo>
                  <a:cubicBezTo>
                    <a:pt x="1004173" y="2553829"/>
                    <a:pt x="988731" y="2542213"/>
                    <a:pt x="973899" y="2529853"/>
                  </a:cubicBezTo>
                  <a:cubicBezTo>
                    <a:pt x="960827" y="2518959"/>
                    <a:pt x="926068" y="2477239"/>
                    <a:pt x="923099" y="2473973"/>
                  </a:cubicBezTo>
                  <a:cubicBezTo>
                    <a:pt x="887346" y="2434645"/>
                    <a:pt x="929558" y="2492723"/>
                    <a:pt x="877379" y="2407933"/>
                  </a:cubicBezTo>
                  <a:cubicBezTo>
                    <a:pt x="874179" y="2402733"/>
                    <a:pt x="869949" y="2398154"/>
                    <a:pt x="867219" y="2392693"/>
                  </a:cubicBezTo>
                  <a:cubicBezTo>
                    <a:pt x="864824" y="2387904"/>
                    <a:pt x="864403" y="2382305"/>
                    <a:pt x="862139" y="2377453"/>
                  </a:cubicBezTo>
                  <a:cubicBezTo>
                    <a:pt x="852532" y="2356866"/>
                    <a:pt x="842350" y="2336539"/>
                    <a:pt x="831659" y="2316493"/>
                  </a:cubicBezTo>
                  <a:cubicBezTo>
                    <a:pt x="828786" y="2311106"/>
                    <a:pt x="824229" y="2306714"/>
                    <a:pt x="821499" y="2301253"/>
                  </a:cubicBezTo>
                  <a:cubicBezTo>
                    <a:pt x="819104" y="2296464"/>
                    <a:pt x="818814" y="2290802"/>
                    <a:pt x="816419" y="2286013"/>
                  </a:cubicBezTo>
                  <a:cubicBezTo>
                    <a:pt x="813689" y="2280552"/>
                    <a:pt x="808989" y="2276234"/>
                    <a:pt x="806259" y="2270773"/>
                  </a:cubicBezTo>
                  <a:cubicBezTo>
                    <a:pt x="800492" y="2259238"/>
                    <a:pt x="795426" y="2247333"/>
                    <a:pt x="791019" y="2235213"/>
                  </a:cubicBezTo>
                  <a:cubicBezTo>
                    <a:pt x="788633" y="2228652"/>
                    <a:pt x="788689" y="2221310"/>
                    <a:pt x="785939" y="2214893"/>
                  </a:cubicBezTo>
                  <a:cubicBezTo>
                    <a:pt x="783534" y="2209281"/>
                    <a:pt x="778509" y="2205114"/>
                    <a:pt x="775779" y="2199653"/>
                  </a:cubicBezTo>
                  <a:cubicBezTo>
                    <a:pt x="770012" y="2188118"/>
                    <a:pt x="765328" y="2176067"/>
                    <a:pt x="760539" y="2164093"/>
                  </a:cubicBezTo>
                  <a:cubicBezTo>
                    <a:pt x="758550" y="2159121"/>
                    <a:pt x="757381" y="2153851"/>
                    <a:pt x="755459" y="2148853"/>
                  </a:cubicBezTo>
                  <a:cubicBezTo>
                    <a:pt x="748912" y="2131831"/>
                    <a:pt x="740906" y="2115355"/>
                    <a:pt x="735139" y="2098053"/>
                  </a:cubicBezTo>
                  <a:cubicBezTo>
                    <a:pt x="730450" y="2083986"/>
                    <a:pt x="715168" y="2036886"/>
                    <a:pt x="709739" y="2026933"/>
                  </a:cubicBezTo>
                  <a:cubicBezTo>
                    <a:pt x="706299" y="2020626"/>
                    <a:pt x="699579" y="2016773"/>
                    <a:pt x="694499" y="2011693"/>
                  </a:cubicBezTo>
                  <a:cubicBezTo>
                    <a:pt x="685921" y="1985959"/>
                    <a:pt x="689987" y="1994836"/>
                    <a:pt x="669099" y="1960893"/>
                  </a:cubicBezTo>
                  <a:cubicBezTo>
                    <a:pt x="662699" y="1950494"/>
                    <a:pt x="653066" y="1941846"/>
                    <a:pt x="648779" y="1930413"/>
                  </a:cubicBezTo>
                  <a:cubicBezTo>
                    <a:pt x="631016" y="1883046"/>
                    <a:pt x="643769" y="1900003"/>
                    <a:pt x="618299" y="1874533"/>
                  </a:cubicBezTo>
                  <a:cubicBezTo>
                    <a:pt x="593339" y="1774691"/>
                    <a:pt x="621414" y="1874505"/>
                    <a:pt x="597979" y="1813573"/>
                  </a:cubicBezTo>
                  <a:cubicBezTo>
                    <a:pt x="564625" y="1726854"/>
                    <a:pt x="593548" y="1798378"/>
                    <a:pt x="577659" y="1747533"/>
                  </a:cubicBezTo>
                  <a:cubicBezTo>
                    <a:pt x="571270" y="1727089"/>
                    <a:pt x="564860" y="1706628"/>
                    <a:pt x="557339" y="1686573"/>
                  </a:cubicBezTo>
                  <a:cubicBezTo>
                    <a:pt x="554680" y="1679482"/>
                    <a:pt x="549838" y="1673344"/>
                    <a:pt x="547179" y="1666253"/>
                  </a:cubicBezTo>
                  <a:cubicBezTo>
                    <a:pt x="539658" y="1646198"/>
                    <a:pt x="534380" y="1625348"/>
                    <a:pt x="526859" y="1605293"/>
                  </a:cubicBezTo>
                  <a:cubicBezTo>
                    <a:pt x="524200" y="1598202"/>
                    <a:pt x="519246" y="1592105"/>
                    <a:pt x="516699" y="1584973"/>
                  </a:cubicBezTo>
                  <a:cubicBezTo>
                    <a:pt x="510753" y="1568324"/>
                    <a:pt x="507805" y="1550674"/>
                    <a:pt x="501459" y="1534173"/>
                  </a:cubicBezTo>
                  <a:cubicBezTo>
                    <a:pt x="499267" y="1528475"/>
                    <a:pt x="493566" y="1524602"/>
                    <a:pt x="491299" y="1518933"/>
                  </a:cubicBezTo>
                  <a:cubicBezTo>
                    <a:pt x="483344" y="1499046"/>
                    <a:pt x="478016" y="1478203"/>
                    <a:pt x="470979" y="1457973"/>
                  </a:cubicBezTo>
                  <a:cubicBezTo>
                    <a:pt x="464468" y="1439253"/>
                    <a:pt x="457325" y="1420758"/>
                    <a:pt x="450659" y="1402093"/>
                  </a:cubicBezTo>
                  <a:cubicBezTo>
                    <a:pt x="437386" y="1364929"/>
                    <a:pt x="456609" y="1414427"/>
                    <a:pt x="435419" y="1361453"/>
                  </a:cubicBezTo>
                  <a:cubicBezTo>
                    <a:pt x="433726" y="1351293"/>
                    <a:pt x="432573" y="1341028"/>
                    <a:pt x="430339" y="1330973"/>
                  </a:cubicBezTo>
                  <a:cubicBezTo>
                    <a:pt x="429177" y="1325746"/>
                    <a:pt x="426217" y="1321001"/>
                    <a:pt x="425259" y="1315733"/>
                  </a:cubicBezTo>
                  <a:cubicBezTo>
                    <a:pt x="413771" y="1252547"/>
                    <a:pt x="426749" y="1294804"/>
                    <a:pt x="415099" y="1259853"/>
                  </a:cubicBezTo>
                  <a:cubicBezTo>
                    <a:pt x="413406" y="1241226"/>
                    <a:pt x="412664" y="1222488"/>
                    <a:pt x="410019" y="1203973"/>
                  </a:cubicBezTo>
                  <a:cubicBezTo>
                    <a:pt x="409262" y="1198672"/>
                    <a:pt x="406101" y="1193960"/>
                    <a:pt x="404939" y="1188733"/>
                  </a:cubicBezTo>
                  <a:cubicBezTo>
                    <a:pt x="402705" y="1178678"/>
                    <a:pt x="402357" y="1168246"/>
                    <a:pt x="399859" y="1158253"/>
                  </a:cubicBezTo>
                  <a:cubicBezTo>
                    <a:pt x="397262" y="1147863"/>
                    <a:pt x="392022" y="1138228"/>
                    <a:pt x="389699" y="1127773"/>
                  </a:cubicBezTo>
                  <a:cubicBezTo>
                    <a:pt x="386312" y="1112533"/>
                    <a:pt x="383828" y="1097064"/>
                    <a:pt x="379539" y="1082053"/>
                  </a:cubicBezTo>
                  <a:cubicBezTo>
                    <a:pt x="377034" y="1073285"/>
                    <a:pt x="371884" y="1065421"/>
                    <a:pt x="369379" y="1056653"/>
                  </a:cubicBezTo>
                  <a:cubicBezTo>
                    <a:pt x="361707" y="1029800"/>
                    <a:pt x="361548" y="1000352"/>
                    <a:pt x="349059" y="975373"/>
                  </a:cubicBezTo>
                  <a:cubicBezTo>
                    <a:pt x="343979" y="965213"/>
                    <a:pt x="338038" y="955440"/>
                    <a:pt x="333819" y="944893"/>
                  </a:cubicBezTo>
                  <a:cubicBezTo>
                    <a:pt x="327853" y="929978"/>
                    <a:pt x="318579" y="899173"/>
                    <a:pt x="318579" y="899173"/>
                  </a:cubicBezTo>
                  <a:cubicBezTo>
                    <a:pt x="316886" y="883933"/>
                    <a:pt x="317218" y="868329"/>
                    <a:pt x="313499" y="853453"/>
                  </a:cubicBezTo>
                  <a:cubicBezTo>
                    <a:pt x="312018" y="847530"/>
                    <a:pt x="306212" y="843600"/>
                    <a:pt x="303339" y="838213"/>
                  </a:cubicBezTo>
                  <a:cubicBezTo>
                    <a:pt x="292648" y="818167"/>
                    <a:pt x="288923" y="793317"/>
                    <a:pt x="272859" y="777253"/>
                  </a:cubicBezTo>
                  <a:cubicBezTo>
                    <a:pt x="256761" y="761155"/>
                    <a:pt x="252899" y="759757"/>
                    <a:pt x="242379" y="736613"/>
                  </a:cubicBezTo>
                  <a:cubicBezTo>
                    <a:pt x="237947" y="726863"/>
                    <a:pt x="236569" y="715920"/>
                    <a:pt x="232219" y="706133"/>
                  </a:cubicBezTo>
                  <a:cubicBezTo>
                    <a:pt x="222734" y="684791"/>
                    <a:pt x="220893" y="695357"/>
                    <a:pt x="206819" y="675653"/>
                  </a:cubicBezTo>
                  <a:cubicBezTo>
                    <a:pt x="202417" y="669491"/>
                    <a:pt x="199642" y="662294"/>
                    <a:pt x="196659" y="655333"/>
                  </a:cubicBezTo>
                  <a:cubicBezTo>
                    <a:pt x="194550" y="650411"/>
                    <a:pt x="195007" y="644207"/>
                    <a:pt x="191579" y="640093"/>
                  </a:cubicBezTo>
                  <a:cubicBezTo>
                    <a:pt x="186159" y="633589"/>
                    <a:pt x="178032" y="629933"/>
                    <a:pt x="171259" y="624853"/>
                  </a:cubicBezTo>
                  <a:cubicBezTo>
                    <a:pt x="162252" y="609842"/>
                    <a:pt x="146018" y="581871"/>
                    <a:pt x="135699" y="568973"/>
                  </a:cubicBezTo>
                  <a:lnTo>
                    <a:pt x="115379" y="543573"/>
                  </a:lnTo>
                  <a:cubicBezTo>
                    <a:pt x="113686" y="536800"/>
                    <a:pt x="113421" y="529498"/>
                    <a:pt x="110299" y="523253"/>
                  </a:cubicBezTo>
                  <a:cubicBezTo>
                    <a:pt x="104838" y="512331"/>
                    <a:pt x="93840" y="504357"/>
                    <a:pt x="89979" y="492773"/>
                  </a:cubicBezTo>
                  <a:cubicBezTo>
                    <a:pt x="78065" y="457032"/>
                    <a:pt x="93571" y="501155"/>
                    <a:pt x="74739" y="457213"/>
                  </a:cubicBezTo>
                  <a:cubicBezTo>
                    <a:pt x="72630" y="452291"/>
                    <a:pt x="72054" y="446762"/>
                    <a:pt x="69659" y="441973"/>
                  </a:cubicBezTo>
                  <a:cubicBezTo>
                    <a:pt x="66929" y="436512"/>
                    <a:pt x="62229" y="432194"/>
                    <a:pt x="59499" y="426733"/>
                  </a:cubicBezTo>
                  <a:cubicBezTo>
                    <a:pt x="57104" y="421944"/>
                    <a:pt x="55890" y="416642"/>
                    <a:pt x="54419" y="411493"/>
                  </a:cubicBezTo>
                  <a:cubicBezTo>
                    <a:pt x="51190" y="400192"/>
                    <a:pt x="49131" y="386895"/>
                    <a:pt x="44259" y="375933"/>
                  </a:cubicBezTo>
                  <a:cubicBezTo>
                    <a:pt x="39646" y="365553"/>
                    <a:pt x="33632" y="355833"/>
                    <a:pt x="29019" y="345453"/>
                  </a:cubicBezTo>
                  <a:cubicBezTo>
                    <a:pt x="21765" y="329132"/>
                    <a:pt x="24091" y="323998"/>
                    <a:pt x="18859" y="304813"/>
                  </a:cubicBezTo>
                  <a:cubicBezTo>
                    <a:pt x="16041" y="294481"/>
                    <a:pt x="8699" y="274333"/>
                    <a:pt x="8699" y="274333"/>
                  </a:cubicBezTo>
                  <a:cubicBezTo>
                    <a:pt x="7006" y="262480"/>
                    <a:pt x="3619" y="250747"/>
                    <a:pt x="3619" y="238773"/>
                  </a:cubicBezTo>
                  <a:cubicBezTo>
                    <a:pt x="3619" y="183864"/>
                    <a:pt x="-11110" y="147735"/>
                    <a:pt x="18859" y="111773"/>
                  </a:cubicBezTo>
                  <a:cubicBezTo>
                    <a:pt x="30252" y="98101"/>
                    <a:pt x="37052" y="97509"/>
                    <a:pt x="44259" y="81293"/>
                  </a:cubicBezTo>
                  <a:cubicBezTo>
                    <a:pt x="48609" y="71506"/>
                    <a:pt x="45508" y="56754"/>
                    <a:pt x="54419" y="50813"/>
                  </a:cubicBezTo>
                  <a:lnTo>
                    <a:pt x="84899" y="30493"/>
                  </a:lnTo>
                  <a:lnTo>
                    <a:pt x="100139" y="20333"/>
                  </a:lnTo>
                  <a:cubicBezTo>
                    <a:pt x="111671" y="3036"/>
                    <a:pt x="105909" y="4920"/>
                    <a:pt x="125539" y="13"/>
                  </a:cubicBezTo>
                  <a:cubicBezTo>
                    <a:pt x="127182" y="-398"/>
                    <a:pt x="125539" y="8480"/>
                    <a:pt x="125539" y="10173"/>
                  </a:cubicBezTo>
                  <a:close/>
                </a:path>
              </a:pathLst>
            </a:custGeom>
            <a:solidFill>
              <a:srgbClr val="22A0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任意多边形: 形状 160">
              <a:extLst>
                <a:ext uri="{FF2B5EF4-FFF2-40B4-BE49-F238E27FC236}">
                  <a16:creationId xmlns:a16="http://schemas.microsoft.com/office/drawing/2014/main" id="{B2915EA9-6987-4FE6-8F24-DA126ECDC65B}"/>
                </a:ext>
              </a:extLst>
            </p:cNvPr>
            <p:cNvSpPr/>
            <p:nvPr/>
          </p:nvSpPr>
          <p:spPr>
            <a:xfrm>
              <a:off x="9407405" y="1991360"/>
              <a:ext cx="2311417" cy="1849120"/>
            </a:xfrm>
            <a:custGeom>
              <a:avLst/>
              <a:gdLst>
                <a:gd name="connsiteX0" fmla="*/ 1254760 w 2479040"/>
                <a:gd name="connsiteY0" fmla="*/ 71120 h 1849120"/>
                <a:gd name="connsiteX1" fmla="*/ 1254760 w 2479040"/>
                <a:gd name="connsiteY1" fmla="*/ 71120 h 1849120"/>
                <a:gd name="connsiteX2" fmla="*/ 1209040 w 2479040"/>
                <a:gd name="connsiteY2" fmla="*/ 60960 h 1849120"/>
                <a:gd name="connsiteX3" fmla="*/ 1178560 w 2479040"/>
                <a:gd name="connsiteY3" fmla="*/ 50800 h 1849120"/>
                <a:gd name="connsiteX4" fmla="*/ 1132840 w 2479040"/>
                <a:gd name="connsiteY4" fmla="*/ 45720 h 1849120"/>
                <a:gd name="connsiteX5" fmla="*/ 1082040 w 2479040"/>
                <a:gd name="connsiteY5" fmla="*/ 35560 h 1849120"/>
                <a:gd name="connsiteX6" fmla="*/ 1061720 w 2479040"/>
                <a:gd name="connsiteY6" fmla="*/ 30480 h 1849120"/>
                <a:gd name="connsiteX7" fmla="*/ 970280 w 2479040"/>
                <a:gd name="connsiteY7" fmla="*/ 25400 h 1849120"/>
                <a:gd name="connsiteX8" fmla="*/ 868680 w 2479040"/>
                <a:gd name="connsiteY8" fmla="*/ 15240 h 1849120"/>
                <a:gd name="connsiteX9" fmla="*/ 685800 w 2479040"/>
                <a:gd name="connsiteY9" fmla="*/ 5080 h 1849120"/>
                <a:gd name="connsiteX10" fmla="*/ 614680 w 2479040"/>
                <a:gd name="connsiteY10" fmla="*/ 0 h 1849120"/>
                <a:gd name="connsiteX11" fmla="*/ 482600 w 2479040"/>
                <a:gd name="connsiteY11" fmla="*/ 5080 h 1849120"/>
                <a:gd name="connsiteX12" fmla="*/ 452120 w 2479040"/>
                <a:gd name="connsiteY12" fmla="*/ 10160 h 1849120"/>
                <a:gd name="connsiteX13" fmla="*/ 416560 w 2479040"/>
                <a:gd name="connsiteY13" fmla="*/ 20320 h 1849120"/>
                <a:gd name="connsiteX14" fmla="*/ 375920 w 2479040"/>
                <a:gd name="connsiteY14" fmla="*/ 25400 h 1849120"/>
                <a:gd name="connsiteX15" fmla="*/ 345440 w 2479040"/>
                <a:gd name="connsiteY15" fmla="*/ 30480 h 1849120"/>
                <a:gd name="connsiteX16" fmla="*/ 304800 w 2479040"/>
                <a:gd name="connsiteY16" fmla="*/ 45720 h 1849120"/>
                <a:gd name="connsiteX17" fmla="*/ 289560 w 2479040"/>
                <a:gd name="connsiteY17" fmla="*/ 50800 h 1849120"/>
                <a:gd name="connsiteX18" fmla="*/ 274320 w 2479040"/>
                <a:gd name="connsiteY18" fmla="*/ 66040 h 1849120"/>
                <a:gd name="connsiteX19" fmla="*/ 243840 w 2479040"/>
                <a:gd name="connsiteY19" fmla="*/ 86360 h 1849120"/>
                <a:gd name="connsiteX20" fmla="*/ 218440 w 2479040"/>
                <a:gd name="connsiteY20" fmla="*/ 111760 h 1849120"/>
                <a:gd name="connsiteX21" fmla="*/ 203200 w 2479040"/>
                <a:gd name="connsiteY21" fmla="*/ 121920 h 1849120"/>
                <a:gd name="connsiteX22" fmla="*/ 167640 w 2479040"/>
                <a:gd name="connsiteY22" fmla="*/ 152400 h 1849120"/>
                <a:gd name="connsiteX23" fmla="*/ 157480 w 2479040"/>
                <a:gd name="connsiteY23" fmla="*/ 167640 h 1849120"/>
                <a:gd name="connsiteX24" fmla="*/ 142240 w 2479040"/>
                <a:gd name="connsiteY24" fmla="*/ 203200 h 1849120"/>
                <a:gd name="connsiteX25" fmla="*/ 132080 w 2479040"/>
                <a:gd name="connsiteY25" fmla="*/ 218440 h 1849120"/>
                <a:gd name="connsiteX26" fmla="*/ 121920 w 2479040"/>
                <a:gd name="connsiteY26" fmla="*/ 248920 h 1849120"/>
                <a:gd name="connsiteX27" fmla="*/ 91440 w 2479040"/>
                <a:gd name="connsiteY27" fmla="*/ 294640 h 1849120"/>
                <a:gd name="connsiteX28" fmla="*/ 71120 w 2479040"/>
                <a:gd name="connsiteY28" fmla="*/ 330200 h 1849120"/>
                <a:gd name="connsiteX29" fmla="*/ 66040 w 2479040"/>
                <a:gd name="connsiteY29" fmla="*/ 345440 h 1849120"/>
                <a:gd name="connsiteX30" fmla="*/ 45720 w 2479040"/>
                <a:gd name="connsiteY30" fmla="*/ 396240 h 1849120"/>
                <a:gd name="connsiteX31" fmla="*/ 40640 w 2479040"/>
                <a:gd name="connsiteY31" fmla="*/ 426720 h 1849120"/>
                <a:gd name="connsiteX32" fmla="*/ 25400 w 2479040"/>
                <a:gd name="connsiteY32" fmla="*/ 472440 h 1849120"/>
                <a:gd name="connsiteX33" fmla="*/ 10160 w 2479040"/>
                <a:gd name="connsiteY33" fmla="*/ 523240 h 1849120"/>
                <a:gd name="connsiteX34" fmla="*/ 0 w 2479040"/>
                <a:gd name="connsiteY34" fmla="*/ 624840 h 1849120"/>
                <a:gd name="connsiteX35" fmla="*/ 5080 w 2479040"/>
                <a:gd name="connsiteY35" fmla="*/ 812800 h 1849120"/>
                <a:gd name="connsiteX36" fmla="*/ 10160 w 2479040"/>
                <a:gd name="connsiteY36" fmla="*/ 863600 h 1849120"/>
                <a:gd name="connsiteX37" fmla="*/ 25400 w 2479040"/>
                <a:gd name="connsiteY37" fmla="*/ 914400 h 1849120"/>
                <a:gd name="connsiteX38" fmla="*/ 40640 w 2479040"/>
                <a:gd name="connsiteY38" fmla="*/ 970280 h 1849120"/>
                <a:gd name="connsiteX39" fmla="*/ 60960 w 2479040"/>
                <a:gd name="connsiteY39" fmla="*/ 1010920 h 1849120"/>
                <a:gd name="connsiteX40" fmla="*/ 66040 w 2479040"/>
                <a:gd name="connsiteY40" fmla="*/ 1026160 h 1849120"/>
                <a:gd name="connsiteX41" fmla="*/ 86360 w 2479040"/>
                <a:gd name="connsiteY41" fmla="*/ 1071880 h 1849120"/>
                <a:gd name="connsiteX42" fmla="*/ 96520 w 2479040"/>
                <a:gd name="connsiteY42" fmla="*/ 1087120 h 1849120"/>
                <a:gd name="connsiteX43" fmla="*/ 116840 w 2479040"/>
                <a:gd name="connsiteY43" fmla="*/ 1122680 h 1849120"/>
                <a:gd name="connsiteX44" fmla="*/ 121920 w 2479040"/>
                <a:gd name="connsiteY44" fmla="*/ 1143000 h 1849120"/>
                <a:gd name="connsiteX45" fmla="*/ 198120 w 2479040"/>
                <a:gd name="connsiteY45" fmla="*/ 1234440 h 1849120"/>
                <a:gd name="connsiteX46" fmla="*/ 248920 w 2479040"/>
                <a:gd name="connsiteY46" fmla="*/ 1290320 h 1849120"/>
                <a:gd name="connsiteX47" fmla="*/ 304800 w 2479040"/>
                <a:gd name="connsiteY47" fmla="*/ 1341120 h 1849120"/>
                <a:gd name="connsiteX48" fmla="*/ 365760 w 2479040"/>
                <a:gd name="connsiteY48" fmla="*/ 1407160 h 1849120"/>
                <a:gd name="connsiteX49" fmla="*/ 426720 w 2479040"/>
                <a:gd name="connsiteY49" fmla="*/ 1452880 h 1849120"/>
                <a:gd name="connsiteX50" fmla="*/ 441960 w 2479040"/>
                <a:gd name="connsiteY50" fmla="*/ 1468120 h 1849120"/>
                <a:gd name="connsiteX51" fmla="*/ 497840 w 2479040"/>
                <a:gd name="connsiteY51" fmla="*/ 1493520 h 1849120"/>
                <a:gd name="connsiteX52" fmla="*/ 538480 w 2479040"/>
                <a:gd name="connsiteY52" fmla="*/ 1524000 h 1849120"/>
                <a:gd name="connsiteX53" fmla="*/ 579120 w 2479040"/>
                <a:gd name="connsiteY53" fmla="*/ 1554480 h 1849120"/>
                <a:gd name="connsiteX54" fmla="*/ 640080 w 2479040"/>
                <a:gd name="connsiteY54" fmla="*/ 1584960 h 1849120"/>
                <a:gd name="connsiteX55" fmla="*/ 711200 w 2479040"/>
                <a:gd name="connsiteY55" fmla="*/ 1620520 h 1849120"/>
                <a:gd name="connsiteX56" fmla="*/ 736600 w 2479040"/>
                <a:gd name="connsiteY56" fmla="*/ 1625600 h 1849120"/>
                <a:gd name="connsiteX57" fmla="*/ 792480 w 2479040"/>
                <a:gd name="connsiteY57" fmla="*/ 1640840 h 1849120"/>
                <a:gd name="connsiteX58" fmla="*/ 807720 w 2479040"/>
                <a:gd name="connsiteY58" fmla="*/ 1645920 h 1849120"/>
                <a:gd name="connsiteX59" fmla="*/ 863600 w 2479040"/>
                <a:gd name="connsiteY59" fmla="*/ 1661160 h 1849120"/>
                <a:gd name="connsiteX60" fmla="*/ 924560 w 2479040"/>
                <a:gd name="connsiteY60" fmla="*/ 1686560 h 1849120"/>
                <a:gd name="connsiteX61" fmla="*/ 939800 w 2479040"/>
                <a:gd name="connsiteY61" fmla="*/ 1696720 h 1849120"/>
                <a:gd name="connsiteX62" fmla="*/ 995680 w 2479040"/>
                <a:gd name="connsiteY62" fmla="*/ 1717040 h 1849120"/>
                <a:gd name="connsiteX63" fmla="*/ 1076960 w 2479040"/>
                <a:gd name="connsiteY63" fmla="*/ 1742440 h 1849120"/>
                <a:gd name="connsiteX64" fmla="*/ 1234440 w 2479040"/>
                <a:gd name="connsiteY64" fmla="*/ 1757680 h 1849120"/>
                <a:gd name="connsiteX65" fmla="*/ 1315720 w 2479040"/>
                <a:gd name="connsiteY65" fmla="*/ 1772920 h 1849120"/>
                <a:gd name="connsiteX66" fmla="*/ 1412240 w 2479040"/>
                <a:gd name="connsiteY66" fmla="*/ 1778000 h 1849120"/>
                <a:gd name="connsiteX67" fmla="*/ 1513840 w 2479040"/>
                <a:gd name="connsiteY67" fmla="*/ 1793240 h 1849120"/>
                <a:gd name="connsiteX68" fmla="*/ 1529080 w 2479040"/>
                <a:gd name="connsiteY68" fmla="*/ 1798320 h 1849120"/>
                <a:gd name="connsiteX69" fmla="*/ 1605280 w 2479040"/>
                <a:gd name="connsiteY69" fmla="*/ 1813560 h 1849120"/>
                <a:gd name="connsiteX70" fmla="*/ 1701800 w 2479040"/>
                <a:gd name="connsiteY70" fmla="*/ 1823720 h 1849120"/>
                <a:gd name="connsiteX71" fmla="*/ 1737360 w 2479040"/>
                <a:gd name="connsiteY71" fmla="*/ 1828800 h 1849120"/>
                <a:gd name="connsiteX72" fmla="*/ 1778000 w 2479040"/>
                <a:gd name="connsiteY72" fmla="*/ 1833880 h 1849120"/>
                <a:gd name="connsiteX73" fmla="*/ 1854200 w 2479040"/>
                <a:gd name="connsiteY73" fmla="*/ 1844040 h 1849120"/>
                <a:gd name="connsiteX74" fmla="*/ 2006600 w 2479040"/>
                <a:gd name="connsiteY74" fmla="*/ 1849120 h 1849120"/>
                <a:gd name="connsiteX75" fmla="*/ 2169160 w 2479040"/>
                <a:gd name="connsiteY75" fmla="*/ 1844040 h 1849120"/>
                <a:gd name="connsiteX76" fmla="*/ 2199640 w 2479040"/>
                <a:gd name="connsiteY76" fmla="*/ 1823720 h 1849120"/>
                <a:gd name="connsiteX77" fmla="*/ 2214880 w 2479040"/>
                <a:gd name="connsiteY77" fmla="*/ 1813560 h 1849120"/>
                <a:gd name="connsiteX78" fmla="*/ 2230120 w 2479040"/>
                <a:gd name="connsiteY78" fmla="*/ 1803400 h 1849120"/>
                <a:gd name="connsiteX79" fmla="*/ 2245360 w 2479040"/>
                <a:gd name="connsiteY79" fmla="*/ 1788160 h 1849120"/>
                <a:gd name="connsiteX80" fmla="*/ 2250440 w 2479040"/>
                <a:gd name="connsiteY80" fmla="*/ 1772920 h 1849120"/>
                <a:gd name="connsiteX81" fmla="*/ 2280920 w 2479040"/>
                <a:gd name="connsiteY81" fmla="*/ 1732280 h 1849120"/>
                <a:gd name="connsiteX82" fmla="*/ 2296160 w 2479040"/>
                <a:gd name="connsiteY82" fmla="*/ 1701800 h 1849120"/>
                <a:gd name="connsiteX83" fmla="*/ 2306320 w 2479040"/>
                <a:gd name="connsiteY83" fmla="*/ 1686560 h 1849120"/>
                <a:gd name="connsiteX84" fmla="*/ 2326640 w 2479040"/>
                <a:gd name="connsiteY84" fmla="*/ 1651000 h 1849120"/>
                <a:gd name="connsiteX85" fmla="*/ 2352040 w 2479040"/>
                <a:gd name="connsiteY85" fmla="*/ 1595120 h 1849120"/>
                <a:gd name="connsiteX86" fmla="*/ 2357120 w 2479040"/>
                <a:gd name="connsiteY86" fmla="*/ 1579880 h 1849120"/>
                <a:gd name="connsiteX87" fmla="*/ 2367280 w 2479040"/>
                <a:gd name="connsiteY87" fmla="*/ 1539240 h 1849120"/>
                <a:gd name="connsiteX88" fmla="*/ 2377440 w 2479040"/>
                <a:gd name="connsiteY88" fmla="*/ 1524000 h 1849120"/>
                <a:gd name="connsiteX89" fmla="*/ 2382520 w 2479040"/>
                <a:gd name="connsiteY89" fmla="*/ 1488440 h 1849120"/>
                <a:gd name="connsiteX90" fmla="*/ 2387600 w 2479040"/>
                <a:gd name="connsiteY90" fmla="*/ 1473200 h 1849120"/>
                <a:gd name="connsiteX91" fmla="*/ 2428240 w 2479040"/>
                <a:gd name="connsiteY91" fmla="*/ 1346200 h 1849120"/>
                <a:gd name="connsiteX92" fmla="*/ 2453640 w 2479040"/>
                <a:gd name="connsiteY92" fmla="*/ 1270000 h 1849120"/>
                <a:gd name="connsiteX93" fmla="*/ 2463800 w 2479040"/>
                <a:gd name="connsiteY93" fmla="*/ 1254760 h 1849120"/>
                <a:gd name="connsiteX94" fmla="*/ 2479040 w 2479040"/>
                <a:gd name="connsiteY94" fmla="*/ 1143000 h 1849120"/>
                <a:gd name="connsiteX95" fmla="*/ 2473960 w 2479040"/>
                <a:gd name="connsiteY95" fmla="*/ 1026160 h 1849120"/>
                <a:gd name="connsiteX96" fmla="*/ 2468880 w 2479040"/>
                <a:gd name="connsiteY96" fmla="*/ 990600 h 1849120"/>
                <a:gd name="connsiteX97" fmla="*/ 2438400 w 2479040"/>
                <a:gd name="connsiteY97" fmla="*/ 904240 h 1849120"/>
                <a:gd name="connsiteX98" fmla="*/ 2423160 w 2479040"/>
                <a:gd name="connsiteY98" fmla="*/ 863600 h 1849120"/>
                <a:gd name="connsiteX99" fmla="*/ 2387600 w 2479040"/>
                <a:gd name="connsiteY99" fmla="*/ 812800 h 1849120"/>
                <a:gd name="connsiteX100" fmla="*/ 2382520 w 2479040"/>
                <a:gd name="connsiteY100" fmla="*/ 797560 h 1849120"/>
                <a:gd name="connsiteX101" fmla="*/ 2301240 w 2479040"/>
                <a:gd name="connsiteY101" fmla="*/ 711200 h 1849120"/>
                <a:gd name="connsiteX102" fmla="*/ 2225040 w 2479040"/>
                <a:gd name="connsiteY102" fmla="*/ 635000 h 1849120"/>
                <a:gd name="connsiteX103" fmla="*/ 2209800 w 2479040"/>
                <a:gd name="connsiteY103" fmla="*/ 624840 h 1849120"/>
                <a:gd name="connsiteX104" fmla="*/ 2169160 w 2479040"/>
                <a:gd name="connsiteY104" fmla="*/ 589280 h 1849120"/>
                <a:gd name="connsiteX105" fmla="*/ 2072640 w 2479040"/>
                <a:gd name="connsiteY105" fmla="*/ 487680 h 1849120"/>
                <a:gd name="connsiteX106" fmla="*/ 2026920 w 2479040"/>
                <a:gd name="connsiteY106" fmla="*/ 441960 h 1849120"/>
                <a:gd name="connsiteX107" fmla="*/ 1981200 w 2479040"/>
                <a:gd name="connsiteY107" fmla="*/ 401320 h 1849120"/>
                <a:gd name="connsiteX108" fmla="*/ 1889760 w 2479040"/>
                <a:gd name="connsiteY108" fmla="*/ 335280 h 1849120"/>
                <a:gd name="connsiteX109" fmla="*/ 1767840 w 2479040"/>
                <a:gd name="connsiteY109" fmla="*/ 223520 h 1849120"/>
                <a:gd name="connsiteX110" fmla="*/ 1681480 w 2479040"/>
                <a:gd name="connsiteY110" fmla="*/ 177800 h 1849120"/>
                <a:gd name="connsiteX111" fmla="*/ 1651000 w 2479040"/>
                <a:gd name="connsiteY111" fmla="*/ 157480 h 1849120"/>
                <a:gd name="connsiteX112" fmla="*/ 1630680 w 2479040"/>
                <a:gd name="connsiteY112" fmla="*/ 147320 h 1849120"/>
                <a:gd name="connsiteX113" fmla="*/ 1605280 w 2479040"/>
                <a:gd name="connsiteY113" fmla="*/ 132080 h 1849120"/>
                <a:gd name="connsiteX114" fmla="*/ 1574800 w 2479040"/>
                <a:gd name="connsiteY114" fmla="*/ 116840 h 1849120"/>
                <a:gd name="connsiteX115" fmla="*/ 1549400 w 2479040"/>
                <a:gd name="connsiteY115" fmla="*/ 101600 h 1849120"/>
                <a:gd name="connsiteX116" fmla="*/ 1518920 w 2479040"/>
                <a:gd name="connsiteY116" fmla="*/ 96520 h 1849120"/>
                <a:gd name="connsiteX117" fmla="*/ 1503680 w 2479040"/>
                <a:gd name="connsiteY117" fmla="*/ 91440 h 1849120"/>
                <a:gd name="connsiteX118" fmla="*/ 1463040 w 2479040"/>
                <a:gd name="connsiteY118" fmla="*/ 86360 h 1849120"/>
                <a:gd name="connsiteX119" fmla="*/ 1442720 w 2479040"/>
                <a:gd name="connsiteY119" fmla="*/ 81280 h 1849120"/>
                <a:gd name="connsiteX120" fmla="*/ 1407160 w 2479040"/>
                <a:gd name="connsiteY120" fmla="*/ 76200 h 1849120"/>
                <a:gd name="connsiteX121" fmla="*/ 1381760 w 2479040"/>
                <a:gd name="connsiteY121" fmla="*/ 71120 h 1849120"/>
                <a:gd name="connsiteX122" fmla="*/ 1300480 w 2479040"/>
                <a:gd name="connsiteY122" fmla="*/ 66040 h 1849120"/>
                <a:gd name="connsiteX123" fmla="*/ 1285240 w 2479040"/>
                <a:gd name="connsiteY123" fmla="*/ 60960 h 1849120"/>
                <a:gd name="connsiteX124" fmla="*/ 1254760 w 2479040"/>
                <a:gd name="connsiteY124" fmla="*/ 71120 h 184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2479040" h="1849120">
                  <a:moveTo>
                    <a:pt x="1254760" y="71120"/>
                  </a:moveTo>
                  <a:lnTo>
                    <a:pt x="1254760" y="71120"/>
                  </a:lnTo>
                  <a:cubicBezTo>
                    <a:pt x="1239520" y="67733"/>
                    <a:pt x="1224125" y="64983"/>
                    <a:pt x="1209040" y="60960"/>
                  </a:cubicBezTo>
                  <a:cubicBezTo>
                    <a:pt x="1198692" y="58201"/>
                    <a:pt x="1189204" y="51983"/>
                    <a:pt x="1178560" y="50800"/>
                  </a:cubicBezTo>
                  <a:cubicBezTo>
                    <a:pt x="1163320" y="49107"/>
                    <a:pt x="1147986" y="48111"/>
                    <a:pt x="1132840" y="45720"/>
                  </a:cubicBezTo>
                  <a:cubicBezTo>
                    <a:pt x="1115783" y="43027"/>
                    <a:pt x="1098925" y="39178"/>
                    <a:pt x="1082040" y="35560"/>
                  </a:cubicBezTo>
                  <a:cubicBezTo>
                    <a:pt x="1075213" y="34097"/>
                    <a:pt x="1068673" y="31112"/>
                    <a:pt x="1061720" y="30480"/>
                  </a:cubicBezTo>
                  <a:cubicBezTo>
                    <a:pt x="1031318" y="27716"/>
                    <a:pt x="1000760" y="27093"/>
                    <a:pt x="970280" y="25400"/>
                  </a:cubicBezTo>
                  <a:cubicBezTo>
                    <a:pt x="924255" y="13894"/>
                    <a:pt x="954477" y="20143"/>
                    <a:pt x="868680" y="15240"/>
                  </a:cubicBezTo>
                  <a:lnTo>
                    <a:pt x="685800" y="5080"/>
                  </a:lnTo>
                  <a:lnTo>
                    <a:pt x="614680" y="0"/>
                  </a:lnTo>
                  <a:cubicBezTo>
                    <a:pt x="570653" y="1693"/>
                    <a:pt x="526573" y="2332"/>
                    <a:pt x="482600" y="5080"/>
                  </a:cubicBezTo>
                  <a:cubicBezTo>
                    <a:pt x="472320" y="5723"/>
                    <a:pt x="462175" y="7926"/>
                    <a:pt x="452120" y="10160"/>
                  </a:cubicBezTo>
                  <a:cubicBezTo>
                    <a:pt x="415883" y="18213"/>
                    <a:pt x="460816" y="12944"/>
                    <a:pt x="416560" y="20320"/>
                  </a:cubicBezTo>
                  <a:cubicBezTo>
                    <a:pt x="403094" y="22564"/>
                    <a:pt x="389435" y="23469"/>
                    <a:pt x="375920" y="25400"/>
                  </a:cubicBezTo>
                  <a:cubicBezTo>
                    <a:pt x="365723" y="26857"/>
                    <a:pt x="355600" y="28787"/>
                    <a:pt x="345440" y="30480"/>
                  </a:cubicBezTo>
                  <a:lnTo>
                    <a:pt x="304800" y="45720"/>
                  </a:lnTo>
                  <a:cubicBezTo>
                    <a:pt x="299768" y="47550"/>
                    <a:pt x="294015" y="47830"/>
                    <a:pt x="289560" y="50800"/>
                  </a:cubicBezTo>
                  <a:cubicBezTo>
                    <a:pt x="283582" y="54785"/>
                    <a:pt x="279991" y="61629"/>
                    <a:pt x="274320" y="66040"/>
                  </a:cubicBezTo>
                  <a:cubicBezTo>
                    <a:pt x="264681" y="73537"/>
                    <a:pt x="252474" y="77726"/>
                    <a:pt x="243840" y="86360"/>
                  </a:cubicBezTo>
                  <a:cubicBezTo>
                    <a:pt x="235373" y="94827"/>
                    <a:pt x="227451" y="103875"/>
                    <a:pt x="218440" y="111760"/>
                  </a:cubicBezTo>
                  <a:cubicBezTo>
                    <a:pt x="213845" y="115780"/>
                    <a:pt x="207836" y="117947"/>
                    <a:pt x="203200" y="121920"/>
                  </a:cubicBezTo>
                  <a:cubicBezTo>
                    <a:pt x="160085" y="158876"/>
                    <a:pt x="202628" y="129075"/>
                    <a:pt x="167640" y="152400"/>
                  </a:cubicBezTo>
                  <a:cubicBezTo>
                    <a:pt x="164253" y="157480"/>
                    <a:pt x="160210" y="162179"/>
                    <a:pt x="157480" y="167640"/>
                  </a:cubicBezTo>
                  <a:cubicBezTo>
                    <a:pt x="128984" y="224632"/>
                    <a:pt x="184523" y="129204"/>
                    <a:pt x="142240" y="203200"/>
                  </a:cubicBezTo>
                  <a:cubicBezTo>
                    <a:pt x="139211" y="208501"/>
                    <a:pt x="134560" y="212861"/>
                    <a:pt x="132080" y="218440"/>
                  </a:cubicBezTo>
                  <a:cubicBezTo>
                    <a:pt x="127730" y="228227"/>
                    <a:pt x="126960" y="239470"/>
                    <a:pt x="121920" y="248920"/>
                  </a:cubicBezTo>
                  <a:cubicBezTo>
                    <a:pt x="113301" y="265081"/>
                    <a:pt x="97232" y="277264"/>
                    <a:pt x="91440" y="294640"/>
                  </a:cubicBezTo>
                  <a:cubicBezTo>
                    <a:pt x="83683" y="317912"/>
                    <a:pt x="89573" y="305596"/>
                    <a:pt x="71120" y="330200"/>
                  </a:cubicBezTo>
                  <a:cubicBezTo>
                    <a:pt x="69427" y="335280"/>
                    <a:pt x="68029" y="340468"/>
                    <a:pt x="66040" y="345440"/>
                  </a:cubicBezTo>
                  <a:cubicBezTo>
                    <a:pt x="63787" y="351074"/>
                    <a:pt x="48610" y="383236"/>
                    <a:pt x="45720" y="396240"/>
                  </a:cubicBezTo>
                  <a:cubicBezTo>
                    <a:pt x="43486" y="406295"/>
                    <a:pt x="43294" y="416768"/>
                    <a:pt x="40640" y="426720"/>
                  </a:cubicBezTo>
                  <a:cubicBezTo>
                    <a:pt x="36501" y="442242"/>
                    <a:pt x="30480" y="457200"/>
                    <a:pt x="25400" y="472440"/>
                  </a:cubicBezTo>
                  <a:cubicBezTo>
                    <a:pt x="16422" y="499375"/>
                    <a:pt x="21791" y="482531"/>
                    <a:pt x="10160" y="523240"/>
                  </a:cubicBezTo>
                  <a:cubicBezTo>
                    <a:pt x="8317" y="539823"/>
                    <a:pt x="0" y="611903"/>
                    <a:pt x="0" y="624840"/>
                  </a:cubicBezTo>
                  <a:cubicBezTo>
                    <a:pt x="0" y="687516"/>
                    <a:pt x="2415" y="750180"/>
                    <a:pt x="5080" y="812800"/>
                  </a:cubicBezTo>
                  <a:cubicBezTo>
                    <a:pt x="5804" y="829802"/>
                    <a:pt x="7203" y="846841"/>
                    <a:pt x="10160" y="863600"/>
                  </a:cubicBezTo>
                  <a:cubicBezTo>
                    <a:pt x="16081" y="897150"/>
                    <a:pt x="18902" y="890574"/>
                    <a:pt x="25400" y="914400"/>
                  </a:cubicBezTo>
                  <a:cubicBezTo>
                    <a:pt x="25957" y="916441"/>
                    <a:pt x="35325" y="958587"/>
                    <a:pt x="40640" y="970280"/>
                  </a:cubicBezTo>
                  <a:cubicBezTo>
                    <a:pt x="46907" y="984068"/>
                    <a:pt x="54693" y="997132"/>
                    <a:pt x="60960" y="1010920"/>
                  </a:cubicBezTo>
                  <a:cubicBezTo>
                    <a:pt x="63176" y="1015795"/>
                    <a:pt x="63980" y="1021217"/>
                    <a:pt x="66040" y="1026160"/>
                  </a:cubicBezTo>
                  <a:cubicBezTo>
                    <a:pt x="72454" y="1041555"/>
                    <a:pt x="78902" y="1056963"/>
                    <a:pt x="86360" y="1071880"/>
                  </a:cubicBezTo>
                  <a:cubicBezTo>
                    <a:pt x="89090" y="1077341"/>
                    <a:pt x="93379" y="1081885"/>
                    <a:pt x="96520" y="1087120"/>
                  </a:cubicBezTo>
                  <a:cubicBezTo>
                    <a:pt x="103544" y="1098827"/>
                    <a:pt x="110067" y="1110827"/>
                    <a:pt x="116840" y="1122680"/>
                  </a:cubicBezTo>
                  <a:cubicBezTo>
                    <a:pt x="118533" y="1129453"/>
                    <a:pt x="118577" y="1136871"/>
                    <a:pt x="121920" y="1143000"/>
                  </a:cubicBezTo>
                  <a:cubicBezTo>
                    <a:pt x="139438" y="1175116"/>
                    <a:pt x="176429" y="1209134"/>
                    <a:pt x="198120" y="1234440"/>
                  </a:cubicBezTo>
                  <a:cubicBezTo>
                    <a:pt x="240751" y="1284176"/>
                    <a:pt x="135420" y="1187138"/>
                    <a:pt x="248920" y="1290320"/>
                  </a:cubicBezTo>
                  <a:cubicBezTo>
                    <a:pt x="291766" y="1329271"/>
                    <a:pt x="223237" y="1239166"/>
                    <a:pt x="304800" y="1341120"/>
                  </a:cubicBezTo>
                  <a:cubicBezTo>
                    <a:pt x="321465" y="1361951"/>
                    <a:pt x="345057" y="1393358"/>
                    <a:pt x="365760" y="1407160"/>
                  </a:cubicBezTo>
                  <a:cubicBezTo>
                    <a:pt x="391737" y="1424478"/>
                    <a:pt x="393027" y="1424803"/>
                    <a:pt x="426720" y="1452880"/>
                  </a:cubicBezTo>
                  <a:cubicBezTo>
                    <a:pt x="432239" y="1457479"/>
                    <a:pt x="435899" y="1464263"/>
                    <a:pt x="441960" y="1468120"/>
                  </a:cubicBezTo>
                  <a:cubicBezTo>
                    <a:pt x="466946" y="1484020"/>
                    <a:pt x="475459" y="1486060"/>
                    <a:pt x="497840" y="1493520"/>
                  </a:cubicBezTo>
                  <a:cubicBezTo>
                    <a:pt x="563913" y="1546378"/>
                    <a:pt x="494000" y="1491651"/>
                    <a:pt x="538480" y="1524000"/>
                  </a:cubicBezTo>
                  <a:cubicBezTo>
                    <a:pt x="552175" y="1533960"/>
                    <a:pt x="564600" y="1545768"/>
                    <a:pt x="579120" y="1554480"/>
                  </a:cubicBezTo>
                  <a:cubicBezTo>
                    <a:pt x="598601" y="1566169"/>
                    <a:pt x="620034" y="1574269"/>
                    <a:pt x="640080" y="1584960"/>
                  </a:cubicBezTo>
                  <a:cubicBezTo>
                    <a:pt x="690304" y="1611746"/>
                    <a:pt x="589575" y="1574911"/>
                    <a:pt x="711200" y="1620520"/>
                  </a:cubicBezTo>
                  <a:cubicBezTo>
                    <a:pt x="719285" y="1623552"/>
                    <a:pt x="728223" y="1623506"/>
                    <a:pt x="736600" y="1625600"/>
                  </a:cubicBezTo>
                  <a:cubicBezTo>
                    <a:pt x="755331" y="1630283"/>
                    <a:pt x="773916" y="1635536"/>
                    <a:pt x="792480" y="1640840"/>
                  </a:cubicBezTo>
                  <a:cubicBezTo>
                    <a:pt x="797629" y="1642311"/>
                    <a:pt x="802571" y="1644449"/>
                    <a:pt x="807720" y="1645920"/>
                  </a:cubicBezTo>
                  <a:cubicBezTo>
                    <a:pt x="826284" y="1651224"/>
                    <a:pt x="844973" y="1656080"/>
                    <a:pt x="863600" y="1661160"/>
                  </a:cubicBezTo>
                  <a:cubicBezTo>
                    <a:pt x="898732" y="1684581"/>
                    <a:pt x="855877" y="1657942"/>
                    <a:pt x="924560" y="1686560"/>
                  </a:cubicBezTo>
                  <a:cubicBezTo>
                    <a:pt x="930196" y="1688908"/>
                    <a:pt x="934339" y="1693990"/>
                    <a:pt x="939800" y="1696720"/>
                  </a:cubicBezTo>
                  <a:cubicBezTo>
                    <a:pt x="984378" y="1719009"/>
                    <a:pt x="961441" y="1706505"/>
                    <a:pt x="995680" y="1717040"/>
                  </a:cubicBezTo>
                  <a:cubicBezTo>
                    <a:pt x="1003282" y="1719379"/>
                    <a:pt x="1064180" y="1740758"/>
                    <a:pt x="1076960" y="1742440"/>
                  </a:cubicBezTo>
                  <a:cubicBezTo>
                    <a:pt x="1129248" y="1749320"/>
                    <a:pt x="1181947" y="1752600"/>
                    <a:pt x="1234440" y="1757680"/>
                  </a:cubicBezTo>
                  <a:cubicBezTo>
                    <a:pt x="1264257" y="1765134"/>
                    <a:pt x="1278821" y="1769349"/>
                    <a:pt x="1315720" y="1772920"/>
                  </a:cubicBezTo>
                  <a:cubicBezTo>
                    <a:pt x="1347788" y="1776023"/>
                    <a:pt x="1380067" y="1776307"/>
                    <a:pt x="1412240" y="1778000"/>
                  </a:cubicBezTo>
                  <a:cubicBezTo>
                    <a:pt x="1491327" y="1793817"/>
                    <a:pt x="1344323" y="1764987"/>
                    <a:pt x="1513840" y="1793240"/>
                  </a:cubicBezTo>
                  <a:cubicBezTo>
                    <a:pt x="1519122" y="1794120"/>
                    <a:pt x="1523853" y="1797158"/>
                    <a:pt x="1529080" y="1798320"/>
                  </a:cubicBezTo>
                  <a:cubicBezTo>
                    <a:pt x="1554366" y="1803939"/>
                    <a:pt x="1579653" y="1809791"/>
                    <a:pt x="1605280" y="1813560"/>
                  </a:cubicBezTo>
                  <a:cubicBezTo>
                    <a:pt x="1637287" y="1818267"/>
                    <a:pt x="1669662" y="1820012"/>
                    <a:pt x="1701800" y="1823720"/>
                  </a:cubicBezTo>
                  <a:cubicBezTo>
                    <a:pt x="1713695" y="1825092"/>
                    <a:pt x="1725491" y="1827218"/>
                    <a:pt x="1737360" y="1828800"/>
                  </a:cubicBezTo>
                  <a:cubicBezTo>
                    <a:pt x="1750892" y="1830604"/>
                    <a:pt x="1764507" y="1831804"/>
                    <a:pt x="1778000" y="1833880"/>
                  </a:cubicBezTo>
                  <a:cubicBezTo>
                    <a:pt x="1824284" y="1841001"/>
                    <a:pt x="1786537" y="1840657"/>
                    <a:pt x="1854200" y="1844040"/>
                  </a:cubicBezTo>
                  <a:cubicBezTo>
                    <a:pt x="1904965" y="1846578"/>
                    <a:pt x="1955800" y="1847427"/>
                    <a:pt x="2006600" y="1849120"/>
                  </a:cubicBezTo>
                  <a:cubicBezTo>
                    <a:pt x="2060787" y="1847427"/>
                    <a:pt x="2115410" y="1851112"/>
                    <a:pt x="2169160" y="1844040"/>
                  </a:cubicBezTo>
                  <a:cubicBezTo>
                    <a:pt x="2181266" y="1842447"/>
                    <a:pt x="2189480" y="1830493"/>
                    <a:pt x="2199640" y="1823720"/>
                  </a:cubicBezTo>
                  <a:lnTo>
                    <a:pt x="2214880" y="1813560"/>
                  </a:lnTo>
                  <a:cubicBezTo>
                    <a:pt x="2219960" y="1810173"/>
                    <a:pt x="2225803" y="1807717"/>
                    <a:pt x="2230120" y="1803400"/>
                  </a:cubicBezTo>
                  <a:lnTo>
                    <a:pt x="2245360" y="1788160"/>
                  </a:lnTo>
                  <a:cubicBezTo>
                    <a:pt x="2247053" y="1783080"/>
                    <a:pt x="2247602" y="1777461"/>
                    <a:pt x="2250440" y="1772920"/>
                  </a:cubicBezTo>
                  <a:cubicBezTo>
                    <a:pt x="2273722" y="1735669"/>
                    <a:pt x="2265225" y="1760531"/>
                    <a:pt x="2280920" y="1732280"/>
                  </a:cubicBezTo>
                  <a:cubicBezTo>
                    <a:pt x="2286437" y="1722350"/>
                    <a:pt x="2290643" y="1711730"/>
                    <a:pt x="2296160" y="1701800"/>
                  </a:cubicBezTo>
                  <a:cubicBezTo>
                    <a:pt x="2299125" y="1696463"/>
                    <a:pt x="2303179" y="1691795"/>
                    <a:pt x="2306320" y="1686560"/>
                  </a:cubicBezTo>
                  <a:cubicBezTo>
                    <a:pt x="2313344" y="1674853"/>
                    <a:pt x="2319867" y="1662853"/>
                    <a:pt x="2326640" y="1651000"/>
                  </a:cubicBezTo>
                  <a:cubicBezTo>
                    <a:pt x="2336552" y="1611354"/>
                    <a:pt x="2325283" y="1648634"/>
                    <a:pt x="2352040" y="1595120"/>
                  </a:cubicBezTo>
                  <a:cubicBezTo>
                    <a:pt x="2354435" y="1590331"/>
                    <a:pt x="2355711" y="1585046"/>
                    <a:pt x="2357120" y="1579880"/>
                  </a:cubicBezTo>
                  <a:cubicBezTo>
                    <a:pt x="2360794" y="1566408"/>
                    <a:pt x="2362508" y="1552363"/>
                    <a:pt x="2367280" y="1539240"/>
                  </a:cubicBezTo>
                  <a:cubicBezTo>
                    <a:pt x="2369366" y="1533502"/>
                    <a:pt x="2374053" y="1529080"/>
                    <a:pt x="2377440" y="1524000"/>
                  </a:cubicBezTo>
                  <a:cubicBezTo>
                    <a:pt x="2379133" y="1512147"/>
                    <a:pt x="2380172" y="1500181"/>
                    <a:pt x="2382520" y="1488440"/>
                  </a:cubicBezTo>
                  <a:cubicBezTo>
                    <a:pt x="2383570" y="1483189"/>
                    <a:pt x="2386129" y="1478349"/>
                    <a:pt x="2387600" y="1473200"/>
                  </a:cubicBezTo>
                  <a:cubicBezTo>
                    <a:pt x="2416152" y="1373266"/>
                    <a:pt x="2387625" y="1461276"/>
                    <a:pt x="2428240" y="1346200"/>
                  </a:cubicBezTo>
                  <a:cubicBezTo>
                    <a:pt x="2435384" y="1325959"/>
                    <a:pt x="2450465" y="1274763"/>
                    <a:pt x="2453640" y="1270000"/>
                  </a:cubicBezTo>
                  <a:lnTo>
                    <a:pt x="2463800" y="1254760"/>
                  </a:lnTo>
                  <a:cubicBezTo>
                    <a:pt x="2472442" y="1211549"/>
                    <a:pt x="2479040" y="1188599"/>
                    <a:pt x="2479040" y="1143000"/>
                  </a:cubicBezTo>
                  <a:cubicBezTo>
                    <a:pt x="2479040" y="1104017"/>
                    <a:pt x="2476553" y="1065057"/>
                    <a:pt x="2473960" y="1026160"/>
                  </a:cubicBezTo>
                  <a:cubicBezTo>
                    <a:pt x="2473164" y="1014213"/>
                    <a:pt x="2471622" y="1002255"/>
                    <a:pt x="2468880" y="990600"/>
                  </a:cubicBezTo>
                  <a:cubicBezTo>
                    <a:pt x="2456959" y="939937"/>
                    <a:pt x="2455480" y="946939"/>
                    <a:pt x="2438400" y="904240"/>
                  </a:cubicBezTo>
                  <a:cubicBezTo>
                    <a:pt x="2433027" y="890807"/>
                    <a:pt x="2430186" y="876247"/>
                    <a:pt x="2423160" y="863600"/>
                  </a:cubicBezTo>
                  <a:cubicBezTo>
                    <a:pt x="2413122" y="845531"/>
                    <a:pt x="2399453" y="829733"/>
                    <a:pt x="2387600" y="812800"/>
                  </a:cubicBezTo>
                  <a:cubicBezTo>
                    <a:pt x="2385907" y="807720"/>
                    <a:pt x="2385591" y="801947"/>
                    <a:pt x="2382520" y="797560"/>
                  </a:cubicBezTo>
                  <a:cubicBezTo>
                    <a:pt x="2367647" y="776313"/>
                    <a:pt x="2315234" y="723194"/>
                    <a:pt x="2301240" y="711200"/>
                  </a:cubicBezTo>
                  <a:cubicBezTo>
                    <a:pt x="2216024" y="638157"/>
                    <a:pt x="2320687" y="730647"/>
                    <a:pt x="2225040" y="635000"/>
                  </a:cubicBezTo>
                  <a:cubicBezTo>
                    <a:pt x="2220723" y="630683"/>
                    <a:pt x="2214525" y="628706"/>
                    <a:pt x="2209800" y="624840"/>
                  </a:cubicBezTo>
                  <a:cubicBezTo>
                    <a:pt x="2195868" y="613441"/>
                    <a:pt x="2181888" y="602008"/>
                    <a:pt x="2169160" y="589280"/>
                  </a:cubicBezTo>
                  <a:cubicBezTo>
                    <a:pt x="2136129" y="556249"/>
                    <a:pt x="2105086" y="521285"/>
                    <a:pt x="2072640" y="487680"/>
                  </a:cubicBezTo>
                  <a:cubicBezTo>
                    <a:pt x="2057670" y="472175"/>
                    <a:pt x="2043029" y="456279"/>
                    <a:pt x="2026920" y="441960"/>
                  </a:cubicBezTo>
                  <a:cubicBezTo>
                    <a:pt x="2011680" y="428413"/>
                    <a:pt x="1997295" y="413839"/>
                    <a:pt x="1981200" y="401320"/>
                  </a:cubicBezTo>
                  <a:cubicBezTo>
                    <a:pt x="1951522" y="378237"/>
                    <a:pt x="1916346" y="361866"/>
                    <a:pt x="1889760" y="335280"/>
                  </a:cubicBezTo>
                  <a:cubicBezTo>
                    <a:pt x="1859281" y="304801"/>
                    <a:pt x="1801860" y="244782"/>
                    <a:pt x="1767840" y="223520"/>
                  </a:cubicBezTo>
                  <a:cubicBezTo>
                    <a:pt x="1657031" y="154265"/>
                    <a:pt x="1800288" y="241164"/>
                    <a:pt x="1681480" y="177800"/>
                  </a:cubicBezTo>
                  <a:cubicBezTo>
                    <a:pt x="1670706" y="172054"/>
                    <a:pt x="1661471" y="163762"/>
                    <a:pt x="1651000" y="157480"/>
                  </a:cubicBezTo>
                  <a:cubicBezTo>
                    <a:pt x="1644506" y="153584"/>
                    <a:pt x="1637300" y="150998"/>
                    <a:pt x="1630680" y="147320"/>
                  </a:cubicBezTo>
                  <a:cubicBezTo>
                    <a:pt x="1622049" y="142525"/>
                    <a:pt x="1613948" y="136808"/>
                    <a:pt x="1605280" y="132080"/>
                  </a:cubicBezTo>
                  <a:cubicBezTo>
                    <a:pt x="1595308" y="126641"/>
                    <a:pt x="1584772" y="122279"/>
                    <a:pt x="1574800" y="116840"/>
                  </a:cubicBezTo>
                  <a:cubicBezTo>
                    <a:pt x="1566132" y="112112"/>
                    <a:pt x="1558679" y="104974"/>
                    <a:pt x="1549400" y="101600"/>
                  </a:cubicBezTo>
                  <a:cubicBezTo>
                    <a:pt x="1539720" y="98080"/>
                    <a:pt x="1528975" y="98754"/>
                    <a:pt x="1518920" y="96520"/>
                  </a:cubicBezTo>
                  <a:cubicBezTo>
                    <a:pt x="1513693" y="95358"/>
                    <a:pt x="1508948" y="92398"/>
                    <a:pt x="1503680" y="91440"/>
                  </a:cubicBezTo>
                  <a:cubicBezTo>
                    <a:pt x="1490248" y="88998"/>
                    <a:pt x="1476506" y="88604"/>
                    <a:pt x="1463040" y="86360"/>
                  </a:cubicBezTo>
                  <a:cubicBezTo>
                    <a:pt x="1456153" y="85212"/>
                    <a:pt x="1449589" y="82529"/>
                    <a:pt x="1442720" y="81280"/>
                  </a:cubicBezTo>
                  <a:cubicBezTo>
                    <a:pt x="1430939" y="79138"/>
                    <a:pt x="1418971" y="78168"/>
                    <a:pt x="1407160" y="76200"/>
                  </a:cubicBezTo>
                  <a:cubicBezTo>
                    <a:pt x="1398643" y="74781"/>
                    <a:pt x="1390355" y="71939"/>
                    <a:pt x="1381760" y="71120"/>
                  </a:cubicBezTo>
                  <a:cubicBezTo>
                    <a:pt x="1354736" y="68546"/>
                    <a:pt x="1327573" y="67733"/>
                    <a:pt x="1300480" y="66040"/>
                  </a:cubicBezTo>
                  <a:cubicBezTo>
                    <a:pt x="1295400" y="64347"/>
                    <a:pt x="1290508" y="61918"/>
                    <a:pt x="1285240" y="60960"/>
                  </a:cubicBezTo>
                  <a:cubicBezTo>
                    <a:pt x="1256145" y="55670"/>
                    <a:pt x="1259840" y="69427"/>
                    <a:pt x="1254760" y="71120"/>
                  </a:cubicBezTo>
                  <a:close/>
                </a:path>
              </a:pathLst>
            </a:custGeom>
            <a:solidFill>
              <a:srgbClr val="20B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任意多边形: 形状 159">
              <a:extLst>
                <a:ext uri="{FF2B5EF4-FFF2-40B4-BE49-F238E27FC236}">
                  <a16:creationId xmlns:a16="http://schemas.microsoft.com/office/drawing/2014/main" id="{15A78BBF-C5C1-46F3-8008-42B07932D432}"/>
                </a:ext>
              </a:extLst>
            </p:cNvPr>
            <p:cNvSpPr/>
            <p:nvPr/>
          </p:nvSpPr>
          <p:spPr>
            <a:xfrm>
              <a:off x="9707125" y="2255520"/>
              <a:ext cx="1574796" cy="1315141"/>
            </a:xfrm>
            <a:custGeom>
              <a:avLst/>
              <a:gdLst>
                <a:gd name="connsiteX0" fmla="*/ 955040 w 1747520"/>
                <a:gd name="connsiteY0" fmla="*/ 40640 h 1478280"/>
                <a:gd name="connsiteX1" fmla="*/ 955040 w 1747520"/>
                <a:gd name="connsiteY1" fmla="*/ 40640 h 1478280"/>
                <a:gd name="connsiteX2" fmla="*/ 883920 w 1747520"/>
                <a:gd name="connsiteY2" fmla="*/ 15240 h 1478280"/>
                <a:gd name="connsiteX3" fmla="*/ 817880 w 1747520"/>
                <a:gd name="connsiteY3" fmla="*/ 5080 h 1478280"/>
                <a:gd name="connsiteX4" fmla="*/ 736600 w 1747520"/>
                <a:gd name="connsiteY4" fmla="*/ 0 h 1478280"/>
                <a:gd name="connsiteX5" fmla="*/ 548640 w 1747520"/>
                <a:gd name="connsiteY5" fmla="*/ 10160 h 1478280"/>
                <a:gd name="connsiteX6" fmla="*/ 533400 w 1747520"/>
                <a:gd name="connsiteY6" fmla="*/ 15240 h 1478280"/>
                <a:gd name="connsiteX7" fmla="*/ 487680 w 1747520"/>
                <a:gd name="connsiteY7" fmla="*/ 20320 h 1478280"/>
                <a:gd name="connsiteX8" fmla="*/ 467360 w 1747520"/>
                <a:gd name="connsiteY8" fmla="*/ 25400 h 1478280"/>
                <a:gd name="connsiteX9" fmla="*/ 304800 w 1747520"/>
                <a:gd name="connsiteY9" fmla="*/ 35560 h 1478280"/>
                <a:gd name="connsiteX10" fmla="*/ 248920 w 1747520"/>
                <a:gd name="connsiteY10" fmla="*/ 45720 h 1478280"/>
                <a:gd name="connsiteX11" fmla="*/ 193040 w 1747520"/>
                <a:gd name="connsiteY11" fmla="*/ 60960 h 1478280"/>
                <a:gd name="connsiteX12" fmla="*/ 172720 w 1747520"/>
                <a:gd name="connsiteY12" fmla="*/ 66040 h 1478280"/>
                <a:gd name="connsiteX13" fmla="*/ 127000 w 1747520"/>
                <a:gd name="connsiteY13" fmla="*/ 91440 h 1478280"/>
                <a:gd name="connsiteX14" fmla="*/ 111760 w 1747520"/>
                <a:gd name="connsiteY14" fmla="*/ 101600 h 1478280"/>
                <a:gd name="connsiteX15" fmla="*/ 86360 w 1747520"/>
                <a:gd name="connsiteY15" fmla="*/ 127000 h 1478280"/>
                <a:gd name="connsiteX16" fmla="*/ 55880 w 1747520"/>
                <a:gd name="connsiteY16" fmla="*/ 167640 h 1478280"/>
                <a:gd name="connsiteX17" fmla="*/ 45720 w 1747520"/>
                <a:gd name="connsiteY17" fmla="*/ 187960 h 1478280"/>
                <a:gd name="connsiteX18" fmla="*/ 25400 w 1747520"/>
                <a:gd name="connsiteY18" fmla="*/ 218440 h 1478280"/>
                <a:gd name="connsiteX19" fmla="*/ 5080 w 1747520"/>
                <a:gd name="connsiteY19" fmla="*/ 284480 h 1478280"/>
                <a:gd name="connsiteX20" fmla="*/ 0 w 1747520"/>
                <a:gd name="connsiteY20" fmla="*/ 325120 h 1478280"/>
                <a:gd name="connsiteX21" fmla="*/ 10160 w 1747520"/>
                <a:gd name="connsiteY21" fmla="*/ 533400 h 1478280"/>
                <a:gd name="connsiteX22" fmla="*/ 15240 w 1747520"/>
                <a:gd name="connsiteY22" fmla="*/ 579120 h 1478280"/>
                <a:gd name="connsiteX23" fmla="*/ 30480 w 1747520"/>
                <a:gd name="connsiteY23" fmla="*/ 624840 h 1478280"/>
                <a:gd name="connsiteX24" fmla="*/ 40640 w 1747520"/>
                <a:gd name="connsiteY24" fmla="*/ 655320 h 1478280"/>
                <a:gd name="connsiteX25" fmla="*/ 45720 w 1747520"/>
                <a:gd name="connsiteY25" fmla="*/ 670560 h 1478280"/>
                <a:gd name="connsiteX26" fmla="*/ 60960 w 1747520"/>
                <a:gd name="connsiteY26" fmla="*/ 706120 h 1478280"/>
                <a:gd name="connsiteX27" fmla="*/ 66040 w 1747520"/>
                <a:gd name="connsiteY27" fmla="*/ 721360 h 1478280"/>
                <a:gd name="connsiteX28" fmla="*/ 91440 w 1747520"/>
                <a:gd name="connsiteY28" fmla="*/ 762000 h 1478280"/>
                <a:gd name="connsiteX29" fmla="*/ 96520 w 1747520"/>
                <a:gd name="connsiteY29" fmla="*/ 777240 h 1478280"/>
                <a:gd name="connsiteX30" fmla="*/ 116840 w 1747520"/>
                <a:gd name="connsiteY30" fmla="*/ 822960 h 1478280"/>
                <a:gd name="connsiteX31" fmla="*/ 137160 w 1747520"/>
                <a:gd name="connsiteY31" fmla="*/ 863600 h 1478280"/>
                <a:gd name="connsiteX32" fmla="*/ 162560 w 1747520"/>
                <a:gd name="connsiteY32" fmla="*/ 899160 h 1478280"/>
                <a:gd name="connsiteX33" fmla="*/ 187960 w 1747520"/>
                <a:gd name="connsiteY33" fmla="*/ 939800 h 1478280"/>
                <a:gd name="connsiteX34" fmla="*/ 193040 w 1747520"/>
                <a:gd name="connsiteY34" fmla="*/ 955040 h 1478280"/>
                <a:gd name="connsiteX35" fmla="*/ 213360 w 1747520"/>
                <a:gd name="connsiteY35" fmla="*/ 985520 h 1478280"/>
                <a:gd name="connsiteX36" fmla="*/ 223520 w 1747520"/>
                <a:gd name="connsiteY36" fmla="*/ 1005840 h 1478280"/>
                <a:gd name="connsiteX37" fmla="*/ 254000 w 1747520"/>
                <a:gd name="connsiteY37" fmla="*/ 1046480 h 1478280"/>
                <a:gd name="connsiteX38" fmla="*/ 299720 w 1747520"/>
                <a:gd name="connsiteY38" fmla="*/ 1087120 h 1478280"/>
                <a:gd name="connsiteX39" fmla="*/ 320040 w 1747520"/>
                <a:gd name="connsiteY39" fmla="*/ 1107440 h 1478280"/>
                <a:gd name="connsiteX40" fmla="*/ 335280 w 1747520"/>
                <a:gd name="connsiteY40" fmla="*/ 1117600 h 1478280"/>
                <a:gd name="connsiteX41" fmla="*/ 360680 w 1747520"/>
                <a:gd name="connsiteY41" fmla="*/ 1137920 h 1478280"/>
                <a:gd name="connsiteX42" fmla="*/ 426720 w 1747520"/>
                <a:gd name="connsiteY42" fmla="*/ 1183640 h 1478280"/>
                <a:gd name="connsiteX43" fmla="*/ 482600 w 1747520"/>
                <a:gd name="connsiteY43" fmla="*/ 1219200 h 1478280"/>
                <a:gd name="connsiteX44" fmla="*/ 497840 w 1747520"/>
                <a:gd name="connsiteY44" fmla="*/ 1224280 h 1478280"/>
                <a:gd name="connsiteX45" fmla="*/ 543560 w 1747520"/>
                <a:gd name="connsiteY45" fmla="*/ 1249680 h 1478280"/>
                <a:gd name="connsiteX46" fmla="*/ 558800 w 1747520"/>
                <a:gd name="connsiteY46" fmla="*/ 1254760 h 1478280"/>
                <a:gd name="connsiteX47" fmla="*/ 594360 w 1747520"/>
                <a:gd name="connsiteY47" fmla="*/ 1270000 h 1478280"/>
                <a:gd name="connsiteX48" fmla="*/ 609600 w 1747520"/>
                <a:gd name="connsiteY48" fmla="*/ 1280160 h 1478280"/>
                <a:gd name="connsiteX49" fmla="*/ 670560 w 1747520"/>
                <a:gd name="connsiteY49" fmla="*/ 1310640 h 1478280"/>
                <a:gd name="connsiteX50" fmla="*/ 721360 w 1747520"/>
                <a:gd name="connsiteY50" fmla="*/ 1330960 h 1478280"/>
                <a:gd name="connsiteX51" fmla="*/ 736600 w 1747520"/>
                <a:gd name="connsiteY51" fmla="*/ 1341120 h 1478280"/>
                <a:gd name="connsiteX52" fmla="*/ 787400 w 1747520"/>
                <a:gd name="connsiteY52" fmla="*/ 1356360 h 1478280"/>
                <a:gd name="connsiteX53" fmla="*/ 802640 w 1747520"/>
                <a:gd name="connsiteY53" fmla="*/ 1361440 h 1478280"/>
                <a:gd name="connsiteX54" fmla="*/ 843280 w 1747520"/>
                <a:gd name="connsiteY54" fmla="*/ 1371600 h 1478280"/>
                <a:gd name="connsiteX55" fmla="*/ 858520 w 1747520"/>
                <a:gd name="connsiteY55" fmla="*/ 1376680 h 1478280"/>
                <a:gd name="connsiteX56" fmla="*/ 909320 w 1747520"/>
                <a:gd name="connsiteY56" fmla="*/ 1386840 h 1478280"/>
                <a:gd name="connsiteX57" fmla="*/ 990600 w 1747520"/>
                <a:gd name="connsiteY57" fmla="*/ 1407160 h 1478280"/>
                <a:gd name="connsiteX58" fmla="*/ 1021080 w 1747520"/>
                <a:gd name="connsiteY58" fmla="*/ 1412240 h 1478280"/>
                <a:gd name="connsiteX59" fmla="*/ 1097280 w 1747520"/>
                <a:gd name="connsiteY59" fmla="*/ 1432560 h 1478280"/>
                <a:gd name="connsiteX60" fmla="*/ 1163320 w 1747520"/>
                <a:gd name="connsiteY60" fmla="*/ 1442720 h 1478280"/>
                <a:gd name="connsiteX61" fmla="*/ 1203960 w 1747520"/>
                <a:gd name="connsiteY61" fmla="*/ 1452880 h 1478280"/>
                <a:gd name="connsiteX62" fmla="*/ 1254760 w 1747520"/>
                <a:gd name="connsiteY62" fmla="*/ 1463040 h 1478280"/>
                <a:gd name="connsiteX63" fmla="*/ 1270000 w 1747520"/>
                <a:gd name="connsiteY63" fmla="*/ 1468120 h 1478280"/>
                <a:gd name="connsiteX64" fmla="*/ 1336040 w 1747520"/>
                <a:gd name="connsiteY64" fmla="*/ 1478280 h 1478280"/>
                <a:gd name="connsiteX65" fmla="*/ 1513840 w 1747520"/>
                <a:gd name="connsiteY65" fmla="*/ 1473200 h 1478280"/>
                <a:gd name="connsiteX66" fmla="*/ 1549400 w 1747520"/>
                <a:gd name="connsiteY66" fmla="*/ 1457960 h 1478280"/>
                <a:gd name="connsiteX67" fmla="*/ 1564640 w 1747520"/>
                <a:gd name="connsiteY67" fmla="*/ 1452880 h 1478280"/>
                <a:gd name="connsiteX68" fmla="*/ 1584960 w 1747520"/>
                <a:gd name="connsiteY68" fmla="*/ 1437640 h 1478280"/>
                <a:gd name="connsiteX69" fmla="*/ 1620520 w 1747520"/>
                <a:gd name="connsiteY69" fmla="*/ 1412240 h 1478280"/>
                <a:gd name="connsiteX70" fmla="*/ 1625600 w 1747520"/>
                <a:gd name="connsiteY70" fmla="*/ 1397000 h 1478280"/>
                <a:gd name="connsiteX71" fmla="*/ 1661160 w 1747520"/>
                <a:gd name="connsiteY71" fmla="*/ 1366520 h 1478280"/>
                <a:gd name="connsiteX72" fmla="*/ 1671320 w 1747520"/>
                <a:gd name="connsiteY72" fmla="*/ 1336040 h 1478280"/>
                <a:gd name="connsiteX73" fmla="*/ 1681480 w 1747520"/>
                <a:gd name="connsiteY73" fmla="*/ 1229360 h 1478280"/>
                <a:gd name="connsiteX74" fmla="*/ 1686560 w 1747520"/>
                <a:gd name="connsiteY74" fmla="*/ 1198880 h 1478280"/>
                <a:gd name="connsiteX75" fmla="*/ 1701800 w 1747520"/>
                <a:gd name="connsiteY75" fmla="*/ 1163320 h 1478280"/>
                <a:gd name="connsiteX76" fmla="*/ 1706880 w 1747520"/>
                <a:gd name="connsiteY76" fmla="*/ 1127760 h 1478280"/>
                <a:gd name="connsiteX77" fmla="*/ 1711960 w 1747520"/>
                <a:gd name="connsiteY77" fmla="*/ 1076960 h 1478280"/>
                <a:gd name="connsiteX78" fmla="*/ 1717040 w 1747520"/>
                <a:gd name="connsiteY78" fmla="*/ 1061720 h 1478280"/>
                <a:gd name="connsiteX79" fmla="*/ 1732280 w 1747520"/>
                <a:gd name="connsiteY79" fmla="*/ 1005840 h 1478280"/>
                <a:gd name="connsiteX80" fmla="*/ 1737360 w 1747520"/>
                <a:gd name="connsiteY80" fmla="*/ 970280 h 1478280"/>
                <a:gd name="connsiteX81" fmla="*/ 1747520 w 1747520"/>
                <a:gd name="connsiteY81" fmla="*/ 904240 h 1478280"/>
                <a:gd name="connsiteX82" fmla="*/ 1742440 w 1747520"/>
                <a:gd name="connsiteY82" fmla="*/ 741680 h 1478280"/>
                <a:gd name="connsiteX83" fmla="*/ 1732280 w 1747520"/>
                <a:gd name="connsiteY83" fmla="*/ 695960 h 1478280"/>
                <a:gd name="connsiteX84" fmla="*/ 1722120 w 1747520"/>
                <a:gd name="connsiteY84" fmla="*/ 675640 h 1478280"/>
                <a:gd name="connsiteX85" fmla="*/ 1711960 w 1747520"/>
                <a:gd name="connsiteY85" fmla="*/ 640080 h 1478280"/>
                <a:gd name="connsiteX86" fmla="*/ 1706880 w 1747520"/>
                <a:gd name="connsiteY86" fmla="*/ 624840 h 1478280"/>
                <a:gd name="connsiteX87" fmla="*/ 1691640 w 1747520"/>
                <a:gd name="connsiteY87" fmla="*/ 604520 h 1478280"/>
                <a:gd name="connsiteX88" fmla="*/ 1681480 w 1747520"/>
                <a:gd name="connsiteY88" fmla="*/ 579120 h 1478280"/>
                <a:gd name="connsiteX89" fmla="*/ 1676400 w 1747520"/>
                <a:gd name="connsiteY89" fmla="*/ 563880 h 1478280"/>
                <a:gd name="connsiteX90" fmla="*/ 1656080 w 1747520"/>
                <a:gd name="connsiteY90" fmla="*/ 543560 h 1478280"/>
                <a:gd name="connsiteX91" fmla="*/ 1630680 w 1747520"/>
                <a:gd name="connsiteY91" fmla="*/ 502920 h 1478280"/>
                <a:gd name="connsiteX92" fmla="*/ 1625600 w 1747520"/>
                <a:gd name="connsiteY92" fmla="*/ 487680 h 1478280"/>
                <a:gd name="connsiteX93" fmla="*/ 1600200 w 1747520"/>
                <a:gd name="connsiteY93" fmla="*/ 462280 h 1478280"/>
                <a:gd name="connsiteX94" fmla="*/ 1564640 w 1747520"/>
                <a:gd name="connsiteY94" fmla="*/ 416560 h 1478280"/>
                <a:gd name="connsiteX95" fmla="*/ 1554480 w 1747520"/>
                <a:gd name="connsiteY95" fmla="*/ 401320 h 1478280"/>
                <a:gd name="connsiteX96" fmla="*/ 1534160 w 1747520"/>
                <a:gd name="connsiteY96" fmla="*/ 381000 h 1478280"/>
                <a:gd name="connsiteX97" fmla="*/ 1508760 w 1747520"/>
                <a:gd name="connsiteY97" fmla="*/ 340360 h 1478280"/>
                <a:gd name="connsiteX98" fmla="*/ 1478280 w 1747520"/>
                <a:gd name="connsiteY98" fmla="*/ 299720 h 1478280"/>
                <a:gd name="connsiteX99" fmla="*/ 1463040 w 1747520"/>
                <a:gd name="connsiteY99" fmla="*/ 289560 h 1478280"/>
                <a:gd name="connsiteX100" fmla="*/ 1437640 w 1747520"/>
                <a:gd name="connsiteY100" fmla="*/ 259080 h 1478280"/>
                <a:gd name="connsiteX101" fmla="*/ 1386840 w 1747520"/>
                <a:gd name="connsiteY101" fmla="*/ 208280 h 1478280"/>
                <a:gd name="connsiteX102" fmla="*/ 1361440 w 1747520"/>
                <a:gd name="connsiteY102" fmla="*/ 182880 h 1478280"/>
                <a:gd name="connsiteX103" fmla="*/ 1351280 w 1747520"/>
                <a:gd name="connsiteY103" fmla="*/ 167640 h 1478280"/>
                <a:gd name="connsiteX104" fmla="*/ 1320800 w 1747520"/>
                <a:gd name="connsiteY104" fmla="*/ 147320 h 1478280"/>
                <a:gd name="connsiteX105" fmla="*/ 1315720 w 1747520"/>
                <a:gd name="connsiteY105" fmla="*/ 132080 h 1478280"/>
                <a:gd name="connsiteX106" fmla="*/ 1285240 w 1747520"/>
                <a:gd name="connsiteY106" fmla="*/ 116840 h 1478280"/>
                <a:gd name="connsiteX107" fmla="*/ 1254760 w 1747520"/>
                <a:gd name="connsiteY107" fmla="*/ 96520 h 1478280"/>
                <a:gd name="connsiteX108" fmla="*/ 1224280 w 1747520"/>
                <a:gd name="connsiteY108" fmla="*/ 86360 h 1478280"/>
                <a:gd name="connsiteX109" fmla="*/ 1209040 w 1747520"/>
                <a:gd name="connsiteY109" fmla="*/ 76200 h 1478280"/>
                <a:gd name="connsiteX110" fmla="*/ 1193800 w 1747520"/>
                <a:gd name="connsiteY110" fmla="*/ 60960 h 1478280"/>
                <a:gd name="connsiteX111" fmla="*/ 1173480 w 1747520"/>
                <a:gd name="connsiteY111" fmla="*/ 55880 h 1478280"/>
                <a:gd name="connsiteX112" fmla="*/ 1143000 w 1747520"/>
                <a:gd name="connsiteY112" fmla="*/ 45720 h 1478280"/>
                <a:gd name="connsiteX113" fmla="*/ 1127760 w 1747520"/>
                <a:gd name="connsiteY113" fmla="*/ 40640 h 1478280"/>
                <a:gd name="connsiteX114" fmla="*/ 1107440 w 1747520"/>
                <a:gd name="connsiteY114" fmla="*/ 35560 h 1478280"/>
                <a:gd name="connsiteX115" fmla="*/ 1092200 w 1747520"/>
                <a:gd name="connsiteY115" fmla="*/ 30480 h 1478280"/>
                <a:gd name="connsiteX116" fmla="*/ 1056640 w 1747520"/>
                <a:gd name="connsiteY116" fmla="*/ 25400 h 1478280"/>
                <a:gd name="connsiteX117" fmla="*/ 970280 w 1747520"/>
                <a:gd name="connsiteY117" fmla="*/ 10160 h 1478280"/>
                <a:gd name="connsiteX118" fmla="*/ 955040 w 1747520"/>
                <a:gd name="connsiteY118" fmla="*/ 40640 h 1478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1747520" h="1478280">
                  <a:moveTo>
                    <a:pt x="955040" y="40640"/>
                  </a:moveTo>
                  <a:lnTo>
                    <a:pt x="955040" y="40640"/>
                  </a:lnTo>
                  <a:cubicBezTo>
                    <a:pt x="949872" y="38702"/>
                    <a:pt x="894445" y="17345"/>
                    <a:pt x="883920" y="15240"/>
                  </a:cubicBezTo>
                  <a:cubicBezTo>
                    <a:pt x="856248" y="9706"/>
                    <a:pt x="849513" y="7716"/>
                    <a:pt x="817880" y="5080"/>
                  </a:cubicBezTo>
                  <a:cubicBezTo>
                    <a:pt x="790828" y="2826"/>
                    <a:pt x="763693" y="1693"/>
                    <a:pt x="736600" y="0"/>
                  </a:cubicBezTo>
                  <a:cubicBezTo>
                    <a:pt x="702767" y="1301"/>
                    <a:pt x="598758" y="3000"/>
                    <a:pt x="548640" y="10160"/>
                  </a:cubicBezTo>
                  <a:cubicBezTo>
                    <a:pt x="543339" y="10917"/>
                    <a:pt x="538682" y="14360"/>
                    <a:pt x="533400" y="15240"/>
                  </a:cubicBezTo>
                  <a:cubicBezTo>
                    <a:pt x="518275" y="17761"/>
                    <a:pt x="502920" y="18627"/>
                    <a:pt x="487680" y="20320"/>
                  </a:cubicBezTo>
                  <a:cubicBezTo>
                    <a:pt x="480907" y="22013"/>
                    <a:pt x="474261" y="24338"/>
                    <a:pt x="467360" y="25400"/>
                  </a:cubicBezTo>
                  <a:cubicBezTo>
                    <a:pt x="415600" y="33363"/>
                    <a:pt x="353812" y="33429"/>
                    <a:pt x="304800" y="35560"/>
                  </a:cubicBezTo>
                  <a:cubicBezTo>
                    <a:pt x="286173" y="38947"/>
                    <a:pt x="267446" y="41820"/>
                    <a:pt x="248920" y="45720"/>
                  </a:cubicBezTo>
                  <a:cubicBezTo>
                    <a:pt x="180101" y="60208"/>
                    <a:pt x="230341" y="50303"/>
                    <a:pt x="193040" y="60960"/>
                  </a:cubicBezTo>
                  <a:cubicBezTo>
                    <a:pt x="186327" y="62878"/>
                    <a:pt x="179433" y="64122"/>
                    <a:pt x="172720" y="66040"/>
                  </a:cubicBezTo>
                  <a:cubicBezTo>
                    <a:pt x="149249" y="72746"/>
                    <a:pt x="154289" y="73247"/>
                    <a:pt x="127000" y="91440"/>
                  </a:cubicBezTo>
                  <a:lnTo>
                    <a:pt x="111760" y="101600"/>
                  </a:lnTo>
                  <a:cubicBezTo>
                    <a:pt x="74990" y="156754"/>
                    <a:pt x="129903" y="78619"/>
                    <a:pt x="86360" y="127000"/>
                  </a:cubicBezTo>
                  <a:cubicBezTo>
                    <a:pt x="75032" y="139586"/>
                    <a:pt x="63453" y="152494"/>
                    <a:pt x="55880" y="167640"/>
                  </a:cubicBezTo>
                  <a:cubicBezTo>
                    <a:pt x="52493" y="174413"/>
                    <a:pt x="49616" y="181466"/>
                    <a:pt x="45720" y="187960"/>
                  </a:cubicBezTo>
                  <a:cubicBezTo>
                    <a:pt x="39438" y="198431"/>
                    <a:pt x="29261" y="206856"/>
                    <a:pt x="25400" y="218440"/>
                  </a:cubicBezTo>
                  <a:cubicBezTo>
                    <a:pt x="21721" y="229477"/>
                    <a:pt x="8072" y="266528"/>
                    <a:pt x="5080" y="284480"/>
                  </a:cubicBezTo>
                  <a:cubicBezTo>
                    <a:pt x="2836" y="297946"/>
                    <a:pt x="1693" y="311573"/>
                    <a:pt x="0" y="325120"/>
                  </a:cubicBezTo>
                  <a:cubicBezTo>
                    <a:pt x="6498" y="539540"/>
                    <a:pt x="-2099" y="429195"/>
                    <a:pt x="10160" y="533400"/>
                  </a:cubicBezTo>
                  <a:cubicBezTo>
                    <a:pt x="11952" y="548629"/>
                    <a:pt x="12233" y="564084"/>
                    <a:pt x="15240" y="579120"/>
                  </a:cubicBezTo>
                  <a:lnTo>
                    <a:pt x="30480" y="624840"/>
                  </a:lnTo>
                  <a:lnTo>
                    <a:pt x="40640" y="655320"/>
                  </a:lnTo>
                  <a:cubicBezTo>
                    <a:pt x="42333" y="660400"/>
                    <a:pt x="43611" y="665638"/>
                    <a:pt x="45720" y="670560"/>
                  </a:cubicBezTo>
                  <a:cubicBezTo>
                    <a:pt x="50800" y="682413"/>
                    <a:pt x="56171" y="694146"/>
                    <a:pt x="60960" y="706120"/>
                  </a:cubicBezTo>
                  <a:cubicBezTo>
                    <a:pt x="62949" y="711092"/>
                    <a:pt x="63476" y="716659"/>
                    <a:pt x="66040" y="721360"/>
                  </a:cubicBezTo>
                  <a:cubicBezTo>
                    <a:pt x="73690" y="735384"/>
                    <a:pt x="83790" y="747976"/>
                    <a:pt x="91440" y="762000"/>
                  </a:cubicBezTo>
                  <a:cubicBezTo>
                    <a:pt x="94004" y="766701"/>
                    <a:pt x="94460" y="772297"/>
                    <a:pt x="96520" y="777240"/>
                  </a:cubicBezTo>
                  <a:cubicBezTo>
                    <a:pt x="102934" y="792635"/>
                    <a:pt x="109739" y="807870"/>
                    <a:pt x="116840" y="822960"/>
                  </a:cubicBezTo>
                  <a:cubicBezTo>
                    <a:pt x="123289" y="836664"/>
                    <a:pt x="129907" y="850304"/>
                    <a:pt x="137160" y="863600"/>
                  </a:cubicBezTo>
                  <a:cubicBezTo>
                    <a:pt x="142112" y="872679"/>
                    <a:pt x="157392" y="892269"/>
                    <a:pt x="162560" y="899160"/>
                  </a:cubicBezTo>
                  <a:cubicBezTo>
                    <a:pt x="173991" y="933452"/>
                    <a:pt x="158379" y="892470"/>
                    <a:pt x="187960" y="939800"/>
                  </a:cubicBezTo>
                  <a:cubicBezTo>
                    <a:pt x="190798" y="944341"/>
                    <a:pt x="190439" y="950359"/>
                    <a:pt x="193040" y="955040"/>
                  </a:cubicBezTo>
                  <a:cubicBezTo>
                    <a:pt x="198970" y="965714"/>
                    <a:pt x="207899" y="974598"/>
                    <a:pt x="213360" y="985520"/>
                  </a:cubicBezTo>
                  <a:cubicBezTo>
                    <a:pt x="216747" y="992293"/>
                    <a:pt x="219763" y="999265"/>
                    <a:pt x="223520" y="1005840"/>
                  </a:cubicBezTo>
                  <a:cubicBezTo>
                    <a:pt x="230337" y="1017770"/>
                    <a:pt x="246483" y="1038211"/>
                    <a:pt x="254000" y="1046480"/>
                  </a:cubicBezTo>
                  <a:cubicBezTo>
                    <a:pt x="324666" y="1124212"/>
                    <a:pt x="257283" y="1050746"/>
                    <a:pt x="299720" y="1087120"/>
                  </a:cubicBezTo>
                  <a:cubicBezTo>
                    <a:pt x="306993" y="1093354"/>
                    <a:pt x="312767" y="1101206"/>
                    <a:pt x="320040" y="1107440"/>
                  </a:cubicBezTo>
                  <a:cubicBezTo>
                    <a:pt x="324676" y="1111413"/>
                    <a:pt x="330396" y="1113937"/>
                    <a:pt x="335280" y="1117600"/>
                  </a:cubicBezTo>
                  <a:cubicBezTo>
                    <a:pt x="343954" y="1124106"/>
                    <a:pt x="351890" y="1131572"/>
                    <a:pt x="360680" y="1137920"/>
                  </a:cubicBezTo>
                  <a:cubicBezTo>
                    <a:pt x="382385" y="1153596"/>
                    <a:pt x="404657" y="1168472"/>
                    <a:pt x="426720" y="1183640"/>
                  </a:cubicBezTo>
                  <a:cubicBezTo>
                    <a:pt x="439153" y="1192188"/>
                    <a:pt x="478906" y="1217969"/>
                    <a:pt x="482600" y="1219200"/>
                  </a:cubicBezTo>
                  <a:cubicBezTo>
                    <a:pt x="487680" y="1220893"/>
                    <a:pt x="493051" y="1221885"/>
                    <a:pt x="497840" y="1224280"/>
                  </a:cubicBezTo>
                  <a:cubicBezTo>
                    <a:pt x="513433" y="1232077"/>
                    <a:pt x="527967" y="1241883"/>
                    <a:pt x="543560" y="1249680"/>
                  </a:cubicBezTo>
                  <a:cubicBezTo>
                    <a:pt x="548349" y="1252075"/>
                    <a:pt x="553828" y="1252771"/>
                    <a:pt x="558800" y="1254760"/>
                  </a:cubicBezTo>
                  <a:cubicBezTo>
                    <a:pt x="570774" y="1259549"/>
                    <a:pt x="582825" y="1264233"/>
                    <a:pt x="594360" y="1270000"/>
                  </a:cubicBezTo>
                  <a:cubicBezTo>
                    <a:pt x="599821" y="1272730"/>
                    <a:pt x="604213" y="1277287"/>
                    <a:pt x="609600" y="1280160"/>
                  </a:cubicBezTo>
                  <a:cubicBezTo>
                    <a:pt x="629646" y="1290851"/>
                    <a:pt x="649466" y="1302203"/>
                    <a:pt x="670560" y="1310640"/>
                  </a:cubicBezTo>
                  <a:cubicBezTo>
                    <a:pt x="687493" y="1317413"/>
                    <a:pt x="704801" y="1323317"/>
                    <a:pt x="721360" y="1330960"/>
                  </a:cubicBezTo>
                  <a:cubicBezTo>
                    <a:pt x="726903" y="1333519"/>
                    <a:pt x="730902" y="1338928"/>
                    <a:pt x="736600" y="1341120"/>
                  </a:cubicBezTo>
                  <a:cubicBezTo>
                    <a:pt x="753101" y="1347466"/>
                    <a:pt x="770503" y="1351161"/>
                    <a:pt x="787400" y="1356360"/>
                  </a:cubicBezTo>
                  <a:cubicBezTo>
                    <a:pt x="792518" y="1357935"/>
                    <a:pt x="797474" y="1360031"/>
                    <a:pt x="802640" y="1361440"/>
                  </a:cubicBezTo>
                  <a:cubicBezTo>
                    <a:pt x="816112" y="1365114"/>
                    <a:pt x="829808" y="1367926"/>
                    <a:pt x="843280" y="1371600"/>
                  </a:cubicBezTo>
                  <a:cubicBezTo>
                    <a:pt x="848446" y="1373009"/>
                    <a:pt x="853302" y="1375476"/>
                    <a:pt x="858520" y="1376680"/>
                  </a:cubicBezTo>
                  <a:cubicBezTo>
                    <a:pt x="875346" y="1380563"/>
                    <a:pt x="892494" y="1382957"/>
                    <a:pt x="909320" y="1386840"/>
                  </a:cubicBezTo>
                  <a:cubicBezTo>
                    <a:pt x="936532" y="1393120"/>
                    <a:pt x="963053" y="1402569"/>
                    <a:pt x="990600" y="1407160"/>
                  </a:cubicBezTo>
                  <a:cubicBezTo>
                    <a:pt x="1000760" y="1408853"/>
                    <a:pt x="1011060" y="1409854"/>
                    <a:pt x="1021080" y="1412240"/>
                  </a:cubicBezTo>
                  <a:cubicBezTo>
                    <a:pt x="1046653" y="1418329"/>
                    <a:pt x="1071298" y="1428563"/>
                    <a:pt x="1097280" y="1432560"/>
                  </a:cubicBezTo>
                  <a:cubicBezTo>
                    <a:pt x="1119293" y="1435947"/>
                    <a:pt x="1141441" y="1438553"/>
                    <a:pt x="1163320" y="1442720"/>
                  </a:cubicBezTo>
                  <a:cubicBezTo>
                    <a:pt x="1177037" y="1445333"/>
                    <a:pt x="1190268" y="1450142"/>
                    <a:pt x="1203960" y="1452880"/>
                  </a:cubicBezTo>
                  <a:cubicBezTo>
                    <a:pt x="1220893" y="1456267"/>
                    <a:pt x="1237934" y="1459157"/>
                    <a:pt x="1254760" y="1463040"/>
                  </a:cubicBezTo>
                  <a:cubicBezTo>
                    <a:pt x="1259978" y="1464244"/>
                    <a:pt x="1264737" y="1467133"/>
                    <a:pt x="1270000" y="1468120"/>
                  </a:cubicBezTo>
                  <a:cubicBezTo>
                    <a:pt x="1291891" y="1472225"/>
                    <a:pt x="1314027" y="1474893"/>
                    <a:pt x="1336040" y="1478280"/>
                  </a:cubicBezTo>
                  <a:cubicBezTo>
                    <a:pt x="1395307" y="1476587"/>
                    <a:pt x="1454631" y="1476316"/>
                    <a:pt x="1513840" y="1473200"/>
                  </a:cubicBezTo>
                  <a:cubicBezTo>
                    <a:pt x="1522894" y="1472723"/>
                    <a:pt x="1543198" y="1460618"/>
                    <a:pt x="1549400" y="1457960"/>
                  </a:cubicBezTo>
                  <a:cubicBezTo>
                    <a:pt x="1554322" y="1455851"/>
                    <a:pt x="1559560" y="1454573"/>
                    <a:pt x="1564640" y="1452880"/>
                  </a:cubicBezTo>
                  <a:cubicBezTo>
                    <a:pt x="1571413" y="1447800"/>
                    <a:pt x="1578070" y="1442561"/>
                    <a:pt x="1584960" y="1437640"/>
                  </a:cubicBezTo>
                  <a:cubicBezTo>
                    <a:pt x="1636958" y="1400499"/>
                    <a:pt x="1554111" y="1462047"/>
                    <a:pt x="1620520" y="1412240"/>
                  </a:cubicBezTo>
                  <a:cubicBezTo>
                    <a:pt x="1622213" y="1407160"/>
                    <a:pt x="1622488" y="1401357"/>
                    <a:pt x="1625600" y="1397000"/>
                  </a:cubicBezTo>
                  <a:cubicBezTo>
                    <a:pt x="1636799" y="1381322"/>
                    <a:pt x="1646515" y="1376283"/>
                    <a:pt x="1661160" y="1366520"/>
                  </a:cubicBezTo>
                  <a:cubicBezTo>
                    <a:pt x="1664547" y="1356360"/>
                    <a:pt x="1670499" y="1346718"/>
                    <a:pt x="1671320" y="1336040"/>
                  </a:cubicBezTo>
                  <a:cubicBezTo>
                    <a:pt x="1675340" y="1283784"/>
                    <a:pt x="1674965" y="1274968"/>
                    <a:pt x="1681480" y="1229360"/>
                  </a:cubicBezTo>
                  <a:cubicBezTo>
                    <a:pt x="1682937" y="1219163"/>
                    <a:pt x="1684326" y="1208935"/>
                    <a:pt x="1686560" y="1198880"/>
                  </a:cubicBezTo>
                  <a:cubicBezTo>
                    <a:pt x="1689550" y="1185425"/>
                    <a:pt x="1695588" y="1175744"/>
                    <a:pt x="1701800" y="1163320"/>
                  </a:cubicBezTo>
                  <a:cubicBezTo>
                    <a:pt x="1703493" y="1151467"/>
                    <a:pt x="1705481" y="1139652"/>
                    <a:pt x="1706880" y="1127760"/>
                  </a:cubicBezTo>
                  <a:cubicBezTo>
                    <a:pt x="1708868" y="1110859"/>
                    <a:pt x="1709372" y="1093780"/>
                    <a:pt x="1711960" y="1076960"/>
                  </a:cubicBezTo>
                  <a:cubicBezTo>
                    <a:pt x="1712774" y="1071667"/>
                    <a:pt x="1715631" y="1066886"/>
                    <a:pt x="1717040" y="1061720"/>
                  </a:cubicBezTo>
                  <a:cubicBezTo>
                    <a:pt x="1734228" y="998697"/>
                    <a:pt x="1720587" y="1040918"/>
                    <a:pt x="1732280" y="1005840"/>
                  </a:cubicBezTo>
                  <a:cubicBezTo>
                    <a:pt x="1733973" y="993987"/>
                    <a:pt x="1735961" y="982172"/>
                    <a:pt x="1737360" y="970280"/>
                  </a:cubicBezTo>
                  <a:cubicBezTo>
                    <a:pt x="1744504" y="909559"/>
                    <a:pt x="1736577" y="937070"/>
                    <a:pt x="1747520" y="904240"/>
                  </a:cubicBezTo>
                  <a:cubicBezTo>
                    <a:pt x="1745827" y="850053"/>
                    <a:pt x="1745289" y="795818"/>
                    <a:pt x="1742440" y="741680"/>
                  </a:cubicBezTo>
                  <a:cubicBezTo>
                    <a:pt x="1741770" y="728954"/>
                    <a:pt x="1737867" y="708996"/>
                    <a:pt x="1732280" y="695960"/>
                  </a:cubicBezTo>
                  <a:cubicBezTo>
                    <a:pt x="1729297" y="688999"/>
                    <a:pt x="1725103" y="682601"/>
                    <a:pt x="1722120" y="675640"/>
                  </a:cubicBezTo>
                  <a:cubicBezTo>
                    <a:pt x="1716900" y="663460"/>
                    <a:pt x="1715643" y="652969"/>
                    <a:pt x="1711960" y="640080"/>
                  </a:cubicBezTo>
                  <a:cubicBezTo>
                    <a:pt x="1710489" y="634931"/>
                    <a:pt x="1709537" y="629489"/>
                    <a:pt x="1706880" y="624840"/>
                  </a:cubicBezTo>
                  <a:cubicBezTo>
                    <a:pt x="1702679" y="617489"/>
                    <a:pt x="1695752" y="611921"/>
                    <a:pt x="1691640" y="604520"/>
                  </a:cubicBezTo>
                  <a:cubicBezTo>
                    <a:pt x="1687211" y="596549"/>
                    <a:pt x="1684682" y="587658"/>
                    <a:pt x="1681480" y="579120"/>
                  </a:cubicBezTo>
                  <a:cubicBezTo>
                    <a:pt x="1679600" y="574106"/>
                    <a:pt x="1679512" y="568237"/>
                    <a:pt x="1676400" y="563880"/>
                  </a:cubicBezTo>
                  <a:cubicBezTo>
                    <a:pt x="1670832" y="556085"/>
                    <a:pt x="1662853" y="550333"/>
                    <a:pt x="1656080" y="543560"/>
                  </a:cubicBezTo>
                  <a:cubicBezTo>
                    <a:pt x="1644649" y="509268"/>
                    <a:pt x="1660261" y="550250"/>
                    <a:pt x="1630680" y="502920"/>
                  </a:cubicBezTo>
                  <a:cubicBezTo>
                    <a:pt x="1627842" y="498379"/>
                    <a:pt x="1628813" y="491964"/>
                    <a:pt x="1625600" y="487680"/>
                  </a:cubicBezTo>
                  <a:cubicBezTo>
                    <a:pt x="1618416" y="478101"/>
                    <a:pt x="1608667" y="470747"/>
                    <a:pt x="1600200" y="462280"/>
                  </a:cubicBezTo>
                  <a:cubicBezTo>
                    <a:pt x="1589725" y="430855"/>
                    <a:pt x="1601191" y="457680"/>
                    <a:pt x="1564640" y="416560"/>
                  </a:cubicBezTo>
                  <a:cubicBezTo>
                    <a:pt x="1560584" y="411997"/>
                    <a:pt x="1558453" y="405956"/>
                    <a:pt x="1554480" y="401320"/>
                  </a:cubicBezTo>
                  <a:cubicBezTo>
                    <a:pt x="1548246" y="394047"/>
                    <a:pt x="1540933" y="387773"/>
                    <a:pt x="1534160" y="381000"/>
                  </a:cubicBezTo>
                  <a:cubicBezTo>
                    <a:pt x="1525067" y="353721"/>
                    <a:pt x="1533608" y="373491"/>
                    <a:pt x="1508760" y="340360"/>
                  </a:cubicBezTo>
                  <a:cubicBezTo>
                    <a:pt x="1494691" y="321601"/>
                    <a:pt x="1498676" y="320116"/>
                    <a:pt x="1478280" y="299720"/>
                  </a:cubicBezTo>
                  <a:cubicBezTo>
                    <a:pt x="1473963" y="295403"/>
                    <a:pt x="1467357" y="293877"/>
                    <a:pt x="1463040" y="289560"/>
                  </a:cubicBezTo>
                  <a:cubicBezTo>
                    <a:pt x="1453688" y="280208"/>
                    <a:pt x="1446685" y="268728"/>
                    <a:pt x="1437640" y="259080"/>
                  </a:cubicBezTo>
                  <a:cubicBezTo>
                    <a:pt x="1421261" y="241610"/>
                    <a:pt x="1400124" y="228205"/>
                    <a:pt x="1386840" y="208280"/>
                  </a:cubicBezTo>
                  <a:cubicBezTo>
                    <a:pt x="1373293" y="187960"/>
                    <a:pt x="1381760" y="196427"/>
                    <a:pt x="1361440" y="182880"/>
                  </a:cubicBezTo>
                  <a:cubicBezTo>
                    <a:pt x="1358053" y="177800"/>
                    <a:pt x="1355875" y="171660"/>
                    <a:pt x="1351280" y="167640"/>
                  </a:cubicBezTo>
                  <a:cubicBezTo>
                    <a:pt x="1342090" y="159599"/>
                    <a:pt x="1320800" y="147320"/>
                    <a:pt x="1320800" y="147320"/>
                  </a:cubicBezTo>
                  <a:cubicBezTo>
                    <a:pt x="1319107" y="142240"/>
                    <a:pt x="1319065" y="136261"/>
                    <a:pt x="1315720" y="132080"/>
                  </a:cubicBezTo>
                  <a:cubicBezTo>
                    <a:pt x="1304895" y="118549"/>
                    <a:pt x="1298492" y="124202"/>
                    <a:pt x="1285240" y="116840"/>
                  </a:cubicBezTo>
                  <a:cubicBezTo>
                    <a:pt x="1274566" y="110910"/>
                    <a:pt x="1266344" y="100381"/>
                    <a:pt x="1254760" y="96520"/>
                  </a:cubicBezTo>
                  <a:cubicBezTo>
                    <a:pt x="1244600" y="93133"/>
                    <a:pt x="1233191" y="92301"/>
                    <a:pt x="1224280" y="86360"/>
                  </a:cubicBezTo>
                  <a:cubicBezTo>
                    <a:pt x="1219200" y="82973"/>
                    <a:pt x="1213730" y="80109"/>
                    <a:pt x="1209040" y="76200"/>
                  </a:cubicBezTo>
                  <a:cubicBezTo>
                    <a:pt x="1203521" y="71601"/>
                    <a:pt x="1200038" y="64524"/>
                    <a:pt x="1193800" y="60960"/>
                  </a:cubicBezTo>
                  <a:cubicBezTo>
                    <a:pt x="1187738" y="57496"/>
                    <a:pt x="1180167" y="57886"/>
                    <a:pt x="1173480" y="55880"/>
                  </a:cubicBezTo>
                  <a:cubicBezTo>
                    <a:pt x="1163222" y="52803"/>
                    <a:pt x="1153160" y="49107"/>
                    <a:pt x="1143000" y="45720"/>
                  </a:cubicBezTo>
                  <a:cubicBezTo>
                    <a:pt x="1137920" y="44027"/>
                    <a:pt x="1132955" y="41939"/>
                    <a:pt x="1127760" y="40640"/>
                  </a:cubicBezTo>
                  <a:cubicBezTo>
                    <a:pt x="1120987" y="38947"/>
                    <a:pt x="1114153" y="37478"/>
                    <a:pt x="1107440" y="35560"/>
                  </a:cubicBezTo>
                  <a:cubicBezTo>
                    <a:pt x="1102291" y="34089"/>
                    <a:pt x="1097451" y="31530"/>
                    <a:pt x="1092200" y="30480"/>
                  </a:cubicBezTo>
                  <a:cubicBezTo>
                    <a:pt x="1080459" y="28132"/>
                    <a:pt x="1068493" y="27093"/>
                    <a:pt x="1056640" y="25400"/>
                  </a:cubicBezTo>
                  <a:cubicBezTo>
                    <a:pt x="1008416" y="9325"/>
                    <a:pt x="1036826" y="16210"/>
                    <a:pt x="970280" y="10160"/>
                  </a:cubicBezTo>
                  <a:lnTo>
                    <a:pt x="955040" y="40640"/>
                  </a:lnTo>
                  <a:close/>
                </a:path>
              </a:pathLst>
            </a:custGeom>
            <a:solidFill>
              <a:srgbClr val="45C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5E490144-C37F-4BA0-B5FF-8A9AA72928C0}"/>
                </a:ext>
              </a:extLst>
            </p:cNvPr>
            <p:cNvSpPr/>
            <p:nvPr/>
          </p:nvSpPr>
          <p:spPr>
            <a:xfrm>
              <a:off x="9961125" y="2465655"/>
              <a:ext cx="1112887" cy="927785"/>
            </a:xfrm>
            <a:custGeom>
              <a:avLst/>
              <a:gdLst>
                <a:gd name="connsiteX0" fmla="*/ 462280 w 1112887"/>
                <a:gd name="connsiteY0" fmla="*/ 28625 h 927785"/>
                <a:gd name="connsiteX1" fmla="*/ 462280 w 1112887"/>
                <a:gd name="connsiteY1" fmla="*/ 28625 h 927785"/>
                <a:gd name="connsiteX2" fmla="*/ 416560 w 1112887"/>
                <a:gd name="connsiteY2" fmla="*/ 23545 h 927785"/>
                <a:gd name="connsiteX3" fmla="*/ 396240 w 1112887"/>
                <a:gd name="connsiteY3" fmla="*/ 18465 h 927785"/>
                <a:gd name="connsiteX4" fmla="*/ 269240 w 1112887"/>
                <a:gd name="connsiteY4" fmla="*/ 23545 h 927785"/>
                <a:gd name="connsiteX5" fmla="*/ 218440 w 1112887"/>
                <a:gd name="connsiteY5" fmla="*/ 28625 h 927785"/>
                <a:gd name="connsiteX6" fmla="*/ 182880 w 1112887"/>
                <a:gd name="connsiteY6" fmla="*/ 38785 h 927785"/>
                <a:gd name="connsiteX7" fmla="*/ 167640 w 1112887"/>
                <a:gd name="connsiteY7" fmla="*/ 48945 h 927785"/>
                <a:gd name="connsiteX8" fmla="*/ 137160 w 1112887"/>
                <a:gd name="connsiteY8" fmla="*/ 64185 h 927785"/>
                <a:gd name="connsiteX9" fmla="*/ 127000 w 1112887"/>
                <a:gd name="connsiteY9" fmla="*/ 79425 h 927785"/>
                <a:gd name="connsiteX10" fmla="*/ 111760 w 1112887"/>
                <a:gd name="connsiteY10" fmla="*/ 89585 h 927785"/>
                <a:gd name="connsiteX11" fmla="*/ 86360 w 1112887"/>
                <a:gd name="connsiteY11" fmla="*/ 135305 h 927785"/>
                <a:gd name="connsiteX12" fmla="*/ 50800 w 1112887"/>
                <a:gd name="connsiteY12" fmla="*/ 181025 h 927785"/>
                <a:gd name="connsiteX13" fmla="*/ 30480 w 1112887"/>
                <a:gd name="connsiteY13" fmla="*/ 211505 h 927785"/>
                <a:gd name="connsiteX14" fmla="*/ 20320 w 1112887"/>
                <a:gd name="connsiteY14" fmla="*/ 226745 h 927785"/>
                <a:gd name="connsiteX15" fmla="*/ 10160 w 1112887"/>
                <a:gd name="connsiteY15" fmla="*/ 241985 h 927785"/>
                <a:gd name="connsiteX16" fmla="*/ 0 w 1112887"/>
                <a:gd name="connsiteY16" fmla="*/ 272465 h 927785"/>
                <a:gd name="connsiteX17" fmla="*/ 5080 w 1112887"/>
                <a:gd name="connsiteY17" fmla="*/ 424865 h 927785"/>
                <a:gd name="connsiteX18" fmla="*/ 15240 w 1112887"/>
                <a:gd name="connsiteY18" fmla="*/ 455345 h 927785"/>
                <a:gd name="connsiteX19" fmla="*/ 25400 w 1112887"/>
                <a:gd name="connsiteY19" fmla="*/ 485825 h 927785"/>
                <a:gd name="connsiteX20" fmla="*/ 30480 w 1112887"/>
                <a:gd name="connsiteY20" fmla="*/ 501065 h 927785"/>
                <a:gd name="connsiteX21" fmla="*/ 55880 w 1112887"/>
                <a:gd name="connsiteY21" fmla="*/ 536625 h 927785"/>
                <a:gd name="connsiteX22" fmla="*/ 76200 w 1112887"/>
                <a:gd name="connsiteY22" fmla="*/ 567105 h 927785"/>
                <a:gd name="connsiteX23" fmla="*/ 86360 w 1112887"/>
                <a:gd name="connsiteY23" fmla="*/ 587425 h 927785"/>
                <a:gd name="connsiteX24" fmla="*/ 116840 w 1112887"/>
                <a:gd name="connsiteY24" fmla="*/ 617905 h 927785"/>
                <a:gd name="connsiteX25" fmla="*/ 137160 w 1112887"/>
                <a:gd name="connsiteY25" fmla="*/ 643305 h 927785"/>
                <a:gd name="connsiteX26" fmla="*/ 147320 w 1112887"/>
                <a:gd name="connsiteY26" fmla="*/ 658545 h 927785"/>
                <a:gd name="connsiteX27" fmla="*/ 193040 w 1112887"/>
                <a:gd name="connsiteY27" fmla="*/ 683945 h 927785"/>
                <a:gd name="connsiteX28" fmla="*/ 208280 w 1112887"/>
                <a:gd name="connsiteY28" fmla="*/ 699185 h 927785"/>
                <a:gd name="connsiteX29" fmla="*/ 233680 w 1112887"/>
                <a:gd name="connsiteY29" fmla="*/ 709345 h 927785"/>
                <a:gd name="connsiteX30" fmla="*/ 248920 w 1112887"/>
                <a:gd name="connsiteY30" fmla="*/ 719505 h 927785"/>
                <a:gd name="connsiteX31" fmla="*/ 264160 w 1112887"/>
                <a:gd name="connsiteY31" fmla="*/ 724585 h 927785"/>
                <a:gd name="connsiteX32" fmla="*/ 279400 w 1112887"/>
                <a:gd name="connsiteY32" fmla="*/ 734745 h 927785"/>
                <a:gd name="connsiteX33" fmla="*/ 294640 w 1112887"/>
                <a:gd name="connsiteY33" fmla="*/ 739825 h 927785"/>
                <a:gd name="connsiteX34" fmla="*/ 325120 w 1112887"/>
                <a:gd name="connsiteY34" fmla="*/ 760145 h 927785"/>
                <a:gd name="connsiteX35" fmla="*/ 370840 w 1112887"/>
                <a:gd name="connsiteY35" fmla="*/ 775385 h 927785"/>
                <a:gd name="connsiteX36" fmla="*/ 386080 w 1112887"/>
                <a:gd name="connsiteY36" fmla="*/ 780465 h 927785"/>
                <a:gd name="connsiteX37" fmla="*/ 411480 w 1112887"/>
                <a:gd name="connsiteY37" fmla="*/ 790625 h 927785"/>
                <a:gd name="connsiteX38" fmla="*/ 441960 w 1112887"/>
                <a:gd name="connsiteY38" fmla="*/ 800785 h 927785"/>
                <a:gd name="connsiteX39" fmla="*/ 457200 w 1112887"/>
                <a:gd name="connsiteY39" fmla="*/ 805865 h 927785"/>
                <a:gd name="connsiteX40" fmla="*/ 482600 w 1112887"/>
                <a:gd name="connsiteY40" fmla="*/ 821105 h 927785"/>
                <a:gd name="connsiteX41" fmla="*/ 497840 w 1112887"/>
                <a:gd name="connsiteY41" fmla="*/ 826185 h 927785"/>
                <a:gd name="connsiteX42" fmla="*/ 518160 w 1112887"/>
                <a:gd name="connsiteY42" fmla="*/ 836345 h 927785"/>
                <a:gd name="connsiteX43" fmla="*/ 533400 w 1112887"/>
                <a:gd name="connsiteY43" fmla="*/ 841425 h 927785"/>
                <a:gd name="connsiteX44" fmla="*/ 548640 w 1112887"/>
                <a:gd name="connsiteY44" fmla="*/ 851585 h 927785"/>
                <a:gd name="connsiteX45" fmla="*/ 579120 w 1112887"/>
                <a:gd name="connsiteY45" fmla="*/ 861745 h 927785"/>
                <a:gd name="connsiteX46" fmla="*/ 609600 w 1112887"/>
                <a:gd name="connsiteY46" fmla="*/ 871905 h 927785"/>
                <a:gd name="connsiteX47" fmla="*/ 624840 w 1112887"/>
                <a:gd name="connsiteY47" fmla="*/ 876985 h 927785"/>
                <a:gd name="connsiteX48" fmla="*/ 670560 w 1112887"/>
                <a:gd name="connsiteY48" fmla="*/ 887145 h 927785"/>
                <a:gd name="connsiteX49" fmla="*/ 706120 w 1112887"/>
                <a:gd name="connsiteY49" fmla="*/ 892225 h 927785"/>
                <a:gd name="connsiteX50" fmla="*/ 741680 w 1112887"/>
                <a:gd name="connsiteY50" fmla="*/ 907465 h 927785"/>
                <a:gd name="connsiteX51" fmla="*/ 756920 w 1112887"/>
                <a:gd name="connsiteY51" fmla="*/ 917625 h 927785"/>
                <a:gd name="connsiteX52" fmla="*/ 838200 w 1112887"/>
                <a:gd name="connsiteY52" fmla="*/ 927785 h 927785"/>
                <a:gd name="connsiteX53" fmla="*/ 929640 w 1112887"/>
                <a:gd name="connsiteY53" fmla="*/ 917625 h 927785"/>
                <a:gd name="connsiteX54" fmla="*/ 944880 w 1112887"/>
                <a:gd name="connsiteY54" fmla="*/ 912545 h 927785"/>
                <a:gd name="connsiteX55" fmla="*/ 975360 w 1112887"/>
                <a:gd name="connsiteY55" fmla="*/ 892225 h 927785"/>
                <a:gd name="connsiteX56" fmla="*/ 990600 w 1112887"/>
                <a:gd name="connsiteY56" fmla="*/ 876985 h 927785"/>
                <a:gd name="connsiteX57" fmla="*/ 1005840 w 1112887"/>
                <a:gd name="connsiteY57" fmla="*/ 866825 h 927785"/>
                <a:gd name="connsiteX58" fmla="*/ 1046480 w 1112887"/>
                <a:gd name="connsiteY58" fmla="*/ 831265 h 927785"/>
                <a:gd name="connsiteX59" fmla="*/ 1066800 w 1112887"/>
                <a:gd name="connsiteY59" fmla="*/ 810945 h 927785"/>
                <a:gd name="connsiteX60" fmla="*/ 1082040 w 1112887"/>
                <a:gd name="connsiteY60" fmla="*/ 805865 h 927785"/>
                <a:gd name="connsiteX61" fmla="*/ 1097280 w 1112887"/>
                <a:gd name="connsiteY61" fmla="*/ 795705 h 927785"/>
                <a:gd name="connsiteX62" fmla="*/ 1102360 w 1112887"/>
                <a:gd name="connsiteY62" fmla="*/ 780465 h 927785"/>
                <a:gd name="connsiteX63" fmla="*/ 1112520 w 1112887"/>
                <a:gd name="connsiteY63" fmla="*/ 765225 h 927785"/>
                <a:gd name="connsiteX64" fmla="*/ 1107440 w 1112887"/>
                <a:gd name="connsiteY64" fmla="*/ 622985 h 927785"/>
                <a:gd name="connsiteX65" fmla="*/ 1102360 w 1112887"/>
                <a:gd name="connsiteY65" fmla="*/ 607745 h 927785"/>
                <a:gd name="connsiteX66" fmla="*/ 1097280 w 1112887"/>
                <a:gd name="connsiteY66" fmla="*/ 577265 h 927785"/>
                <a:gd name="connsiteX67" fmla="*/ 1092200 w 1112887"/>
                <a:gd name="connsiteY67" fmla="*/ 562025 h 927785"/>
                <a:gd name="connsiteX68" fmla="*/ 1071880 w 1112887"/>
                <a:gd name="connsiteY68" fmla="*/ 516305 h 927785"/>
                <a:gd name="connsiteX69" fmla="*/ 1061720 w 1112887"/>
                <a:gd name="connsiteY69" fmla="*/ 465505 h 927785"/>
                <a:gd name="connsiteX70" fmla="*/ 1056640 w 1112887"/>
                <a:gd name="connsiteY70" fmla="*/ 445185 h 927785"/>
                <a:gd name="connsiteX71" fmla="*/ 1021080 w 1112887"/>
                <a:gd name="connsiteY71" fmla="*/ 384225 h 927785"/>
                <a:gd name="connsiteX72" fmla="*/ 1010920 w 1112887"/>
                <a:gd name="connsiteY72" fmla="*/ 353745 h 927785"/>
                <a:gd name="connsiteX73" fmla="*/ 1000760 w 1112887"/>
                <a:gd name="connsiteY73" fmla="*/ 338505 h 927785"/>
                <a:gd name="connsiteX74" fmla="*/ 995680 w 1112887"/>
                <a:gd name="connsiteY74" fmla="*/ 323265 h 927785"/>
                <a:gd name="connsiteX75" fmla="*/ 985520 w 1112887"/>
                <a:gd name="connsiteY75" fmla="*/ 308025 h 927785"/>
                <a:gd name="connsiteX76" fmla="*/ 980440 w 1112887"/>
                <a:gd name="connsiteY76" fmla="*/ 292785 h 927785"/>
                <a:gd name="connsiteX77" fmla="*/ 955040 w 1112887"/>
                <a:gd name="connsiteY77" fmla="*/ 262305 h 927785"/>
                <a:gd name="connsiteX78" fmla="*/ 934720 w 1112887"/>
                <a:gd name="connsiteY78" fmla="*/ 236905 h 927785"/>
                <a:gd name="connsiteX79" fmla="*/ 899160 w 1112887"/>
                <a:gd name="connsiteY79" fmla="*/ 196265 h 927785"/>
                <a:gd name="connsiteX80" fmla="*/ 894080 w 1112887"/>
                <a:gd name="connsiteY80" fmla="*/ 181025 h 927785"/>
                <a:gd name="connsiteX81" fmla="*/ 878840 w 1112887"/>
                <a:gd name="connsiteY81" fmla="*/ 170865 h 927785"/>
                <a:gd name="connsiteX82" fmla="*/ 863600 w 1112887"/>
                <a:gd name="connsiteY82" fmla="*/ 155625 h 927785"/>
                <a:gd name="connsiteX83" fmla="*/ 853440 w 1112887"/>
                <a:gd name="connsiteY83" fmla="*/ 140385 h 927785"/>
                <a:gd name="connsiteX84" fmla="*/ 822960 w 1112887"/>
                <a:gd name="connsiteY84" fmla="*/ 120065 h 927785"/>
                <a:gd name="connsiteX85" fmla="*/ 792480 w 1112887"/>
                <a:gd name="connsiteY85" fmla="*/ 94665 h 927785"/>
                <a:gd name="connsiteX86" fmla="*/ 777240 w 1112887"/>
                <a:gd name="connsiteY86" fmla="*/ 79425 h 927785"/>
                <a:gd name="connsiteX87" fmla="*/ 767080 w 1112887"/>
                <a:gd name="connsiteY87" fmla="*/ 64185 h 927785"/>
                <a:gd name="connsiteX88" fmla="*/ 746760 w 1112887"/>
                <a:gd name="connsiteY88" fmla="*/ 59105 h 927785"/>
                <a:gd name="connsiteX89" fmla="*/ 726440 w 1112887"/>
                <a:gd name="connsiteY89" fmla="*/ 43865 h 927785"/>
                <a:gd name="connsiteX90" fmla="*/ 695960 w 1112887"/>
                <a:gd name="connsiteY90" fmla="*/ 33705 h 927785"/>
                <a:gd name="connsiteX91" fmla="*/ 650240 w 1112887"/>
                <a:gd name="connsiteY91" fmla="*/ 13385 h 927785"/>
                <a:gd name="connsiteX92" fmla="*/ 635000 w 1112887"/>
                <a:gd name="connsiteY92" fmla="*/ 8305 h 927785"/>
                <a:gd name="connsiteX93" fmla="*/ 462280 w 1112887"/>
                <a:gd name="connsiteY93" fmla="*/ 28625 h 92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112887" h="927785">
                  <a:moveTo>
                    <a:pt x="462280" y="28625"/>
                  </a:moveTo>
                  <a:lnTo>
                    <a:pt x="462280" y="28625"/>
                  </a:lnTo>
                  <a:cubicBezTo>
                    <a:pt x="447040" y="26932"/>
                    <a:pt x="431715" y="25877"/>
                    <a:pt x="416560" y="23545"/>
                  </a:cubicBezTo>
                  <a:cubicBezTo>
                    <a:pt x="409659" y="22483"/>
                    <a:pt x="403222" y="18465"/>
                    <a:pt x="396240" y="18465"/>
                  </a:cubicBezTo>
                  <a:cubicBezTo>
                    <a:pt x="353873" y="18465"/>
                    <a:pt x="311573" y="21852"/>
                    <a:pt x="269240" y="23545"/>
                  </a:cubicBezTo>
                  <a:cubicBezTo>
                    <a:pt x="252307" y="25238"/>
                    <a:pt x="235287" y="26218"/>
                    <a:pt x="218440" y="28625"/>
                  </a:cubicBezTo>
                  <a:cubicBezTo>
                    <a:pt x="213883" y="29276"/>
                    <a:pt x="188670" y="35890"/>
                    <a:pt x="182880" y="38785"/>
                  </a:cubicBezTo>
                  <a:cubicBezTo>
                    <a:pt x="177419" y="41515"/>
                    <a:pt x="173101" y="46215"/>
                    <a:pt x="167640" y="48945"/>
                  </a:cubicBezTo>
                  <a:cubicBezTo>
                    <a:pt x="125576" y="69977"/>
                    <a:pt x="180836" y="35068"/>
                    <a:pt x="137160" y="64185"/>
                  </a:cubicBezTo>
                  <a:cubicBezTo>
                    <a:pt x="133773" y="69265"/>
                    <a:pt x="131317" y="75108"/>
                    <a:pt x="127000" y="79425"/>
                  </a:cubicBezTo>
                  <a:cubicBezTo>
                    <a:pt x="122683" y="83742"/>
                    <a:pt x="115780" y="84990"/>
                    <a:pt x="111760" y="89585"/>
                  </a:cubicBezTo>
                  <a:cubicBezTo>
                    <a:pt x="63894" y="144288"/>
                    <a:pt x="106078" y="99812"/>
                    <a:pt x="86360" y="135305"/>
                  </a:cubicBezTo>
                  <a:cubicBezTo>
                    <a:pt x="53689" y="194112"/>
                    <a:pt x="79596" y="144001"/>
                    <a:pt x="50800" y="181025"/>
                  </a:cubicBezTo>
                  <a:cubicBezTo>
                    <a:pt x="43303" y="190664"/>
                    <a:pt x="37253" y="201345"/>
                    <a:pt x="30480" y="211505"/>
                  </a:cubicBezTo>
                  <a:lnTo>
                    <a:pt x="20320" y="226745"/>
                  </a:lnTo>
                  <a:cubicBezTo>
                    <a:pt x="16933" y="231825"/>
                    <a:pt x="12091" y="236193"/>
                    <a:pt x="10160" y="241985"/>
                  </a:cubicBezTo>
                  <a:lnTo>
                    <a:pt x="0" y="272465"/>
                  </a:lnTo>
                  <a:cubicBezTo>
                    <a:pt x="1693" y="323265"/>
                    <a:pt x="859" y="374212"/>
                    <a:pt x="5080" y="424865"/>
                  </a:cubicBezTo>
                  <a:cubicBezTo>
                    <a:pt x="5969" y="435538"/>
                    <a:pt x="11853" y="445185"/>
                    <a:pt x="15240" y="455345"/>
                  </a:cubicBezTo>
                  <a:lnTo>
                    <a:pt x="25400" y="485825"/>
                  </a:lnTo>
                  <a:cubicBezTo>
                    <a:pt x="27093" y="490905"/>
                    <a:pt x="27510" y="496610"/>
                    <a:pt x="30480" y="501065"/>
                  </a:cubicBezTo>
                  <a:cubicBezTo>
                    <a:pt x="45336" y="523350"/>
                    <a:pt x="36977" y="511421"/>
                    <a:pt x="55880" y="536625"/>
                  </a:cubicBezTo>
                  <a:cubicBezTo>
                    <a:pt x="66777" y="569317"/>
                    <a:pt x="52417" y="533809"/>
                    <a:pt x="76200" y="567105"/>
                  </a:cubicBezTo>
                  <a:cubicBezTo>
                    <a:pt x="80602" y="573267"/>
                    <a:pt x="81629" y="581512"/>
                    <a:pt x="86360" y="587425"/>
                  </a:cubicBezTo>
                  <a:cubicBezTo>
                    <a:pt x="95336" y="598645"/>
                    <a:pt x="116840" y="617905"/>
                    <a:pt x="116840" y="617905"/>
                  </a:cubicBezTo>
                  <a:cubicBezTo>
                    <a:pt x="126730" y="647574"/>
                    <a:pt x="114182" y="620327"/>
                    <a:pt x="137160" y="643305"/>
                  </a:cubicBezTo>
                  <a:cubicBezTo>
                    <a:pt x="141477" y="647622"/>
                    <a:pt x="142725" y="654525"/>
                    <a:pt x="147320" y="658545"/>
                  </a:cubicBezTo>
                  <a:cubicBezTo>
                    <a:pt x="168819" y="677356"/>
                    <a:pt x="172108" y="676968"/>
                    <a:pt x="193040" y="683945"/>
                  </a:cubicBezTo>
                  <a:cubicBezTo>
                    <a:pt x="198120" y="689025"/>
                    <a:pt x="202188" y="695377"/>
                    <a:pt x="208280" y="699185"/>
                  </a:cubicBezTo>
                  <a:cubicBezTo>
                    <a:pt x="216013" y="704018"/>
                    <a:pt x="225524" y="705267"/>
                    <a:pt x="233680" y="709345"/>
                  </a:cubicBezTo>
                  <a:cubicBezTo>
                    <a:pt x="239141" y="712075"/>
                    <a:pt x="243459" y="716775"/>
                    <a:pt x="248920" y="719505"/>
                  </a:cubicBezTo>
                  <a:cubicBezTo>
                    <a:pt x="253709" y="721900"/>
                    <a:pt x="259371" y="722190"/>
                    <a:pt x="264160" y="724585"/>
                  </a:cubicBezTo>
                  <a:cubicBezTo>
                    <a:pt x="269621" y="727315"/>
                    <a:pt x="273939" y="732015"/>
                    <a:pt x="279400" y="734745"/>
                  </a:cubicBezTo>
                  <a:cubicBezTo>
                    <a:pt x="284189" y="737140"/>
                    <a:pt x="289959" y="737224"/>
                    <a:pt x="294640" y="739825"/>
                  </a:cubicBezTo>
                  <a:cubicBezTo>
                    <a:pt x="305314" y="745755"/>
                    <a:pt x="313536" y="756284"/>
                    <a:pt x="325120" y="760145"/>
                  </a:cubicBezTo>
                  <a:lnTo>
                    <a:pt x="370840" y="775385"/>
                  </a:lnTo>
                  <a:cubicBezTo>
                    <a:pt x="375920" y="777078"/>
                    <a:pt x="381108" y="778476"/>
                    <a:pt x="386080" y="780465"/>
                  </a:cubicBezTo>
                  <a:cubicBezTo>
                    <a:pt x="394547" y="783852"/>
                    <a:pt x="402910" y="787509"/>
                    <a:pt x="411480" y="790625"/>
                  </a:cubicBezTo>
                  <a:cubicBezTo>
                    <a:pt x="421545" y="794285"/>
                    <a:pt x="431800" y="797398"/>
                    <a:pt x="441960" y="800785"/>
                  </a:cubicBezTo>
                  <a:cubicBezTo>
                    <a:pt x="447040" y="802478"/>
                    <a:pt x="452608" y="803110"/>
                    <a:pt x="457200" y="805865"/>
                  </a:cubicBezTo>
                  <a:cubicBezTo>
                    <a:pt x="465667" y="810945"/>
                    <a:pt x="473769" y="816689"/>
                    <a:pt x="482600" y="821105"/>
                  </a:cubicBezTo>
                  <a:cubicBezTo>
                    <a:pt x="487389" y="823500"/>
                    <a:pt x="492918" y="824076"/>
                    <a:pt x="497840" y="826185"/>
                  </a:cubicBezTo>
                  <a:cubicBezTo>
                    <a:pt x="504801" y="829168"/>
                    <a:pt x="511199" y="833362"/>
                    <a:pt x="518160" y="836345"/>
                  </a:cubicBezTo>
                  <a:cubicBezTo>
                    <a:pt x="523082" y="838454"/>
                    <a:pt x="528611" y="839030"/>
                    <a:pt x="533400" y="841425"/>
                  </a:cubicBezTo>
                  <a:cubicBezTo>
                    <a:pt x="538861" y="844155"/>
                    <a:pt x="543061" y="849105"/>
                    <a:pt x="548640" y="851585"/>
                  </a:cubicBezTo>
                  <a:cubicBezTo>
                    <a:pt x="558427" y="855935"/>
                    <a:pt x="568960" y="858358"/>
                    <a:pt x="579120" y="861745"/>
                  </a:cubicBezTo>
                  <a:lnTo>
                    <a:pt x="609600" y="871905"/>
                  </a:lnTo>
                  <a:cubicBezTo>
                    <a:pt x="614680" y="873598"/>
                    <a:pt x="619645" y="875686"/>
                    <a:pt x="624840" y="876985"/>
                  </a:cubicBezTo>
                  <a:cubicBezTo>
                    <a:pt x="643107" y="881552"/>
                    <a:pt x="651212" y="883920"/>
                    <a:pt x="670560" y="887145"/>
                  </a:cubicBezTo>
                  <a:cubicBezTo>
                    <a:pt x="682371" y="889113"/>
                    <a:pt x="694267" y="890532"/>
                    <a:pt x="706120" y="892225"/>
                  </a:cubicBezTo>
                  <a:cubicBezTo>
                    <a:pt x="717973" y="897305"/>
                    <a:pt x="730145" y="901698"/>
                    <a:pt x="741680" y="907465"/>
                  </a:cubicBezTo>
                  <a:cubicBezTo>
                    <a:pt x="747141" y="910195"/>
                    <a:pt x="751128" y="915694"/>
                    <a:pt x="756920" y="917625"/>
                  </a:cubicBezTo>
                  <a:cubicBezTo>
                    <a:pt x="770425" y="922127"/>
                    <a:pt x="832932" y="927258"/>
                    <a:pt x="838200" y="927785"/>
                  </a:cubicBezTo>
                  <a:cubicBezTo>
                    <a:pt x="878093" y="924716"/>
                    <a:pt x="896182" y="925989"/>
                    <a:pt x="929640" y="917625"/>
                  </a:cubicBezTo>
                  <a:cubicBezTo>
                    <a:pt x="934835" y="916326"/>
                    <a:pt x="939800" y="914238"/>
                    <a:pt x="944880" y="912545"/>
                  </a:cubicBezTo>
                  <a:cubicBezTo>
                    <a:pt x="993497" y="863928"/>
                    <a:pt x="931249" y="921632"/>
                    <a:pt x="975360" y="892225"/>
                  </a:cubicBezTo>
                  <a:cubicBezTo>
                    <a:pt x="981338" y="888240"/>
                    <a:pt x="985081" y="881584"/>
                    <a:pt x="990600" y="876985"/>
                  </a:cubicBezTo>
                  <a:cubicBezTo>
                    <a:pt x="995290" y="873076"/>
                    <a:pt x="1000760" y="870212"/>
                    <a:pt x="1005840" y="866825"/>
                  </a:cubicBezTo>
                  <a:cubicBezTo>
                    <a:pt x="1034627" y="823645"/>
                    <a:pt x="987213" y="890532"/>
                    <a:pt x="1046480" y="831265"/>
                  </a:cubicBezTo>
                  <a:cubicBezTo>
                    <a:pt x="1053253" y="824492"/>
                    <a:pt x="1059005" y="816513"/>
                    <a:pt x="1066800" y="810945"/>
                  </a:cubicBezTo>
                  <a:cubicBezTo>
                    <a:pt x="1071157" y="807833"/>
                    <a:pt x="1077251" y="808260"/>
                    <a:pt x="1082040" y="805865"/>
                  </a:cubicBezTo>
                  <a:cubicBezTo>
                    <a:pt x="1087501" y="803135"/>
                    <a:pt x="1092200" y="799092"/>
                    <a:pt x="1097280" y="795705"/>
                  </a:cubicBezTo>
                  <a:cubicBezTo>
                    <a:pt x="1098973" y="790625"/>
                    <a:pt x="1099965" y="785254"/>
                    <a:pt x="1102360" y="780465"/>
                  </a:cubicBezTo>
                  <a:cubicBezTo>
                    <a:pt x="1105090" y="775004"/>
                    <a:pt x="1112323" y="771327"/>
                    <a:pt x="1112520" y="765225"/>
                  </a:cubicBezTo>
                  <a:cubicBezTo>
                    <a:pt x="1114050" y="717806"/>
                    <a:pt x="1110495" y="670330"/>
                    <a:pt x="1107440" y="622985"/>
                  </a:cubicBezTo>
                  <a:cubicBezTo>
                    <a:pt x="1107095" y="617641"/>
                    <a:pt x="1103522" y="612972"/>
                    <a:pt x="1102360" y="607745"/>
                  </a:cubicBezTo>
                  <a:cubicBezTo>
                    <a:pt x="1100126" y="597690"/>
                    <a:pt x="1099514" y="587320"/>
                    <a:pt x="1097280" y="577265"/>
                  </a:cubicBezTo>
                  <a:cubicBezTo>
                    <a:pt x="1096118" y="572038"/>
                    <a:pt x="1094080" y="567039"/>
                    <a:pt x="1092200" y="562025"/>
                  </a:cubicBezTo>
                  <a:cubicBezTo>
                    <a:pt x="1082471" y="536080"/>
                    <a:pt x="1083425" y="539395"/>
                    <a:pt x="1071880" y="516305"/>
                  </a:cubicBezTo>
                  <a:cubicBezTo>
                    <a:pt x="1063210" y="455618"/>
                    <a:pt x="1071853" y="500971"/>
                    <a:pt x="1061720" y="465505"/>
                  </a:cubicBezTo>
                  <a:cubicBezTo>
                    <a:pt x="1059802" y="458792"/>
                    <a:pt x="1059325" y="451630"/>
                    <a:pt x="1056640" y="445185"/>
                  </a:cubicBezTo>
                  <a:cubicBezTo>
                    <a:pt x="1041573" y="409025"/>
                    <a:pt x="1040354" y="409924"/>
                    <a:pt x="1021080" y="384225"/>
                  </a:cubicBezTo>
                  <a:cubicBezTo>
                    <a:pt x="1017693" y="374065"/>
                    <a:pt x="1016861" y="362656"/>
                    <a:pt x="1010920" y="353745"/>
                  </a:cubicBezTo>
                  <a:cubicBezTo>
                    <a:pt x="1007533" y="348665"/>
                    <a:pt x="1003490" y="343966"/>
                    <a:pt x="1000760" y="338505"/>
                  </a:cubicBezTo>
                  <a:cubicBezTo>
                    <a:pt x="998365" y="333716"/>
                    <a:pt x="998075" y="328054"/>
                    <a:pt x="995680" y="323265"/>
                  </a:cubicBezTo>
                  <a:cubicBezTo>
                    <a:pt x="992950" y="317804"/>
                    <a:pt x="988250" y="313486"/>
                    <a:pt x="985520" y="308025"/>
                  </a:cubicBezTo>
                  <a:cubicBezTo>
                    <a:pt x="983125" y="303236"/>
                    <a:pt x="982835" y="297574"/>
                    <a:pt x="980440" y="292785"/>
                  </a:cubicBezTo>
                  <a:cubicBezTo>
                    <a:pt x="973367" y="278640"/>
                    <a:pt x="966275" y="273540"/>
                    <a:pt x="955040" y="262305"/>
                  </a:cubicBezTo>
                  <a:cubicBezTo>
                    <a:pt x="943600" y="227985"/>
                    <a:pt x="959466" y="265186"/>
                    <a:pt x="934720" y="236905"/>
                  </a:cubicBezTo>
                  <a:cubicBezTo>
                    <a:pt x="893233" y="189492"/>
                    <a:pt x="933450" y="219125"/>
                    <a:pt x="899160" y="196265"/>
                  </a:cubicBezTo>
                  <a:cubicBezTo>
                    <a:pt x="897467" y="191185"/>
                    <a:pt x="897425" y="185206"/>
                    <a:pt x="894080" y="181025"/>
                  </a:cubicBezTo>
                  <a:cubicBezTo>
                    <a:pt x="890266" y="176257"/>
                    <a:pt x="883530" y="174774"/>
                    <a:pt x="878840" y="170865"/>
                  </a:cubicBezTo>
                  <a:cubicBezTo>
                    <a:pt x="873321" y="166266"/>
                    <a:pt x="868199" y="161144"/>
                    <a:pt x="863600" y="155625"/>
                  </a:cubicBezTo>
                  <a:cubicBezTo>
                    <a:pt x="859691" y="150935"/>
                    <a:pt x="858035" y="144405"/>
                    <a:pt x="853440" y="140385"/>
                  </a:cubicBezTo>
                  <a:cubicBezTo>
                    <a:pt x="844250" y="132344"/>
                    <a:pt x="830286" y="129834"/>
                    <a:pt x="822960" y="120065"/>
                  </a:cubicBezTo>
                  <a:cubicBezTo>
                    <a:pt x="804507" y="95461"/>
                    <a:pt x="815752" y="102422"/>
                    <a:pt x="792480" y="94665"/>
                  </a:cubicBezTo>
                  <a:cubicBezTo>
                    <a:pt x="787400" y="89585"/>
                    <a:pt x="781839" y="84944"/>
                    <a:pt x="777240" y="79425"/>
                  </a:cubicBezTo>
                  <a:cubicBezTo>
                    <a:pt x="773331" y="74735"/>
                    <a:pt x="772160" y="67572"/>
                    <a:pt x="767080" y="64185"/>
                  </a:cubicBezTo>
                  <a:cubicBezTo>
                    <a:pt x="761271" y="60312"/>
                    <a:pt x="753533" y="60798"/>
                    <a:pt x="746760" y="59105"/>
                  </a:cubicBezTo>
                  <a:cubicBezTo>
                    <a:pt x="739987" y="54025"/>
                    <a:pt x="734013" y="47651"/>
                    <a:pt x="726440" y="43865"/>
                  </a:cubicBezTo>
                  <a:cubicBezTo>
                    <a:pt x="716861" y="39076"/>
                    <a:pt x="704871" y="39646"/>
                    <a:pt x="695960" y="33705"/>
                  </a:cubicBezTo>
                  <a:cubicBezTo>
                    <a:pt x="671809" y="17604"/>
                    <a:pt x="686512" y="25476"/>
                    <a:pt x="650240" y="13385"/>
                  </a:cubicBezTo>
                  <a:lnTo>
                    <a:pt x="635000" y="8305"/>
                  </a:lnTo>
                  <a:cubicBezTo>
                    <a:pt x="557109" y="-17659"/>
                    <a:pt x="491067" y="25238"/>
                    <a:pt x="462280" y="28625"/>
                  </a:cubicBezTo>
                  <a:close/>
                </a:path>
              </a:pathLst>
            </a:custGeom>
            <a:solidFill>
              <a:srgbClr val="79D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任意多边形: 形状 157">
              <a:extLst>
                <a:ext uri="{FF2B5EF4-FFF2-40B4-BE49-F238E27FC236}">
                  <a16:creationId xmlns:a16="http://schemas.microsoft.com/office/drawing/2014/main" id="{90268AC5-471F-4448-98D2-9BE2A2E07EAA}"/>
                </a:ext>
              </a:extLst>
            </p:cNvPr>
            <p:cNvSpPr/>
            <p:nvPr/>
          </p:nvSpPr>
          <p:spPr>
            <a:xfrm>
              <a:off x="10093205" y="2603070"/>
              <a:ext cx="741680" cy="632108"/>
            </a:xfrm>
            <a:custGeom>
              <a:avLst/>
              <a:gdLst>
                <a:gd name="connsiteX0" fmla="*/ 416560 w 741680"/>
                <a:gd name="connsiteY0" fmla="*/ 10160 h 711200"/>
                <a:gd name="connsiteX1" fmla="*/ 416560 w 741680"/>
                <a:gd name="connsiteY1" fmla="*/ 10160 h 711200"/>
                <a:gd name="connsiteX2" fmla="*/ 370840 w 741680"/>
                <a:gd name="connsiteY2" fmla="*/ 5080 h 711200"/>
                <a:gd name="connsiteX3" fmla="*/ 340360 w 741680"/>
                <a:gd name="connsiteY3" fmla="*/ 0 h 711200"/>
                <a:gd name="connsiteX4" fmla="*/ 96520 w 741680"/>
                <a:gd name="connsiteY4" fmla="*/ 5080 h 711200"/>
                <a:gd name="connsiteX5" fmla="*/ 81280 w 741680"/>
                <a:gd name="connsiteY5" fmla="*/ 10160 h 711200"/>
                <a:gd name="connsiteX6" fmla="*/ 71120 w 741680"/>
                <a:gd name="connsiteY6" fmla="*/ 25400 h 711200"/>
                <a:gd name="connsiteX7" fmla="*/ 40640 w 741680"/>
                <a:gd name="connsiteY7" fmla="*/ 35560 h 711200"/>
                <a:gd name="connsiteX8" fmla="*/ 30480 w 741680"/>
                <a:gd name="connsiteY8" fmla="*/ 66040 h 711200"/>
                <a:gd name="connsiteX9" fmla="*/ 20320 w 741680"/>
                <a:gd name="connsiteY9" fmla="*/ 81280 h 711200"/>
                <a:gd name="connsiteX10" fmla="*/ 10160 w 741680"/>
                <a:gd name="connsiteY10" fmla="*/ 111760 h 711200"/>
                <a:gd name="connsiteX11" fmla="*/ 0 w 741680"/>
                <a:gd name="connsiteY11" fmla="*/ 193040 h 711200"/>
                <a:gd name="connsiteX12" fmla="*/ 10160 w 741680"/>
                <a:gd name="connsiteY12" fmla="*/ 325120 h 711200"/>
                <a:gd name="connsiteX13" fmla="*/ 15240 w 741680"/>
                <a:gd name="connsiteY13" fmla="*/ 345440 h 711200"/>
                <a:gd name="connsiteX14" fmla="*/ 25400 w 741680"/>
                <a:gd name="connsiteY14" fmla="*/ 406400 h 711200"/>
                <a:gd name="connsiteX15" fmla="*/ 55880 w 741680"/>
                <a:gd name="connsiteY15" fmla="*/ 467360 h 711200"/>
                <a:gd name="connsiteX16" fmla="*/ 66040 w 741680"/>
                <a:gd name="connsiteY16" fmla="*/ 482600 h 711200"/>
                <a:gd name="connsiteX17" fmla="*/ 76200 w 741680"/>
                <a:gd name="connsiteY17" fmla="*/ 497840 h 711200"/>
                <a:gd name="connsiteX18" fmla="*/ 96520 w 741680"/>
                <a:gd name="connsiteY18" fmla="*/ 513080 h 711200"/>
                <a:gd name="connsiteX19" fmla="*/ 116840 w 741680"/>
                <a:gd name="connsiteY19" fmla="*/ 533400 h 711200"/>
                <a:gd name="connsiteX20" fmla="*/ 121920 w 741680"/>
                <a:gd name="connsiteY20" fmla="*/ 548640 h 711200"/>
                <a:gd name="connsiteX21" fmla="*/ 137160 w 741680"/>
                <a:gd name="connsiteY21" fmla="*/ 558800 h 711200"/>
                <a:gd name="connsiteX22" fmla="*/ 157480 w 741680"/>
                <a:gd name="connsiteY22" fmla="*/ 579120 h 711200"/>
                <a:gd name="connsiteX23" fmla="*/ 172720 w 741680"/>
                <a:gd name="connsiteY23" fmla="*/ 584200 h 711200"/>
                <a:gd name="connsiteX24" fmla="*/ 198120 w 741680"/>
                <a:gd name="connsiteY24" fmla="*/ 599440 h 711200"/>
                <a:gd name="connsiteX25" fmla="*/ 213360 w 741680"/>
                <a:gd name="connsiteY25" fmla="*/ 604520 h 711200"/>
                <a:gd name="connsiteX26" fmla="*/ 254000 w 741680"/>
                <a:gd name="connsiteY26" fmla="*/ 619760 h 711200"/>
                <a:gd name="connsiteX27" fmla="*/ 279400 w 741680"/>
                <a:gd name="connsiteY27" fmla="*/ 624840 h 711200"/>
                <a:gd name="connsiteX28" fmla="*/ 325120 w 741680"/>
                <a:gd name="connsiteY28" fmla="*/ 640080 h 711200"/>
                <a:gd name="connsiteX29" fmla="*/ 340360 w 741680"/>
                <a:gd name="connsiteY29" fmla="*/ 645160 h 711200"/>
                <a:gd name="connsiteX30" fmla="*/ 370840 w 741680"/>
                <a:gd name="connsiteY30" fmla="*/ 650240 h 711200"/>
                <a:gd name="connsiteX31" fmla="*/ 411480 w 741680"/>
                <a:gd name="connsiteY31" fmla="*/ 665480 h 711200"/>
                <a:gd name="connsiteX32" fmla="*/ 457200 w 741680"/>
                <a:gd name="connsiteY32" fmla="*/ 680720 h 711200"/>
                <a:gd name="connsiteX33" fmla="*/ 508000 w 741680"/>
                <a:gd name="connsiteY33" fmla="*/ 690880 h 711200"/>
                <a:gd name="connsiteX34" fmla="*/ 528320 w 741680"/>
                <a:gd name="connsiteY34" fmla="*/ 695960 h 711200"/>
                <a:gd name="connsiteX35" fmla="*/ 558800 w 741680"/>
                <a:gd name="connsiteY35" fmla="*/ 706120 h 711200"/>
                <a:gd name="connsiteX36" fmla="*/ 619760 w 741680"/>
                <a:gd name="connsiteY36" fmla="*/ 711200 h 711200"/>
                <a:gd name="connsiteX37" fmla="*/ 675640 w 741680"/>
                <a:gd name="connsiteY37" fmla="*/ 706120 h 711200"/>
                <a:gd name="connsiteX38" fmla="*/ 685800 w 741680"/>
                <a:gd name="connsiteY38" fmla="*/ 690880 h 711200"/>
                <a:gd name="connsiteX39" fmla="*/ 701040 w 741680"/>
                <a:gd name="connsiteY39" fmla="*/ 685800 h 711200"/>
                <a:gd name="connsiteX40" fmla="*/ 711200 w 741680"/>
                <a:gd name="connsiteY40" fmla="*/ 670560 h 711200"/>
                <a:gd name="connsiteX41" fmla="*/ 721360 w 741680"/>
                <a:gd name="connsiteY41" fmla="*/ 629920 h 711200"/>
                <a:gd name="connsiteX42" fmla="*/ 736600 w 741680"/>
                <a:gd name="connsiteY42" fmla="*/ 594360 h 711200"/>
                <a:gd name="connsiteX43" fmla="*/ 741680 w 741680"/>
                <a:gd name="connsiteY43" fmla="*/ 441960 h 711200"/>
                <a:gd name="connsiteX44" fmla="*/ 736600 w 741680"/>
                <a:gd name="connsiteY44" fmla="*/ 320040 h 711200"/>
                <a:gd name="connsiteX45" fmla="*/ 731520 w 741680"/>
                <a:gd name="connsiteY45" fmla="*/ 299720 h 711200"/>
                <a:gd name="connsiteX46" fmla="*/ 726440 w 741680"/>
                <a:gd name="connsiteY46" fmla="*/ 264160 h 711200"/>
                <a:gd name="connsiteX47" fmla="*/ 716280 w 741680"/>
                <a:gd name="connsiteY47" fmla="*/ 233680 h 711200"/>
                <a:gd name="connsiteX48" fmla="*/ 711200 w 741680"/>
                <a:gd name="connsiteY48" fmla="*/ 218440 h 711200"/>
                <a:gd name="connsiteX49" fmla="*/ 690880 w 741680"/>
                <a:gd name="connsiteY49" fmla="*/ 187960 h 711200"/>
                <a:gd name="connsiteX50" fmla="*/ 680720 w 741680"/>
                <a:gd name="connsiteY50" fmla="*/ 172720 h 711200"/>
                <a:gd name="connsiteX51" fmla="*/ 665480 w 741680"/>
                <a:gd name="connsiteY51" fmla="*/ 162560 h 711200"/>
                <a:gd name="connsiteX52" fmla="*/ 645160 w 741680"/>
                <a:gd name="connsiteY52" fmla="*/ 132080 h 711200"/>
                <a:gd name="connsiteX53" fmla="*/ 614680 w 741680"/>
                <a:gd name="connsiteY53" fmla="*/ 121920 h 711200"/>
                <a:gd name="connsiteX54" fmla="*/ 589280 w 741680"/>
                <a:gd name="connsiteY54" fmla="*/ 96520 h 711200"/>
                <a:gd name="connsiteX55" fmla="*/ 579120 w 741680"/>
                <a:gd name="connsiteY55" fmla="*/ 81280 h 711200"/>
                <a:gd name="connsiteX56" fmla="*/ 563880 w 741680"/>
                <a:gd name="connsiteY56" fmla="*/ 76200 h 711200"/>
                <a:gd name="connsiteX57" fmla="*/ 518160 w 741680"/>
                <a:gd name="connsiteY57" fmla="*/ 45720 h 711200"/>
                <a:gd name="connsiteX58" fmla="*/ 502920 w 741680"/>
                <a:gd name="connsiteY58" fmla="*/ 35560 h 711200"/>
                <a:gd name="connsiteX59" fmla="*/ 487680 w 741680"/>
                <a:gd name="connsiteY59" fmla="*/ 30480 h 711200"/>
                <a:gd name="connsiteX60" fmla="*/ 472440 w 741680"/>
                <a:gd name="connsiteY60" fmla="*/ 20320 h 711200"/>
                <a:gd name="connsiteX61" fmla="*/ 441960 w 741680"/>
                <a:gd name="connsiteY61" fmla="*/ 10160 h 711200"/>
                <a:gd name="connsiteX62" fmla="*/ 426720 w 741680"/>
                <a:gd name="connsiteY62" fmla="*/ 5080 h 711200"/>
                <a:gd name="connsiteX63" fmla="*/ 416560 w 741680"/>
                <a:gd name="connsiteY63" fmla="*/ 1016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741680" h="711200">
                  <a:moveTo>
                    <a:pt x="416560" y="10160"/>
                  </a:moveTo>
                  <a:lnTo>
                    <a:pt x="416560" y="10160"/>
                  </a:lnTo>
                  <a:cubicBezTo>
                    <a:pt x="401320" y="8467"/>
                    <a:pt x="386039" y="7107"/>
                    <a:pt x="370840" y="5080"/>
                  </a:cubicBezTo>
                  <a:cubicBezTo>
                    <a:pt x="360630" y="3719"/>
                    <a:pt x="350660" y="0"/>
                    <a:pt x="340360" y="0"/>
                  </a:cubicBezTo>
                  <a:cubicBezTo>
                    <a:pt x="259062" y="0"/>
                    <a:pt x="177800" y="3387"/>
                    <a:pt x="96520" y="5080"/>
                  </a:cubicBezTo>
                  <a:cubicBezTo>
                    <a:pt x="91440" y="6773"/>
                    <a:pt x="85461" y="6815"/>
                    <a:pt x="81280" y="10160"/>
                  </a:cubicBezTo>
                  <a:cubicBezTo>
                    <a:pt x="76512" y="13974"/>
                    <a:pt x="76297" y="22164"/>
                    <a:pt x="71120" y="25400"/>
                  </a:cubicBezTo>
                  <a:cubicBezTo>
                    <a:pt x="62038" y="31076"/>
                    <a:pt x="40640" y="35560"/>
                    <a:pt x="40640" y="35560"/>
                  </a:cubicBezTo>
                  <a:cubicBezTo>
                    <a:pt x="37253" y="45720"/>
                    <a:pt x="36421" y="57129"/>
                    <a:pt x="30480" y="66040"/>
                  </a:cubicBezTo>
                  <a:cubicBezTo>
                    <a:pt x="27093" y="71120"/>
                    <a:pt x="22800" y="75701"/>
                    <a:pt x="20320" y="81280"/>
                  </a:cubicBezTo>
                  <a:cubicBezTo>
                    <a:pt x="15970" y="91067"/>
                    <a:pt x="10160" y="111760"/>
                    <a:pt x="10160" y="111760"/>
                  </a:cubicBezTo>
                  <a:cubicBezTo>
                    <a:pt x="7911" y="127504"/>
                    <a:pt x="0" y="180235"/>
                    <a:pt x="0" y="193040"/>
                  </a:cubicBezTo>
                  <a:cubicBezTo>
                    <a:pt x="0" y="216980"/>
                    <a:pt x="5076" y="292072"/>
                    <a:pt x="10160" y="325120"/>
                  </a:cubicBezTo>
                  <a:cubicBezTo>
                    <a:pt x="11222" y="332021"/>
                    <a:pt x="13991" y="338571"/>
                    <a:pt x="15240" y="345440"/>
                  </a:cubicBezTo>
                  <a:cubicBezTo>
                    <a:pt x="19205" y="367246"/>
                    <a:pt x="19656" y="385340"/>
                    <a:pt x="25400" y="406400"/>
                  </a:cubicBezTo>
                  <a:cubicBezTo>
                    <a:pt x="35107" y="441993"/>
                    <a:pt x="34538" y="435348"/>
                    <a:pt x="55880" y="467360"/>
                  </a:cubicBezTo>
                  <a:lnTo>
                    <a:pt x="66040" y="482600"/>
                  </a:lnTo>
                  <a:cubicBezTo>
                    <a:pt x="69427" y="487680"/>
                    <a:pt x="71316" y="494177"/>
                    <a:pt x="76200" y="497840"/>
                  </a:cubicBezTo>
                  <a:lnTo>
                    <a:pt x="96520" y="513080"/>
                  </a:lnTo>
                  <a:cubicBezTo>
                    <a:pt x="110067" y="553720"/>
                    <a:pt x="89747" y="506307"/>
                    <a:pt x="116840" y="533400"/>
                  </a:cubicBezTo>
                  <a:cubicBezTo>
                    <a:pt x="120626" y="537186"/>
                    <a:pt x="118575" y="544459"/>
                    <a:pt x="121920" y="548640"/>
                  </a:cubicBezTo>
                  <a:cubicBezTo>
                    <a:pt x="125734" y="553408"/>
                    <a:pt x="132524" y="554827"/>
                    <a:pt x="137160" y="558800"/>
                  </a:cubicBezTo>
                  <a:cubicBezTo>
                    <a:pt x="144433" y="565034"/>
                    <a:pt x="149685" y="573552"/>
                    <a:pt x="157480" y="579120"/>
                  </a:cubicBezTo>
                  <a:cubicBezTo>
                    <a:pt x="161837" y="582232"/>
                    <a:pt x="167931" y="581805"/>
                    <a:pt x="172720" y="584200"/>
                  </a:cubicBezTo>
                  <a:cubicBezTo>
                    <a:pt x="181551" y="588616"/>
                    <a:pt x="189289" y="595024"/>
                    <a:pt x="198120" y="599440"/>
                  </a:cubicBezTo>
                  <a:cubicBezTo>
                    <a:pt x="202909" y="601835"/>
                    <a:pt x="208346" y="602640"/>
                    <a:pt x="213360" y="604520"/>
                  </a:cubicBezTo>
                  <a:cubicBezTo>
                    <a:pt x="222683" y="608016"/>
                    <a:pt x="242469" y="616877"/>
                    <a:pt x="254000" y="619760"/>
                  </a:cubicBezTo>
                  <a:cubicBezTo>
                    <a:pt x="262377" y="621854"/>
                    <a:pt x="271098" y="622468"/>
                    <a:pt x="279400" y="624840"/>
                  </a:cubicBezTo>
                  <a:cubicBezTo>
                    <a:pt x="294846" y="629253"/>
                    <a:pt x="309880" y="635000"/>
                    <a:pt x="325120" y="640080"/>
                  </a:cubicBezTo>
                  <a:cubicBezTo>
                    <a:pt x="330200" y="641773"/>
                    <a:pt x="335078" y="644280"/>
                    <a:pt x="340360" y="645160"/>
                  </a:cubicBezTo>
                  <a:lnTo>
                    <a:pt x="370840" y="650240"/>
                  </a:lnTo>
                  <a:cubicBezTo>
                    <a:pt x="406407" y="668024"/>
                    <a:pt x="375513" y="654413"/>
                    <a:pt x="411480" y="665480"/>
                  </a:cubicBezTo>
                  <a:cubicBezTo>
                    <a:pt x="426834" y="670204"/>
                    <a:pt x="441448" y="677570"/>
                    <a:pt x="457200" y="680720"/>
                  </a:cubicBezTo>
                  <a:cubicBezTo>
                    <a:pt x="474133" y="684107"/>
                    <a:pt x="491247" y="686692"/>
                    <a:pt x="508000" y="690880"/>
                  </a:cubicBezTo>
                  <a:cubicBezTo>
                    <a:pt x="514773" y="692573"/>
                    <a:pt x="521633" y="693954"/>
                    <a:pt x="528320" y="695960"/>
                  </a:cubicBezTo>
                  <a:cubicBezTo>
                    <a:pt x="538578" y="699037"/>
                    <a:pt x="548236" y="704359"/>
                    <a:pt x="558800" y="706120"/>
                  </a:cubicBezTo>
                  <a:cubicBezTo>
                    <a:pt x="578913" y="709472"/>
                    <a:pt x="599440" y="709507"/>
                    <a:pt x="619760" y="711200"/>
                  </a:cubicBezTo>
                  <a:cubicBezTo>
                    <a:pt x="638387" y="709507"/>
                    <a:pt x="657764" y="711620"/>
                    <a:pt x="675640" y="706120"/>
                  </a:cubicBezTo>
                  <a:cubicBezTo>
                    <a:pt x="681475" y="704324"/>
                    <a:pt x="681032" y="694694"/>
                    <a:pt x="685800" y="690880"/>
                  </a:cubicBezTo>
                  <a:cubicBezTo>
                    <a:pt x="689981" y="687535"/>
                    <a:pt x="695960" y="687493"/>
                    <a:pt x="701040" y="685800"/>
                  </a:cubicBezTo>
                  <a:cubicBezTo>
                    <a:pt x="704427" y="680720"/>
                    <a:pt x="709114" y="676298"/>
                    <a:pt x="711200" y="670560"/>
                  </a:cubicBezTo>
                  <a:cubicBezTo>
                    <a:pt x="715972" y="657437"/>
                    <a:pt x="715115" y="642409"/>
                    <a:pt x="721360" y="629920"/>
                  </a:cubicBezTo>
                  <a:cubicBezTo>
                    <a:pt x="733915" y="604811"/>
                    <a:pt x="729125" y="616784"/>
                    <a:pt x="736600" y="594360"/>
                  </a:cubicBezTo>
                  <a:cubicBezTo>
                    <a:pt x="738293" y="543560"/>
                    <a:pt x="741680" y="492788"/>
                    <a:pt x="741680" y="441960"/>
                  </a:cubicBezTo>
                  <a:cubicBezTo>
                    <a:pt x="741680" y="401285"/>
                    <a:pt x="739498" y="360612"/>
                    <a:pt x="736600" y="320040"/>
                  </a:cubicBezTo>
                  <a:cubicBezTo>
                    <a:pt x="736103" y="313076"/>
                    <a:pt x="732769" y="306589"/>
                    <a:pt x="731520" y="299720"/>
                  </a:cubicBezTo>
                  <a:cubicBezTo>
                    <a:pt x="729378" y="287939"/>
                    <a:pt x="729132" y="275827"/>
                    <a:pt x="726440" y="264160"/>
                  </a:cubicBezTo>
                  <a:cubicBezTo>
                    <a:pt x="724032" y="253725"/>
                    <a:pt x="719667" y="243840"/>
                    <a:pt x="716280" y="233680"/>
                  </a:cubicBezTo>
                  <a:cubicBezTo>
                    <a:pt x="714587" y="228600"/>
                    <a:pt x="714170" y="222895"/>
                    <a:pt x="711200" y="218440"/>
                  </a:cubicBezTo>
                  <a:lnTo>
                    <a:pt x="690880" y="187960"/>
                  </a:lnTo>
                  <a:cubicBezTo>
                    <a:pt x="687493" y="182880"/>
                    <a:pt x="685800" y="176107"/>
                    <a:pt x="680720" y="172720"/>
                  </a:cubicBezTo>
                  <a:lnTo>
                    <a:pt x="665480" y="162560"/>
                  </a:lnTo>
                  <a:cubicBezTo>
                    <a:pt x="658707" y="152400"/>
                    <a:pt x="656744" y="135941"/>
                    <a:pt x="645160" y="132080"/>
                  </a:cubicBezTo>
                  <a:lnTo>
                    <a:pt x="614680" y="121920"/>
                  </a:lnTo>
                  <a:cubicBezTo>
                    <a:pt x="587587" y="81280"/>
                    <a:pt x="623147" y="130387"/>
                    <a:pt x="589280" y="96520"/>
                  </a:cubicBezTo>
                  <a:cubicBezTo>
                    <a:pt x="584963" y="92203"/>
                    <a:pt x="583888" y="85094"/>
                    <a:pt x="579120" y="81280"/>
                  </a:cubicBezTo>
                  <a:cubicBezTo>
                    <a:pt x="574939" y="77935"/>
                    <a:pt x="568561" y="78801"/>
                    <a:pt x="563880" y="76200"/>
                  </a:cubicBezTo>
                  <a:lnTo>
                    <a:pt x="518160" y="45720"/>
                  </a:lnTo>
                  <a:cubicBezTo>
                    <a:pt x="513080" y="42333"/>
                    <a:pt x="508712" y="37491"/>
                    <a:pt x="502920" y="35560"/>
                  </a:cubicBezTo>
                  <a:cubicBezTo>
                    <a:pt x="497840" y="33867"/>
                    <a:pt x="492469" y="32875"/>
                    <a:pt x="487680" y="30480"/>
                  </a:cubicBezTo>
                  <a:cubicBezTo>
                    <a:pt x="482219" y="27750"/>
                    <a:pt x="478019" y="22800"/>
                    <a:pt x="472440" y="20320"/>
                  </a:cubicBezTo>
                  <a:cubicBezTo>
                    <a:pt x="462653" y="15970"/>
                    <a:pt x="452120" y="13547"/>
                    <a:pt x="441960" y="10160"/>
                  </a:cubicBezTo>
                  <a:lnTo>
                    <a:pt x="426720" y="5080"/>
                  </a:lnTo>
                  <a:cubicBezTo>
                    <a:pt x="409208" y="-757"/>
                    <a:pt x="418253" y="9313"/>
                    <a:pt x="416560" y="10160"/>
                  </a:cubicBezTo>
                  <a:close/>
                </a:path>
              </a:pathLst>
            </a:custGeom>
            <a:solidFill>
              <a:srgbClr val="B3DE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任意多边形: 形状 155">
              <a:extLst>
                <a:ext uri="{FF2B5EF4-FFF2-40B4-BE49-F238E27FC236}">
                  <a16:creationId xmlns:a16="http://schemas.microsoft.com/office/drawing/2014/main" id="{096B3581-F1D9-4028-BA7F-E09573DBE017}"/>
                </a:ext>
              </a:extLst>
            </p:cNvPr>
            <p:cNvSpPr/>
            <p:nvPr/>
          </p:nvSpPr>
          <p:spPr>
            <a:xfrm>
              <a:off x="10189725" y="2722880"/>
              <a:ext cx="548640" cy="345440"/>
            </a:xfrm>
            <a:custGeom>
              <a:avLst/>
              <a:gdLst>
                <a:gd name="connsiteX0" fmla="*/ 538480 w 548640"/>
                <a:gd name="connsiteY0" fmla="*/ 116840 h 345440"/>
                <a:gd name="connsiteX1" fmla="*/ 538480 w 548640"/>
                <a:gd name="connsiteY1" fmla="*/ 116840 h 345440"/>
                <a:gd name="connsiteX2" fmla="*/ 508000 w 548640"/>
                <a:gd name="connsiteY2" fmla="*/ 81280 h 345440"/>
                <a:gd name="connsiteX3" fmla="*/ 492760 w 548640"/>
                <a:gd name="connsiteY3" fmla="*/ 76200 h 345440"/>
                <a:gd name="connsiteX4" fmla="*/ 477520 w 548640"/>
                <a:gd name="connsiteY4" fmla="*/ 60960 h 345440"/>
                <a:gd name="connsiteX5" fmla="*/ 447040 w 548640"/>
                <a:gd name="connsiteY5" fmla="*/ 50800 h 345440"/>
                <a:gd name="connsiteX6" fmla="*/ 431800 w 548640"/>
                <a:gd name="connsiteY6" fmla="*/ 40640 h 345440"/>
                <a:gd name="connsiteX7" fmla="*/ 381000 w 548640"/>
                <a:gd name="connsiteY7" fmla="*/ 25400 h 345440"/>
                <a:gd name="connsiteX8" fmla="*/ 335280 w 548640"/>
                <a:gd name="connsiteY8" fmla="*/ 20320 h 345440"/>
                <a:gd name="connsiteX9" fmla="*/ 320040 w 548640"/>
                <a:gd name="connsiteY9" fmla="*/ 15240 h 345440"/>
                <a:gd name="connsiteX10" fmla="*/ 238760 w 548640"/>
                <a:gd name="connsiteY10" fmla="*/ 5080 h 345440"/>
                <a:gd name="connsiteX11" fmla="*/ 193040 w 548640"/>
                <a:gd name="connsiteY11" fmla="*/ 0 h 345440"/>
                <a:gd name="connsiteX12" fmla="*/ 55880 w 548640"/>
                <a:gd name="connsiteY12" fmla="*/ 5080 h 345440"/>
                <a:gd name="connsiteX13" fmla="*/ 40640 w 548640"/>
                <a:gd name="connsiteY13" fmla="*/ 10160 h 345440"/>
                <a:gd name="connsiteX14" fmla="*/ 25400 w 548640"/>
                <a:gd name="connsiteY14" fmla="*/ 20320 h 345440"/>
                <a:gd name="connsiteX15" fmla="*/ 0 w 548640"/>
                <a:gd name="connsiteY15" fmla="*/ 76200 h 345440"/>
                <a:gd name="connsiteX16" fmla="*/ 15240 w 548640"/>
                <a:gd name="connsiteY16" fmla="*/ 162560 h 345440"/>
                <a:gd name="connsiteX17" fmla="*/ 40640 w 548640"/>
                <a:gd name="connsiteY17" fmla="*/ 198120 h 345440"/>
                <a:gd name="connsiteX18" fmla="*/ 76200 w 548640"/>
                <a:gd name="connsiteY18" fmla="*/ 243840 h 345440"/>
                <a:gd name="connsiteX19" fmla="*/ 91440 w 548640"/>
                <a:gd name="connsiteY19" fmla="*/ 254000 h 345440"/>
                <a:gd name="connsiteX20" fmla="*/ 101600 w 548640"/>
                <a:gd name="connsiteY20" fmla="*/ 269240 h 345440"/>
                <a:gd name="connsiteX21" fmla="*/ 147320 w 548640"/>
                <a:gd name="connsiteY21" fmla="*/ 289560 h 345440"/>
                <a:gd name="connsiteX22" fmla="*/ 162560 w 548640"/>
                <a:gd name="connsiteY22" fmla="*/ 294640 h 345440"/>
                <a:gd name="connsiteX23" fmla="*/ 177800 w 548640"/>
                <a:gd name="connsiteY23" fmla="*/ 299720 h 345440"/>
                <a:gd name="connsiteX24" fmla="*/ 193040 w 548640"/>
                <a:gd name="connsiteY24" fmla="*/ 304800 h 345440"/>
                <a:gd name="connsiteX25" fmla="*/ 223520 w 548640"/>
                <a:gd name="connsiteY25" fmla="*/ 309880 h 345440"/>
                <a:gd name="connsiteX26" fmla="*/ 238760 w 548640"/>
                <a:gd name="connsiteY26" fmla="*/ 314960 h 345440"/>
                <a:gd name="connsiteX27" fmla="*/ 279400 w 548640"/>
                <a:gd name="connsiteY27" fmla="*/ 330200 h 345440"/>
                <a:gd name="connsiteX28" fmla="*/ 304800 w 548640"/>
                <a:gd name="connsiteY28" fmla="*/ 335280 h 345440"/>
                <a:gd name="connsiteX29" fmla="*/ 320040 w 548640"/>
                <a:gd name="connsiteY29" fmla="*/ 340360 h 345440"/>
                <a:gd name="connsiteX30" fmla="*/ 375920 w 548640"/>
                <a:gd name="connsiteY30" fmla="*/ 345440 h 345440"/>
                <a:gd name="connsiteX31" fmla="*/ 518160 w 548640"/>
                <a:gd name="connsiteY31" fmla="*/ 340360 h 345440"/>
                <a:gd name="connsiteX32" fmla="*/ 533400 w 548640"/>
                <a:gd name="connsiteY32" fmla="*/ 335280 h 345440"/>
                <a:gd name="connsiteX33" fmla="*/ 548640 w 548640"/>
                <a:gd name="connsiteY33" fmla="*/ 269240 h 345440"/>
                <a:gd name="connsiteX34" fmla="*/ 543560 w 548640"/>
                <a:gd name="connsiteY34" fmla="*/ 132080 h 345440"/>
                <a:gd name="connsiteX35" fmla="*/ 538480 w 548640"/>
                <a:gd name="connsiteY35" fmla="*/ 116840 h 34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48640" h="345440">
                  <a:moveTo>
                    <a:pt x="538480" y="116840"/>
                  </a:moveTo>
                  <a:lnTo>
                    <a:pt x="538480" y="116840"/>
                  </a:lnTo>
                  <a:cubicBezTo>
                    <a:pt x="528320" y="104987"/>
                    <a:pt x="519668" y="91652"/>
                    <a:pt x="508000" y="81280"/>
                  </a:cubicBezTo>
                  <a:cubicBezTo>
                    <a:pt x="503998" y="77722"/>
                    <a:pt x="497215" y="79170"/>
                    <a:pt x="492760" y="76200"/>
                  </a:cubicBezTo>
                  <a:cubicBezTo>
                    <a:pt x="486782" y="72215"/>
                    <a:pt x="483800" y="64449"/>
                    <a:pt x="477520" y="60960"/>
                  </a:cubicBezTo>
                  <a:cubicBezTo>
                    <a:pt x="468158" y="55759"/>
                    <a:pt x="455951" y="56741"/>
                    <a:pt x="447040" y="50800"/>
                  </a:cubicBezTo>
                  <a:cubicBezTo>
                    <a:pt x="441960" y="47413"/>
                    <a:pt x="437379" y="43120"/>
                    <a:pt x="431800" y="40640"/>
                  </a:cubicBezTo>
                  <a:cubicBezTo>
                    <a:pt x="424470" y="37382"/>
                    <a:pt x="392300" y="27138"/>
                    <a:pt x="381000" y="25400"/>
                  </a:cubicBezTo>
                  <a:cubicBezTo>
                    <a:pt x="365845" y="23068"/>
                    <a:pt x="350520" y="22013"/>
                    <a:pt x="335280" y="20320"/>
                  </a:cubicBezTo>
                  <a:cubicBezTo>
                    <a:pt x="330200" y="18627"/>
                    <a:pt x="325267" y="16402"/>
                    <a:pt x="320040" y="15240"/>
                  </a:cubicBezTo>
                  <a:cubicBezTo>
                    <a:pt x="293562" y="9356"/>
                    <a:pt x="265462" y="7891"/>
                    <a:pt x="238760" y="5080"/>
                  </a:cubicBezTo>
                  <a:lnTo>
                    <a:pt x="193040" y="0"/>
                  </a:lnTo>
                  <a:cubicBezTo>
                    <a:pt x="147320" y="1693"/>
                    <a:pt x="101530" y="2037"/>
                    <a:pt x="55880" y="5080"/>
                  </a:cubicBezTo>
                  <a:cubicBezTo>
                    <a:pt x="50537" y="5436"/>
                    <a:pt x="45429" y="7765"/>
                    <a:pt x="40640" y="10160"/>
                  </a:cubicBezTo>
                  <a:cubicBezTo>
                    <a:pt x="35179" y="12890"/>
                    <a:pt x="30480" y="16933"/>
                    <a:pt x="25400" y="20320"/>
                  </a:cubicBezTo>
                  <a:cubicBezTo>
                    <a:pt x="291" y="57984"/>
                    <a:pt x="7475" y="38826"/>
                    <a:pt x="0" y="76200"/>
                  </a:cubicBezTo>
                  <a:cubicBezTo>
                    <a:pt x="6050" y="142746"/>
                    <a:pt x="-835" y="114336"/>
                    <a:pt x="15240" y="162560"/>
                  </a:cubicBezTo>
                  <a:cubicBezTo>
                    <a:pt x="27093" y="198120"/>
                    <a:pt x="15240" y="189653"/>
                    <a:pt x="40640" y="198120"/>
                  </a:cubicBezTo>
                  <a:cubicBezTo>
                    <a:pt x="54800" y="219361"/>
                    <a:pt x="58294" y="228919"/>
                    <a:pt x="76200" y="243840"/>
                  </a:cubicBezTo>
                  <a:cubicBezTo>
                    <a:pt x="80890" y="247749"/>
                    <a:pt x="86360" y="250613"/>
                    <a:pt x="91440" y="254000"/>
                  </a:cubicBezTo>
                  <a:cubicBezTo>
                    <a:pt x="94827" y="259080"/>
                    <a:pt x="97283" y="264923"/>
                    <a:pt x="101600" y="269240"/>
                  </a:cubicBezTo>
                  <a:cubicBezTo>
                    <a:pt x="113675" y="281315"/>
                    <a:pt x="132230" y="284530"/>
                    <a:pt x="147320" y="289560"/>
                  </a:cubicBezTo>
                  <a:lnTo>
                    <a:pt x="162560" y="294640"/>
                  </a:lnTo>
                  <a:lnTo>
                    <a:pt x="177800" y="299720"/>
                  </a:lnTo>
                  <a:cubicBezTo>
                    <a:pt x="182880" y="301413"/>
                    <a:pt x="187758" y="303920"/>
                    <a:pt x="193040" y="304800"/>
                  </a:cubicBezTo>
                  <a:cubicBezTo>
                    <a:pt x="203200" y="306493"/>
                    <a:pt x="213465" y="307646"/>
                    <a:pt x="223520" y="309880"/>
                  </a:cubicBezTo>
                  <a:cubicBezTo>
                    <a:pt x="228747" y="311042"/>
                    <a:pt x="233746" y="313080"/>
                    <a:pt x="238760" y="314960"/>
                  </a:cubicBezTo>
                  <a:cubicBezTo>
                    <a:pt x="248083" y="318456"/>
                    <a:pt x="267869" y="327317"/>
                    <a:pt x="279400" y="330200"/>
                  </a:cubicBezTo>
                  <a:cubicBezTo>
                    <a:pt x="287777" y="332294"/>
                    <a:pt x="296423" y="333186"/>
                    <a:pt x="304800" y="335280"/>
                  </a:cubicBezTo>
                  <a:cubicBezTo>
                    <a:pt x="309995" y="336579"/>
                    <a:pt x="314739" y="339603"/>
                    <a:pt x="320040" y="340360"/>
                  </a:cubicBezTo>
                  <a:cubicBezTo>
                    <a:pt x="338555" y="343005"/>
                    <a:pt x="357293" y="343747"/>
                    <a:pt x="375920" y="345440"/>
                  </a:cubicBezTo>
                  <a:cubicBezTo>
                    <a:pt x="423333" y="343747"/>
                    <a:pt x="470815" y="343415"/>
                    <a:pt x="518160" y="340360"/>
                  </a:cubicBezTo>
                  <a:cubicBezTo>
                    <a:pt x="523504" y="340015"/>
                    <a:pt x="531570" y="340312"/>
                    <a:pt x="533400" y="335280"/>
                  </a:cubicBezTo>
                  <a:cubicBezTo>
                    <a:pt x="572075" y="228924"/>
                    <a:pt x="517205" y="316392"/>
                    <a:pt x="548640" y="269240"/>
                  </a:cubicBezTo>
                  <a:cubicBezTo>
                    <a:pt x="546947" y="223520"/>
                    <a:pt x="546506" y="177736"/>
                    <a:pt x="543560" y="132080"/>
                  </a:cubicBezTo>
                  <a:cubicBezTo>
                    <a:pt x="542389" y="113926"/>
                    <a:pt x="539327" y="119380"/>
                    <a:pt x="538480" y="116840"/>
                  </a:cubicBezTo>
                  <a:close/>
                </a:path>
              </a:pathLst>
            </a:custGeom>
            <a:solidFill>
              <a:srgbClr val="E7E6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任意多边形: 形状 169">
              <a:extLst>
                <a:ext uri="{FF2B5EF4-FFF2-40B4-BE49-F238E27FC236}">
                  <a16:creationId xmlns:a16="http://schemas.microsoft.com/office/drawing/2014/main" id="{F80D150A-BA41-49A0-A667-E7AD12B42062}"/>
                </a:ext>
              </a:extLst>
            </p:cNvPr>
            <p:cNvSpPr/>
            <p:nvPr/>
          </p:nvSpPr>
          <p:spPr>
            <a:xfrm>
              <a:off x="6866977" y="451464"/>
              <a:ext cx="7137561" cy="5883951"/>
            </a:xfrm>
            <a:custGeom>
              <a:avLst/>
              <a:gdLst>
                <a:gd name="connsiteX0" fmla="*/ 1900368 w 7137561"/>
                <a:gd name="connsiteY0" fmla="*/ 940351 h 5883951"/>
                <a:gd name="connsiteX1" fmla="*/ 1900368 w 7137561"/>
                <a:gd name="connsiteY1" fmla="*/ 4382051 h 5883951"/>
                <a:gd name="connsiteX2" fmla="*/ 6110932 w 7137561"/>
                <a:gd name="connsiteY2" fmla="*/ 4382051 h 5883951"/>
                <a:gd name="connsiteX3" fmla="*/ 6110932 w 7137561"/>
                <a:gd name="connsiteY3" fmla="*/ 940351 h 5883951"/>
                <a:gd name="connsiteX4" fmla="*/ 0 w 7137561"/>
                <a:gd name="connsiteY4" fmla="*/ 0 h 5883951"/>
                <a:gd name="connsiteX5" fmla="*/ 7137561 w 7137561"/>
                <a:gd name="connsiteY5" fmla="*/ 0 h 5883951"/>
                <a:gd name="connsiteX6" fmla="*/ 7137561 w 7137561"/>
                <a:gd name="connsiteY6" fmla="*/ 5883951 h 5883951"/>
                <a:gd name="connsiteX7" fmla="*/ 0 w 7137561"/>
                <a:gd name="connsiteY7" fmla="*/ 5883951 h 588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37561" h="5883951">
                  <a:moveTo>
                    <a:pt x="1900368" y="940351"/>
                  </a:moveTo>
                  <a:lnTo>
                    <a:pt x="1900368" y="4382051"/>
                  </a:lnTo>
                  <a:lnTo>
                    <a:pt x="6110932" y="4382051"/>
                  </a:lnTo>
                  <a:lnTo>
                    <a:pt x="6110932" y="940351"/>
                  </a:lnTo>
                  <a:close/>
                  <a:moveTo>
                    <a:pt x="0" y="0"/>
                  </a:moveTo>
                  <a:lnTo>
                    <a:pt x="7137561" y="0"/>
                  </a:lnTo>
                  <a:lnTo>
                    <a:pt x="7137561" y="5883951"/>
                  </a:lnTo>
                  <a:lnTo>
                    <a:pt x="0" y="58839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5824DEE4-D164-40BC-B690-E17C95B553F0}"/>
              </a:ext>
            </a:extLst>
          </p:cNvPr>
          <p:cNvSpPr txBox="1"/>
          <p:nvPr/>
        </p:nvSpPr>
        <p:spPr>
          <a:xfrm>
            <a:off x="1739668" y="1573297"/>
            <a:ext cx="913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TpPA-1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D90E8BC-D4A3-4361-B743-7DB9960D3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96" y="1005970"/>
            <a:ext cx="1236472" cy="1213658"/>
          </a:xfrm>
          <a:prstGeom prst="rect">
            <a:avLst/>
          </a:prstGeom>
        </p:spPr>
      </p:pic>
      <p:grpSp>
        <p:nvGrpSpPr>
          <p:cNvPr id="80" name="组合 79">
            <a:extLst>
              <a:ext uri="{FF2B5EF4-FFF2-40B4-BE49-F238E27FC236}">
                <a16:creationId xmlns:a16="http://schemas.microsoft.com/office/drawing/2014/main" id="{C712C700-53F5-47C6-A0B2-74E23F2EBA7B}"/>
              </a:ext>
            </a:extLst>
          </p:cNvPr>
          <p:cNvGrpSpPr/>
          <p:nvPr/>
        </p:nvGrpSpPr>
        <p:grpSpPr>
          <a:xfrm>
            <a:off x="1088094" y="2285782"/>
            <a:ext cx="66675" cy="176044"/>
            <a:chOff x="1860254" y="2219527"/>
            <a:chExt cx="66675" cy="176044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5F726B7-079F-414F-B6FE-97764AA02BED}"/>
                </a:ext>
              </a:extLst>
            </p:cNvPr>
            <p:cNvCxnSpPr>
              <a:cxnSpLocks/>
            </p:cNvCxnSpPr>
            <p:nvPr/>
          </p:nvCxnSpPr>
          <p:spPr>
            <a:xfrm>
              <a:off x="1860254" y="2221725"/>
              <a:ext cx="666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82A99108-77AB-4495-ADEE-E76F8D774228}"/>
                </a:ext>
              </a:extLst>
            </p:cNvPr>
            <p:cNvCxnSpPr>
              <a:cxnSpLocks/>
            </p:cNvCxnSpPr>
            <p:nvPr/>
          </p:nvCxnSpPr>
          <p:spPr>
            <a:xfrm>
              <a:off x="1893721" y="2219527"/>
              <a:ext cx="0" cy="176044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headEnd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7096774-506C-43B4-A8F3-4620C43223D9}"/>
              </a:ext>
            </a:extLst>
          </p:cNvPr>
          <p:cNvSpPr/>
          <p:nvPr/>
        </p:nvSpPr>
        <p:spPr>
          <a:xfrm>
            <a:off x="452567" y="2528722"/>
            <a:ext cx="1337727" cy="6463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FB74167-70E4-4915-B660-148330C7170D}"/>
              </a:ext>
            </a:extLst>
          </p:cNvPr>
          <p:cNvSpPr/>
          <p:nvPr/>
        </p:nvSpPr>
        <p:spPr>
          <a:xfrm>
            <a:off x="503196" y="980958"/>
            <a:ext cx="1236472" cy="1236472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67A73A4-5DB9-4161-B3CB-79341F8B8871}"/>
              </a:ext>
            </a:extLst>
          </p:cNvPr>
          <p:cNvSpPr/>
          <p:nvPr/>
        </p:nvSpPr>
        <p:spPr>
          <a:xfrm>
            <a:off x="452567" y="3175049"/>
            <a:ext cx="1337727" cy="6463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C0E2767C-61A9-4191-953A-4D190DF6F778}"/>
              </a:ext>
            </a:extLst>
          </p:cNvPr>
          <p:cNvSpPr/>
          <p:nvPr/>
        </p:nvSpPr>
        <p:spPr>
          <a:xfrm>
            <a:off x="452567" y="3821376"/>
            <a:ext cx="1337727" cy="6463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</a:t>
            </a:r>
          </a:p>
          <a:p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-logy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7ACA18E9-C75A-4C25-9BCE-7E4D7248B5F2}"/>
              </a:ext>
            </a:extLst>
          </p:cNvPr>
          <p:cNvSpPr/>
          <p:nvPr/>
        </p:nvSpPr>
        <p:spPr>
          <a:xfrm>
            <a:off x="452566" y="4638377"/>
            <a:ext cx="1823270" cy="475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实验条件：温度、压强；</a:t>
            </a: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CBDB5B15-C7FC-414A-9844-A4BCEE1C84D1}"/>
              </a:ext>
            </a:extLst>
          </p:cNvPr>
          <p:cNvGrpSpPr/>
          <p:nvPr/>
        </p:nvGrpSpPr>
        <p:grpSpPr>
          <a:xfrm rot="16200000">
            <a:off x="2121424" y="3410186"/>
            <a:ext cx="66675" cy="176044"/>
            <a:chOff x="1860254" y="2219527"/>
            <a:chExt cx="66675" cy="176044"/>
          </a:xfrm>
        </p:grpSpPr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F3CD4DC4-AEA6-4D54-95F7-58539E471D32}"/>
                </a:ext>
              </a:extLst>
            </p:cNvPr>
            <p:cNvCxnSpPr>
              <a:cxnSpLocks/>
            </p:cNvCxnSpPr>
            <p:nvPr/>
          </p:nvCxnSpPr>
          <p:spPr>
            <a:xfrm>
              <a:off x="1860254" y="2221725"/>
              <a:ext cx="666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3704D5E8-A1F1-483B-8D55-A0A080AFC220}"/>
                </a:ext>
              </a:extLst>
            </p:cNvPr>
            <p:cNvCxnSpPr>
              <a:cxnSpLocks/>
            </p:cNvCxnSpPr>
            <p:nvPr/>
          </p:nvCxnSpPr>
          <p:spPr>
            <a:xfrm>
              <a:off x="1893721" y="2219527"/>
              <a:ext cx="0" cy="176044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headEnd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4" name="图片 83">
            <a:extLst>
              <a:ext uri="{FF2B5EF4-FFF2-40B4-BE49-F238E27FC236}">
                <a16:creationId xmlns:a16="http://schemas.microsoft.com/office/drawing/2014/main" id="{ADDFBA2D-ED1F-400D-BC5C-9DFC61EB5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597" y="2583038"/>
            <a:ext cx="293894" cy="560540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25EDB907-6EEA-4FB0-8B6C-C016DF002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181502" y="3933968"/>
            <a:ext cx="512412" cy="449956"/>
          </a:xfrm>
          <a:prstGeom prst="rect">
            <a:avLst/>
          </a:prstGeom>
        </p:spPr>
      </p:pic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AA201293-0EBE-4121-9894-B891B802AB36}"/>
              </a:ext>
            </a:extLst>
          </p:cNvPr>
          <p:cNvGrpSpPr/>
          <p:nvPr/>
        </p:nvGrpSpPr>
        <p:grpSpPr>
          <a:xfrm>
            <a:off x="2519229" y="2651937"/>
            <a:ext cx="2019025" cy="1759217"/>
            <a:chOff x="5921586" y="2651926"/>
            <a:chExt cx="2019025" cy="1759217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CFC28D24-4A52-4F6B-A13A-6F02418DAFD8}"/>
                </a:ext>
              </a:extLst>
            </p:cNvPr>
            <p:cNvSpPr/>
            <p:nvPr/>
          </p:nvSpPr>
          <p:spPr>
            <a:xfrm>
              <a:off x="5921586" y="2651926"/>
              <a:ext cx="2019025" cy="17592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9" name="图片 88">
              <a:extLst>
                <a:ext uri="{FF2B5EF4-FFF2-40B4-BE49-F238E27FC236}">
                  <a16:creationId xmlns:a16="http://schemas.microsoft.com/office/drawing/2014/main" id="{B33F63DF-E490-4F41-91D1-DA3B3A9DE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6775" y="2673875"/>
              <a:ext cx="1968646" cy="1715320"/>
            </a:xfrm>
            <a:prstGeom prst="rect">
              <a:avLst/>
            </a:prstGeom>
          </p:spPr>
        </p:pic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282AE70F-3FBE-4D61-B292-1F979C70FDC5}"/>
                </a:ext>
              </a:extLst>
            </p:cNvPr>
            <p:cNvSpPr/>
            <p:nvPr/>
          </p:nvSpPr>
          <p:spPr>
            <a:xfrm>
              <a:off x="6892925" y="2861415"/>
              <a:ext cx="227776" cy="227776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90000"/>
                  </a:schemeClr>
                </a:gs>
                <a:gs pos="100000">
                  <a:schemeClr val="accent1">
                    <a:lumMod val="45000"/>
                    <a:lumOff val="55000"/>
                    <a:alpha val="2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23BFB756-7C69-4B86-86A8-0FE4AA51F100}"/>
                </a:ext>
              </a:extLst>
            </p:cNvPr>
            <p:cNvSpPr/>
            <p:nvPr/>
          </p:nvSpPr>
          <p:spPr>
            <a:xfrm>
              <a:off x="6350000" y="3061161"/>
              <a:ext cx="227776" cy="227776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90000"/>
                  </a:schemeClr>
                </a:gs>
                <a:gs pos="100000">
                  <a:schemeClr val="accent1">
                    <a:lumMod val="45000"/>
                    <a:lumOff val="55000"/>
                    <a:alpha val="2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96DBB793-DE8E-42E8-A33A-EFE60DAACE1E}"/>
                </a:ext>
              </a:extLst>
            </p:cNvPr>
            <p:cNvSpPr/>
            <p:nvPr/>
          </p:nvSpPr>
          <p:spPr>
            <a:xfrm>
              <a:off x="6236112" y="3611290"/>
              <a:ext cx="227776" cy="227776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90000"/>
                  </a:schemeClr>
                </a:gs>
                <a:gs pos="100000">
                  <a:schemeClr val="accent1">
                    <a:lumMod val="45000"/>
                    <a:lumOff val="55000"/>
                    <a:alpha val="2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C746A735-D810-45CF-A45F-65E0669C9F2C}"/>
                </a:ext>
              </a:extLst>
            </p:cNvPr>
            <p:cNvSpPr/>
            <p:nvPr/>
          </p:nvSpPr>
          <p:spPr>
            <a:xfrm>
              <a:off x="6677849" y="3993878"/>
              <a:ext cx="227776" cy="227776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90000"/>
                  </a:schemeClr>
                </a:gs>
                <a:gs pos="100000">
                  <a:schemeClr val="accent1">
                    <a:lumMod val="45000"/>
                    <a:lumOff val="55000"/>
                    <a:alpha val="2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7EE780FE-00F0-44C4-BBA0-3EB312FC8068}"/>
                </a:ext>
              </a:extLst>
            </p:cNvPr>
            <p:cNvSpPr/>
            <p:nvPr/>
          </p:nvSpPr>
          <p:spPr>
            <a:xfrm>
              <a:off x="7219186" y="3803631"/>
              <a:ext cx="227776" cy="227776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90000"/>
                  </a:schemeClr>
                </a:gs>
                <a:gs pos="100000">
                  <a:schemeClr val="accent1">
                    <a:lumMod val="45000"/>
                    <a:lumOff val="55000"/>
                    <a:alpha val="2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BB83D430-4531-486A-A4C5-EF1AD9D217B2}"/>
                </a:ext>
              </a:extLst>
            </p:cNvPr>
            <p:cNvSpPr/>
            <p:nvPr/>
          </p:nvSpPr>
          <p:spPr>
            <a:xfrm>
              <a:off x="7320786" y="3249794"/>
              <a:ext cx="227776" cy="227776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90000"/>
                  </a:schemeClr>
                </a:gs>
                <a:gs pos="100000">
                  <a:schemeClr val="accent1">
                    <a:lumMod val="45000"/>
                    <a:lumOff val="55000"/>
                    <a:alpha val="2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0F656854-36B7-4B3B-9664-C17048F94BB5}"/>
                </a:ext>
              </a:extLst>
            </p:cNvPr>
            <p:cNvSpPr/>
            <p:nvPr/>
          </p:nvSpPr>
          <p:spPr>
            <a:xfrm rot="20261118" flipV="1">
              <a:off x="6616427" y="3029987"/>
              <a:ext cx="237846" cy="62347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80EF2B10-AF37-43BE-859C-93F6F8B3B11B}"/>
                </a:ext>
              </a:extLst>
            </p:cNvPr>
            <p:cNvSpPr/>
            <p:nvPr/>
          </p:nvSpPr>
          <p:spPr>
            <a:xfrm rot="19817310" flipV="1">
              <a:off x="6930630" y="4000233"/>
              <a:ext cx="237846" cy="62347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51341FE5-62D6-4DD8-8A9A-99B348CD5165}"/>
                </a:ext>
              </a:extLst>
            </p:cNvPr>
            <p:cNvSpPr/>
            <p:nvPr/>
          </p:nvSpPr>
          <p:spPr>
            <a:xfrm rot="16775814" flipV="1">
              <a:off x="6305716" y="3418939"/>
              <a:ext cx="237846" cy="62347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1C4A2057-3B1B-4FF8-B4ED-F0735C33B3EF}"/>
                </a:ext>
              </a:extLst>
            </p:cNvPr>
            <p:cNvSpPr/>
            <p:nvPr/>
          </p:nvSpPr>
          <p:spPr>
            <a:xfrm rot="16703132" flipV="1">
              <a:off x="7279855" y="3606946"/>
              <a:ext cx="237846" cy="62347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9EF67A06-9884-42CE-84B6-0BE277E506CA}"/>
                </a:ext>
              </a:extLst>
            </p:cNvPr>
            <p:cNvSpPr/>
            <p:nvPr/>
          </p:nvSpPr>
          <p:spPr>
            <a:xfrm rot="13122778" flipV="1">
              <a:off x="7100263" y="3136701"/>
              <a:ext cx="237846" cy="62347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D47F9BBF-41CD-429B-8280-B23ED4A3501E}"/>
                </a:ext>
              </a:extLst>
            </p:cNvPr>
            <p:cNvSpPr/>
            <p:nvPr/>
          </p:nvSpPr>
          <p:spPr>
            <a:xfrm rot="13122778" flipV="1">
              <a:off x="6446635" y="3901859"/>
              <a:ext cx="237846" cy="62347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A939A74B-A66B-492D-9366-AF621584BBA5}"/>
              </a:ext>
            </a:extLst>
          </p:cNvPr>
          <p:cNvGrpSpPr/>
          <p:nvPr/>
        </p:nvGrpSpPr>
        <p:grpSpPr>
          <a:xfrm rot="16200000">
            <a:off x="5922731" y="3409258"/>
            <a:ext cx="66675" cy="176044"/>
            <a:chOff x="1860254" y="2219527"/>
            <a:chExt cx="66675" cy="176044"/>
          </a:xfrm>
        </p:grpSpPr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7C58C79F-4BD1-476D-B413-E41F8B52C576}"/>
                </a:ext>
              </a:extLst>
            </p:cNvPr>
            <p:cNvCxnSpPr>
              <a:cxnSpLocks/>
            </p:cNvCxnSpPr>
            <p:nvPr/>
          </p:nvCxnSpPr>
          <p:spPr>
            <a:xfrm>
              <a:off x="1860254" y="2221725"/>
              <a:ext cx="666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5B1C5EEA-0556-4EB8-8D1E-DD10D3C0C150}"/>
                </a:ext>
              </a:extLst>
            </p:cNvPr>
            <p:cNvCxnSpPr>
              <a:cxnSpLocks/>
            </p:cNvCxnSpPr>
            <p:nvPr/>
          </p:nvCxnSpPr>
          <p:spPr>
            <a:xfrm>
              <a:off x="1893721" y="2219527"/>
              <a:ext cx="0" cy="176044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headEnd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B66A9AE2-3B86-4CDD-AF6C-FB3D466B345E}"/>
              </a:ext>
            </a:extLst>
          </p:cNvPr>
          <p:cNvGrpSpPr/>
          <p:nvPr/>
        </p:nvGrpSpPr>
        <p:grpSpPr>
          <a:xfrm>
            <a:off x="5039701" y="3040877"/>
            <a:ext cx="707467" cy="914400"/>
            <a:chOff x="6678830" y="2484259"/>
            <a:chExt cx="707467" cy="914400"/>
          </a:xfrm>
        </p:grpSpPr>
        <p:sp>
          <p:nvSpPr>
            <p:cNvPr id="111" name="梯形 110">
              <a:extLst>
                <a:ext uri="{FF2B5EF4-FFF2-40B4-BE49-F238E27FC236}">
                  <a16:creationId xmlns:a16="http://schemas.microsoft.com/office/drawing/2014/main" id="{797669A4-0129-4213-9EDC-508467738BB1}"/>
                </a:ext>
              </a:extLst>
            </p:cNvPr>
            <p:cNvSpPr/>
            <p:nvPr/>
          </p:nvSpPr>
          <p:spPr>
            <a:xfrm rot="5400000">
              <a:off x="6575364" y="2587725"/>
              <a:ext cx="914400" cy="707467"/>
            </a:xfrm>
            <a:prstGeom prst="trapezoid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accent6"/>
                </a:gs>
                <a:gs pos="100000">
                  <a:schemeClr val="accent6"/>
                </a:gs>
                <a:gs pos="100000">
                  <a:schemeClr val="accent6"/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94E0256B-54E4-4021-9DC7-2C2FCE3BC761}"/>
                </a:ext>
              </a:extLst>
            </p:cNvPr>
            <p:cNvGrpSpPr/>
            <p:nvPr/>
          </p:nvGrpSpPr>
          <p:grpSpPr>
            <a:xfrm>
              <a:off x="6753258" y="2561287"/>
              <a:ext cx="253282" cy="766912"/>
              <a:chOff x="7989018" y="2559521"/>
              <a:chExt cx="155915" cy="472099"/>
            </a:xfrm>
          </p:grpSpPr>
          <p:sp>
            <p:nvSpPr>
              <p:cNvPr id="112" name="矩形: 圆角 111">
                <a:extLst>
                  <a:ext uri="{FF2B5EF4-FFF2-40B4-BE49-F238E27FC236}">
                    <a16:creationId xmlns:a16="http://schemas.microsoft.com/office/drawing/2014/main" id="{BF3F03A1-E7FD-47FE-A74F-7ACDCD38A6FA}"/>
                  </a:ext>
                </a:extLst>
              </p:cNvPr>
              <p:cNvSpPr/>
              <p:nvPr/>
            </p:nvSpPr>
            <p:spPr>
              <a:xfrm flipH="1">
                <a:off x="7989018" y="2559521"/>
                <a:ext cx="155915" cy="47209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A7A142D4-D5AB-41B3-AA0D-EBCE9DD303FB}"/>
                  </a:ext>
                </a:extLst>
              </p:cNvPr>
              <p:cNvSpPr/>
              <p:nvPr/>
            </p:nvSpPr>
            <p:spPr>
              <a:xfrm flipH="1">
                <a:off x="8014237" y="2567340"/>
                <a:ext cx="105606" cy="1056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EAC2F210-5EA2-4BE0-910E-E01CDAFB5075}"/>
                  </a:ext>
                </a:extLst>
              </p:cNvPr>
              <p:cNvSpPr/>
              <p:nvPr/>
            </p:nvSpPr>
            <p:spPr>
              <a:xfrm flipH="1">
                <a:off x="8017553" y="2683713"/>
                <a:ext cx="105606" cy="1056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B1B8728E-1474-4B39-B6D3-32539E690BB4}"/>
                  </a:ext>
                </a:extLst>
              </p:cNvPr>
              <p:cNvSpPr/>
              <p:nvPr/>
            </p:nvSpPr>
            <p:spPr>
              <a:xfrm flipH="1">
                <a:off x="8014237" y="2804864"/>
                <a:ext cx="105606" cy="1056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56D15DD0-6F9E-40FF-804F-9AA89C7C6EA9}"/>
                  </a:ext>
                </a:extLst>
              </p:cNvPr>
              <p:cNvSpPr/>
              <p:nvPr/>
            </p:nvSpPr>
            <p:spPr>
              <a:xfrm flipH="1">
                <a:off x="8014237" y="2916894"/>
                <a:ext cx="105606" cy="1056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7" name="矩形: 圆角 126">
              <a:extLst>
                <a:ext uri="{FF2B5EF4-FFF2-40B4-BE49-F238E27FC236}">
                  <a16:creationId xmlns:a16="http://schemas.microsoft.com/office/drawing/2014/main" id="{21FF136B-2114-4553-BE14-8B64F555C976}"/>
                </a:ext>
              </a:extLst>
            </p:cNvPr>
            <p:cNvSpPr/>
            <p:nvPr/>
          </p:nvSpPr>
          <p:spPr>
            <a:xfrm flipH="1">
              <a:off x="7080968" y="2739471"/>
              <a:ext cx="253282" cy="39389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BA411D33-3FB0-45C9-B6B6-D346B561AA53}"/>
                </a:ext>
              </a:extLst>
            </p:cNvPr>
            <p:cNvSpPr/>
            <p:nvPr/>
          </p:nvSpPr>
          <p:spPr>
            <a:xfrm flipH="1">
              <a:off x="7121936" y="2760643"/>
              <a:ext cx="171556" cy="17155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CB174C54-42A7-4241-893E-60A47DD68D3B}"/>
                </a:ext>
              </a:extLst>
            </p:cNvPr>
            <p:cNvSpPr/>
            <p:nvPr/>
          </p:nvSpPr>
          <p:spPr>
            <a:xfrm flipH="1">
              <a:off x="7127323" y="2943335"/>
              <a:ext cx="171556" cy="17155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4" name="文本框 133">
            <a:extLst>
              <a:ext uri="{FF2B5EF4-FFF2-40B4-BE49-F238E27FC236}">
                <a16:creationId xmlns:a16="http://schemas.microsoft.com/office/drawing/2014/main" id="{84B1E9AE-80D3-4C5F-BAF2-EFDBBF698C92}"/>
              </a:ext>
            </a:extLst>
          </p:cNvPr>
          <p:cNvSpPr txBox="1"/>
          <p:nvPr/>
        </p:nvSpPr>
        <p:spPr>
          <a:xfrm>
            <a:off x="4909731" y="2533146"/>
            <a:ext cx="96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编码器</a:t>
            </a: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0E8BDAE4-7448-4FF3-828C-D6AA6A51C4DB}"/>
              </a:ext>
            </a:extLst>
          </p:cNvPr>
          <p:cNvSpPr txBox="1"/>
          <p:nvPr/>
        </p:nvSpPr>
        <p:spPr>
          <a:xfrm>
            <a:off x="3146626" y="2307937"/>
            <a:ext cx="915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拓扑表示</a:t>
            </a:r>
          </a:p>
        </p:txBody>
      </p:sp>
      <p:pic>
        <p:nvPicPr>
          <p:cNvPr id="172" name="图片 171">
            <a:extLst>
              <a:ext uri="{FF2B5EF4-FFF2-40B4-BE49-F238E27FC236}">
                <a16:creationId xmlns:a16="http://schemas.microsoft.com/office/drawing/2014/main" id="{48551EF4-3005-48FE-B7DD-188BA6B72C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5581" y="3252460"/>
            <a:ext cx="576292" cy="511760"/>
          </a:xfrm>
          <a:prstGeom prst="rect">
            <a:avLst/>
          </a:prstGeom>
        </p:spPr>
      </p:pic>
      <p:sp>
        <p:nvSpPr>
          <p:cNvPr id="174" name="文本框 173">
            <a:extLst>
              <a:ext uri="{FF2B5EF4-FFF2-40B4-BE49-F238E27FC236}">
                <a16:creationId xmlns:a16="http://schemas.microsoft.com/office/drawing/2014/main" id="{3148254F-8B68-4665-816C-774610F58D35}"/>
              </a:ext>
            </a:extLst>
          </p:cNvPr>
          <p:cNvSpPr txBox="1"/>
          <p:nvPr/>
        </p:nvSpPr>
        <p:spPr>
          <a:xfrm>
            <a:off x="6134560" y="2235827"/>
            <a:ext cx="1345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隐空间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040B6FAC-2A9A-4690-99C0-2FCF11A9BD34}"/>
              </a:ext>
            </a:extLst>
          </p:cNvPr>
          <p:cNvGrpSpPr/>
          <p:nvPr/>
        </p:nvGrpSpPr>
        <p:grpSpPr>
          <a:xfrm rot="10800000">
            <a:off x="8229031" y="2524757"/>
            <a:ext cx="707467" cy="914400"/>
            <a:chOff x="6678830" y="2484259"/>
            <a:chExt cx="707467" cy="914400"/>
          </a:xfrm>
        </p:grpSpPr>
        <p:sp>
          <p:nvSpPr>
            <p:cNvPr id="176" name="梯形 175">
              <a:extLst>
                <a:ext uri="{FF2B5EF4-FFF2-40B4-BE49-F238E27FC236}">
                  <a16:creationId xmlns:a16="http://schemas.microsoft.com/office/drawing/2014/main" id="{01AAA6A6-27BA-4F6F-A7BC-D12E7F20CD6A}"/>
                </a:ext>
              </a:extLst>
            </p:cNvPr>
            <p:cNvSpPr/>
            <p:nvPr/>
          </p:nvSpPr>
          <p:spPr>
            <a:xfrm rot="5400000">
              <a:off x="6575364" y="2587725"/>
              <a:ext cx="914400" cy="707467"/>
            </a:xfrm>
            <a:prstGeom prst="trapezoid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00B050"/>
                </a:gs>
                <a:gs pos="100000">
                  <a:srgbClr val="00B050"/>
                </a:gs>
                <a:gs pos="100000">
                  <a:srgbClr val="00B050"/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77" name="组合 176">
              <a:extLst>
                <a:ext uri="{FF2B5EF4-FFF2-40B4-BE49-F238E27FC236}">
                  <a16:creationId xmlns:a16="http://schemas.microsoft.com/office/drawing/2014/main" id="{32CFFDCB-22C0-4DF9-AEDD-CE2E6B7CAB8B}"/>
                </a:ext>
              </a:extLst>
            </p:cNvPr>
            <p:cNvGrpSpPr/>
            <p:nvPr/>
          </p:nvGrpSpPr>
          <p:grpSpPr>
            <a:xfrm>
              <a:off x="6753258" y="2561287"/>
              <a:ext cx="253282" cy="766912"/>
              <a:chOff x="7989018" y="2559521"/>
              <a:chExt cx="155915" cy="472099"/>
            </a:xfrm>
          </p:grpSpPr>
          <p:sp>
            <p:nvSpPr>
              <p:cNvPr id="181" name="矩形: 圆角 180">
                <a:extLst>
                  <a:ext uri="{FF2B5EF4-FFF2-40B4-BE49-F238E27FC236}">
                    <a16:creationId xmlns:a16="http://schemas.microsoft.com/office/drawing/2014/main" id="{8EB8AC32-5ED9-4E9A-9DBB-047C1073485D}"/>
                  </a:ext>
                </a:extLst>
              </p:cNvPr>
              <p:cNvSpPr/>
              <p:nvPr/>
            </p:nvSpPr>
            <p:spPr>
              <a:xfrm flipH="1">
                <a:off x="7989018" y="2559521"/>
                <a:ext cx="155915" cy="47209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2D9BC31C-6E7F-4F65-A451-1F35F3C70908}"/>
                  </a:ext>
                </a:extLst>
              </p:cNvPr>
              <p:cNvSpPr/>
              <p:nvPr/>
            </p:nvSpPr>
            <p:spPr>
              <a:xfrm flipH="1">
                <a:off x="8014237" y="2567340"/>
                <a:ext cx="105606" cy="1056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113B1633-8ACD-417F-954A-412CCECFEBAF}"/>
                  </a:ext>
                </a:extLst>
              </p:cNvPr>
              <p:cNvSpPr/>
              <p:nvPr/>
            </p:nvSpPr>
            <p:spPr>
              <a:xfrm flipH="1">
                <a:off x="8017553" y="2683713"/>
                <a:ext cx="105606" cy="1056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35F1B6B2-ED85-4D01-8442-13A72352E2D6}"/>
                  </a:ext>
                </a:extLst>
              </p:cNvPr>
              <p:cNvSpPr/>
              <p:nvPr/>
            </p:nvSpPr>
            <p:spPr>
              <a:xfrm flipH="1">
                <a:off x="8014237" y="2804864"/>
                <a:ext cx="105606" cy="1056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E29A9CB4-1455-4686-B32D-1A5652EDC776}"/>
                  </a:ext>
                </a:extLst>
              </p:cNvPr>
              <p:cNvSpPr/>
              <p:nvPr/>
            </p:nvSpPr>
            <p:spPr>
              <a:xfrm flipH="1">
                <a:off x="8014237" y="2916894"/>
                <a:ext cx="105606" cy="1056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8" name="矩形: 圆角 177">
              <a:extLst>
                <a:ext uri="{FF2B5EF4-FFF2-40B4-BE49-F238E27FC236}">
                  <a16:creationId xmlns:a16="http://schemas.microsoft.com/office/drawing/2014/main" id="{55677B74-B65F-4290-8410-63B1C31BED5B}"/>
                </a:ext>
              </a:extLst>
            </p:cNvPr>
            <p:cNvSpPr/>
            <p:nvPr/>
          </p:nvSpPr>
          <p:spPr>
            <a:xfrm flipH="1">
              <a:off x="7080968" y="2739471"/>
              <a:ext cx="253282" cy="39389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66817953-0F31-4E99-8CE1-EC25694F03D2}"/>
                </a:ext>
              </a:extLst>
            </p:cNvPr>
            <p:cNvSpPr/>
            <p:nvPr/>
          </p:nvSpPr>
          <p:spPr>
            <a:xfrm flipH="1">
              <a:off x="7121936" y="2760643"/>
              <a:ext cx="171556" cy="17155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>
              <a:extLst>
                <a:ext uri="{FF2B5EF4-FFF2-40B4-BE49-F238E27FC236}">
                  <a16:creationId xmlns:a16="http://schemas.microsoft.com/office/drawing/2014/main" id="{E553A579-0E57-4B8B-80DB-D067B40ED734}"/>
                </a:ext>
              </a:extLst>
            </p:cNvPr>
            <p:cNvSpPr/>
            <p:nvPr/>
          </p:nvSpPr>
          <p:spPr>
            <a:xfrm flipH="1">
              <a:off x="7127323" y="2943335"/>
              <a:ext cx="171556" cy="17155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5845DDE1-F62E-4C01-A4F4-05012B4C42BA}"/>
              </a:ext>
            </a:extLst>
          </p:cNvPr>
          <p:cNvGrpSpPr/>
          <p:nvPr/>
        </p:nvGrpSpPr>
        <p:grpSpPr>
          <a:xfrm rot="10800000">
            <a:off x="8224574" y="3530381"/>
            <a:ext cx="707467" cy="914400"/>
            <a:chOff x="6678830" y="2484259"/>
            <a:chExt cx="707467" cy="914400"/>
          </a:xfrm>
        </p:grpSpPr>
        <p:sp>
          <p:nvSpPr>
            <p:cNvPr id="187" name="梯形 186">
              <a:extLst>
                <a:ext uri="{FF2B5EF4-FFF2-40B4-BE49-F238E27FC236}">
                  <a16:creationId xmlns:a16="http://schemas.microsoft.com/office/drawing/2014/main" id="{C314B758-97BB-489D-9D07-F763667A8853}"/>
                </a:ext>
              </a:extLst>
            </p:cNvPr>
            <p:cNvSpPr/>
            <p:nvPr/>
          </p:nvSpPr>
          <p:spPr>
            <a:xfrm rot="5400000">
              <a:off x="6575364" y="2587725"/>
              <a:ext cx="914400" cy="707467"/>
            </a:xfrm>
            <a:prstGeom prst="trapezoid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accent4"/>
                </a:gs>
                <a:gs pos="100000">
                  <a:schemeClr val="accent4"/>
                </a:gs>
                <a:gs pos="100000">
                  <a:schemeClr val="accent4"/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88" name="组合 187">
              <a:extLst>
                <a:ext uri="{FF2B5EF4-FFF2-40B4-BE49-F238E27FC236}">
                  <a16:creationId xmlns:a16="http://schemas.microsoft.com/office/drawing/2014/main" id="{74DF3EC9-5164-4A2E-A8CD-2AB36C8FA7FF}"/>
                </a:ext>
              </a:extLst>
            </p:cNvPr>
            <p:cNvGrpSpPr/>
            <p:nvPr/>
          </p:nvGrpSpPr>
          <p:grpSpPr>
            <a:xfrm>
              <a:off x="6753258" y="2561287"/>
              <a:ext cx="253282" cy="766912"/>
              <a:chOff x="7989018" y="2559521"/>
              <a:chExt cx="155915" cy="472099"/>
            </a:xfrm>
          </p:grpSpPr>
          <p:sp>
            <p:nvSpPr>
              <p:cNvPr id="192" name="矩形: 圆角 191">
                <a:extLst>
                  <a:ext uri="{FF2B5EF4-FFF2-40B4-BE49-F238E27FC236}">
                    <a16:creationId xmlns:a16="http://schemas.microsoft.com/office/drawing/2014/main" id="{C5763104-6734-4286-8742-A8570FDD9C2F}"/>
                  </a:ext>
                </a:extLst>
              </p:cNvPr>
              <p:cNvSpPr/>
              <p:nvPr/>
            </p:nvSpPr>
            <p:spPr>
              <a:xfrm flipH="1">
                <a:off x="7989018" y="2559521"/>
                <a:ext cx="155915" cy="47209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>
                <a:extLst>
                  <a:ext uri="{FF2B5EF4-FFF2-40B4-BE49-F238E27FC236}">
                    <a16:creationId xmlns:a16="http://schemas.microsoft.com/office/drawing/2014/main" id="{172361EF-8F7F-4953-9DBD-D0BFA655B7FA}"/>
                  </a:ext>
                </a:extLst>
              </p:cNvPr>
              <p:cNvSpPr/>
              <p:nvPr/>
            </p:nvSpPr>
            <p:spPr>
              <a:xfrm flipH="1">
                <a:off x="8014237" y="2567340"/>
                <a:ext cx="105606" cy="1056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>
                <a:extLst>
                  <a:ext uri="{FF2B5EF4-FFF2-40B4-BE49-F238E27FC236}">
                    <a16:creationId xmlns:a16="http://schemas.microsoft.com/office/drawing/2014/main" id="{D05F8078-BF6F-46BE-A270-2085C0BCCECC}"/>
                  </a:ext>
                </a:extLst>
              </p:cNvPr>
              <p:cNvSpPr/>
              <p:nvPr/>
            </p:nvSpPr>
            <p:spPr>
              <a:xfrm flipH="1">
                <a:off x="8017553" y="2683713"/>
                <a:ext cx="105606" cy="1056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椭圆 194">
                <a:extLst>
                  <a:ext uri="{FF2B5EF4-FFF2-40B4-BE49-F238E27FC236}">
                    <a16:creationId xmlns:a16="http://schemas.microsoft.com/office/drawing/2014/main" id="{9B85AA3F-BD30-4D2B-A7BC-D117E89C2EE3}"/>
                  </a:ext>
                </a:extLst>
              </p:cNvPr>
              <p:cNvSpPr/>
              <p:nvPr/>
            </p:nvSpPr>
            <p:spPr>
              <a:xfrm flipH="1">
                <a:off x="8014237" y="2804864"/>
                <a:ext cx="105606" cy="1056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>
                <a:extLst>
                  <a:ext uri="{FF2B5EF4-FFF2-40B4-BE49-F238E27FC236}">
                    <a16:creationId xmlns:a16="http://schemas.microsoft.com/office/drawing/2014/main" id="{B43966D4-E623-4BD5-ADCE-BB65A3D905E7}"/>
                  </a:ext>
                </a:extLst>
              </p:cNvPr>
              <p:cNvSpPr/>
              <p:nvPr/>
            </p:nvSpPr>
            <p:spPr>
              <a:xfrm flipH="1">
                <a:off x="8014237" y="2916894"/>
                <a:ext cx="105606" cy="1056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9" name="矩形: 圆角 188">
              <a:extLst>
                <a:ext uri="{FF2B5EF4-FFF2-40B4-BE49-F238E27FC236}">
                  <a16:creationId xmlns:a16="http://schemas.microsoft.com/office/drawing/2014/main" id="{327E47F7-3E67-4ACF-910E-4A2942AD022E}"/>
                </a:ext>
              </a:extLst>
            </p:cNvPr>
            <p:cNvSpPr/>
            <p:nvPr/>
          </p:nvSpPr>
          <p:spPr>
            <a:xfrm flipH="1">
              <a:off x="7080968" y="2739471"/>
              <a:ext cx="253282" cy="39389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7B5C120F-741F-46FF-A9FD-8E3892404324}"/>
                </a:ext>
              </a:extLst>
            </p:cNvPr>
            <p:cNvSpPr/>
            <p:nvPr/>
          </p:nvSpPr>
          <p:spPr>
            <a:xfrm flipH="1">
              <a:off x="7121936" y="2760643"/>
              <a:ext cx="171556" cy="17155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579E056A-A402-4C54-8384-7205174C52F0}"/>
                </a:ext>
              </a:extLst>
            </p:cNvPr>
            <p:cNvSpPr/>
            <p:nvPr/>
          </p:nvSpPr>
          <p:spPr>
            <a:xfrm flipH="1">
              <a:off x="7127323" y="2943335"/>
              <a:ext cx="171556" cy="17155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748FF1A5-234E-43FB-A3A1-AD681A552842}"/>
              </a:ext>
            </a:extLst>
          </p:cNvPr>
          <p:cNvGrpSpPr/>
          <p:nvPr/>
        </p:nvGrpSpPr>
        <p:grpSpPr>
          <a:xfrm rot="16200000">
            <a:off x="4772005" y="3411470"/>
            <a:ext cx="66675" cy="176044"/>
            <a:chOff x="1860254" y="2219527"/>
            <a:chExt cx="66675" cy="176044"/>
          </a:xfrm>
        </p:grpSpPr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id="{9FCBC304-B3EC-4F27-8D78-B1B9DC76F293}"/>
                </a:ext>
              </a:extLst>
            </p:cNvPr>
            <p:cNvCxnSpPr>
              <a:cxnSpLocks/>
            </p:cNvCxnSpPr>
            <p:nvPr/>
          </p:nvCxnSpPr>
          <p:spPr>
            <a:xfrm>
              <a:off x="1860254" y="2221725"/>
              <a:ext cx="666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箭头连接符 198">
              <a:extLst>
                <a:ext uri="{FF2B5EF4-FFF2-40B4-BE49-F238E27FC236}">
                  <a16:creationId xmlns:a16="http://schemas.microsoft.com/office/drawing/2014/main" id="{7B67A471-A841-45FE-A53C-85129C5F3B79}"/>
                </a:ext>
              </a:extLst>
            </p:cNvPr>
            <p:cNvCxnSpPr>
              <a:cxnSpLocks/>
            </p:cNvCxnSpPr>
            <p:nvPr/>
          </p:nvCxnSpPr>
          <p:spPr>
            <a:xfrm>
              <a:off x="1893721" y="2219527"/>
              <a:ext cx="0" cy="176044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headEnd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F44A19EF-0F89-4248-BBF8-16B862869DBF}"/>
              </a:ext>
            </a:extLst>
          </p:cNvPr>
          <p:cNvGrpSpPr/>
          <p:nvPr/>
        </p:nvGrpSpPr>
        <p:grpSpPr>
          <a:xfrm rot="16200000">
            <a:off x="7798963" y="2917501"/>
            <a:ext cx="66675" cy="176044"/>
            <a:chOff x="1860254" y="2219527"/>
            <a:chExt cx="66675" cy="176044"/>
          </a:xfrm>
        </p:grpSpPr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8D2D238C-1E73-4775-9C90-46B7699BCBC6}"/>
                </a:ext>
              </a:extLst>
            </p:cNvPr>
            <p:cNvCxnSpPr>
              <a:cxnSpLocks/>
            </p:cNvCxnSpPr>
            <p:nvPr/>
          </p:nvCxnSpPr>
          <p:spPr>
            <a:xfrm>
              <a:off x="1860254" y="2221725"/>
              <a:ext cx="666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箭头连接符 201">
              <a:extLst>
                <a:ext uri="{FF2B5EF4-FFF2-40B4-BE49-F238E27FC236}">
                  <a16:creationId xmlns:a16="http://schemas.microsoft.com/office/drawing/2014/main" id="{02AF03CC-DB4E-4FDD-B0DE-D3B2EE12C11B}"/>
                </a:ext>
              </a:extLst>
            </p:cNvPr>
            <p:cNvCxnSpPr>
              <a:cxnSpLocks/>
            </p:cNvCxnSpPr>
            <p:nvPr/>
          </p:nvCxnSpPr>
          <p:spPr>
            <a:xfrm>
              <a:off x="1893721" y="2219527"/>
              <a:ext cx="0" cy="176044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headEnd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2F6D4D42-17AB-4B6B-B4F6-E9512B06D1A9}"/>
              </a:ext>
            </a:extLst>
          </p:cNvPr>
          <p:cNvGrpSpPr/>
          <p:nvPr/>
        </p:nvGrpSpPr>
        <p:grpSpPr>
          <a:xfrm rot="16200000">
            <a:off x="7792608" y="3902821"/>
            <a:ext cx="66675" cy="176044"/>
            <a:chOff x="1860254" y="2219527"/>
            <a:chExt cx="66675" cy="176044"/>
          </a:xfrm>
        </p:grpSpPr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662BCD39-5771-42EC-8C34-F83D8EB5BD02}"/>
                </a:ext>
              </a:extLst>
            </p:cNvPr>
            <p:cNvCxnSpPr>
              <a:cxnSpLocks/>
            </p:cNvCxnSpPr>
            <p:nvPr/>
          </p:nvCxnSpPr>
          <p:spPr>
            <a:xfrm>
              <a:off x="1860254" y="2221725"/>
              <a:ext cx="666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箭头连接符 204">
              <a:extLst>
                <a:ext uri="{FF2B5EF4-FFF2-40B4-BE49-F238E27FC236}">
                  <a16:creationId xmlns:a16="http://schemas.microsoft.com/office/drawing/2014/main" id="{2DA53D88-B6AC-4F5C-A5C4-C97984FBB7C6}"/>
                </a:ext>
              </a:extLst>
            </p:cNvPr>
            <p:cNvCxnSpPr>
              <a:cxnSpLocks/>
            </p:cNvCxnSpPr>
            <p:nvPr/>
          </p:nvCxnSpPr>
          <p:spPr>
            <a:xfrm>
              <a:off x="1893721" y="2219527"/>
              <a:ext cx="0" cy="176044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headEnd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085DB85-026C-4812-BC27-9125A916E992}"/>
                  </a:ext>
                </a:extLst>
              </p:cNvPr>
              <p:cNvSpPr txBox="1"/>
              <p:nvPr/>
            </p:nvSpPr>
            <p:spPr>
              <a:xfrm>
                <a:off x="8942118" y="2731013"/>
                <a:ext cx="1036320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𝑝𝑟𝑜𝑝𝑒𝑟𝑡𝑦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085DB85-026C-4812-BC27-9125A916E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2118" y="2731013"/>
                <a:ext cx="1036320" cy="390748"/>
              </a:xfrm>
              <a:prstGeom prst="rect">
                <a:avLst/>
              </a:prstGeom>
              <a:blipFill>
                <a:blip r:embed="rId7"/>
                <a:stretch>
                  <a:fillRect r="-588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415E3160-BE80-4E56-BAD3-1193338670EC}"/>
                  </a:ext>
                </a:extLst>
              </p:cNvPr>
              <p:cNvSpPr txBox="1"/>
              <p:nvPr/>
            </p:nvSpPr>
            <p:spPr>
              <a:xfrm>
                <a:off x="8840085" y="3748103"/>
                <a:ext cx="1036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𝑎𝑐𝑡𝑖𝑜𝑛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415E3160-BE80-4E56-BAD3-119333867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085" y="3748103"/>
                <a:ext cx="103632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" name="矩形 207">
            <a:extLst>
              <a:ext uri="{FF2B5EF4-FFF2-40B4-BE49-F238E27FC236}">
                <a16:creationId xmlns:a16="http://schemas.microsoft.com/office/drawing/2014/main" id="{654F14A1-A681-48AE-8432-4DB7ADC2B6BF}"/>
              </a:ext>
            </a:extLst>
          </p:cNvPr>
          <p:cNvSpPr/>
          <p:nvPr/>
        </p:nvSpPr>
        <p:spPr>
          <a:xfrm>
            <a:off x="10052049" y="3477252"/>
            <a:ext cx="1763183" cy="2567948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分子修改：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添加原子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添加键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去除键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拓扑修改：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实验条件修改：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E163E5F6-16A1-492B-970F-9AE8C01722E8}"/>
              </a:ext>
            </a:extLst>
          </p:cNvPr>
          <p:cNvCxnSpPr>
            <a:cxnSpLocks/>
          </p:cNvCxnSpPr>
          <p:nvPr/>
        </p:nvCxnSpPr>
        <p:spPr>
          <a:xfrm rot="16200000">
            <a:off x="2511759" y="4876203"/>
            <a:ext cx="666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6F8872D7-1476-4B72-A059-41B5C1CEBAD0}"/>
              </a:ext>
            </a:extLst>
          </p:cNvPr>
          <p:cNvCxnSpPr>
            <a:cxnSpLocks/>
          </p:cNvCxnSpPr>
          <p:nvPr/>
        </p:nvCxnSpPr>
        <p:spPr>
          <a:xfrm>
            <a:off x="2542899" y="4876074"/>
            <a:ext cx="2181648" cy="0"/>
          </a:xfrm>
          <a:prstGeom prst="straightConnector1">
            <a:avLst/>
          </a:prstGeom>
          <a:ln w="12700" cap="flat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C9E63EDC-4FDB-4DE1-9D9A-0A1EAAE550F9}"/>
              </a:ext>
            </a:extLst>
          </p:cNvPr>
          <p:cNvCxnSpPr>
            <a:cxnSpLocks/>
          </p:cNvCxnSpPr>
          <p:nvPr/>
        </p:nvCxnSpPr>
        <p:spPr>
          <a:xfrm flipV="1">
            <a:off x="4720149" y="3719311"/>
            <a:ext cx="4398" cy="1160469"/>
          </a:xfrm>
          <a:prstGeom prst="straightConnector1">
            <a:avLst/>
          </a:prstGeom>
          <a:ln w="12700" cap="flat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CB94CD96-0908-4060-A077-EEE2BFAB76B8}"/>
              </a:ext>
            </a:extLst>
          </p:cNvPr>
          <p:cNvCxnSpPr>
            <a:cxnSpLocks/>
          </p:cNvCxnSpPr>
          <p:nvPr/>
        </p:nvCxnSpPr>
        <p:spPr>
          <a:xfrm rot="16200000">
            <a:off x="4806280" y="3633498"/>
            <a:ext cx="0" cy="176044"/>
          </a:xfrm>
          <a:prstGeom prst="straightConnector1">
            <a:avLst/>
          </a:prstGeom>
          <a:ln w="12700" cap="flat">
            <a:solidFill>
              <a:schemeClr val="tx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92089BF4-9D13-4FDE-B59B-704C75538ABA}"/>
              </a:ext>
            </a:extLst>
          </p:cNvPr>
          <p:cNvGrpSpPr/>
          <p:nvPr/>
        </p:nvGrpSpPr>
        <p:grpSpPr>
          <a:xfrm>
            <a:off x="1154769" y="5436870"/>
            <a:ext cx="9779712" cy="1121410"/>
            <a:chOff x="1154769" y="5436870"/>
            <a:chExt cx="9779712" cy="1121410"/>
          </a:xfrm>
        </p:grpSpPr>
        <p:cxnSp>
          <p:nvCxnSpPr>
            <p:cNvPr id="238" name="直接箭头连接符 237">
              <a:extLst>
                <a:ext uri="{FF2B5EF4-FFF2-40B4-BE49-F238E27FC236}">
                  <a16:creationId xmlns:a16="http://schemas.microsoft.com/office/drawing/2014/main" id="{61A1883D-9F6E-4D48-952E-5C4C7A1D1C8A}"/>
                </a:ext>
              </a:extLst>
            </p:cNvPr>
            <p:cNvCxnSpPr>
              <a:cxnSpLocks/>
            </p:cNvCxnSpPr>
            <p:nvPr/>
          </p:nvCxnSpPr>
          <p:spPr>
            <a:xfrm>
              <a:off x="10934481" y="6131560"/>
              <a:ext cx="0" cy="426720"/>
            </a:xfrm>
            <a:prstGeom prst="straightConnector1">
              <a:avLst/>
            </a:prstGeom>
            <a:ln w="28575" cap="flat">
              <a:solidFill>
                <a:schemeClr val="tx1"/>
              </a:solidFill>
              <a:headEnd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箭头连接符 240">
              <a:extLst>
                <a:ext uri="{FF2B5EF4-FFF2-40B4-BE49-F238E27FC236}">
                  <a16:creationId xmlns:a16="http://schemas.microsoft.com/office/drawing/2014/main" id="{312B2830-989E-4885-A184-261C91123746}"/>
                </a:ext>
              </a:extLst>
            </p:cNvPr>
            <p:cNvCxnSpPr>
              <a:cxnSpLocks/>
            </p:cNvCxnSpPr>
            <p:nvPr/>
          </p:nvCxnSpPr>
          <p:spPr>
            <a:xfrm>
              <a:off x="1154769" y="6543887"/>
              <a:ext cx="9779712" cy="0"/>
            </a:xfrm>
            <a:prstGeom prst="straightConnector1">
              <a:avLst/>
            </a:prstGeom>
            <a:ln w="28575" cap="flat">
              <a:solidFill>
                <a:schemeClr val="tx1"/>
              </a:solidFill>
              <a:headEnd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箭头连接符 246">
              <a:extLst>
                <a:ext uri="{FF2B5EF4-FFF2-40B4-BE49-F238E27FC236}">
                  <a16:creationId xmlns:a16="http://schemas.microsoft.com/office/drawing/2014/main" id="{F3EE0967-A1E5-4CC0-A943-711DA03C14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7469" y="5436870"/>
              <a:ext cx="0" cy="1121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文本框 249">
            <a:extLst>
              <a:ext uri="{FF2B5EF4-FFF2-40B4-BE49-F238E27FC236}">
                <a16:creationId xmlns:a16="http://schemas.microsoft.com/office/drawing/2014/main" id="{8F544A44-E54E-4062-8FAD-42C7C65EE44A}"/>
              </a:ext>
            </a:extLst>
          </p:cNvPr>
          <p:cNvSpPr txBox="1"/>
          <p:nvPr/>
        </p:nvSpPr>
        <p:spPr>
          <a:xfrm>
            <a:off x="5596804" y="6119550"/>
            <a:ext cx="111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编辑修改</a:t>
            </a: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0D439BF8-1ADE-4414-BCC3-1A197FE1AF33}"/>
              </a:ext>
            </a:extLst>
          </p:cNvPr>
          <p:cNvSpPr txBox="1"/>
          <p:nvPr/>
        </p:nvSpPr>
        <p:spPr>
          <a:xfrm>
            <a:off x="8155999" y="1958712"/>
            <a:ext cx="96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预测器</a:t>
            </a:r>
          </a:p>
        </p:txBody>
      </p:sp>
    </p:spTree>
    <p:extLst>
      <p:ext uri="{BB962C8B-B14F-4D97-AF65-F5344CB8AC3E}">
        <p14:creationId xmlns:p14="http://schemas.microsoft.com/office/powerpoint/2010/main" val="321444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ABADB85-9CB4-BEEE-96CA-05415DF574C5}"/>
              </a:ext>
            </a:extLst>
          </p:cNvPr>
          <p:cNvGrpSpPr/>
          <p:nvPr/>
        </p:nvGrpSpPr>
        <p:grpSpPr>
          <a:xfrm>
            <a:off x="44449" y="810682"/>
            <a:ext cx="11876628" cy="3703020"/>
            <a:chOff x="44449" y="810682"/>
            <a:chExt cx="11876628" cy="370302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B5E8C46F-0811-E110-E60B-8FB1FED59D39}"/>
                </a:ext>
              </a:extLst>
            </p:cNvPr>
            <p:cNvSpPr/>
            <p:nvPr/>
          </p:nvSpPr>
          <p:spPr>
            <a:xfrm>
              <a:off x="44449" y="810683"/>
              <a:ext cx="711200" cy="2152650"/>
            </a:xfrm>
            <a:prstGeom prst="roundRect">
              <a:avLst>
                <a:gd name="adj" fmla="val 2648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原子尺度图</a:t>
              </a: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6B15B7A1-A6C6-5558-0B5E-9D4973F153BB}"/>
                </a:ext>
              </a:extLst>
            </p:cNvPr>
            <p:cNvSpPr/>
            <p:nvPr/>
          </p:nvSpPr>
          <p:spPr>
            <a:xfrm>
              <a:off x="1447799" y="810683"/>
              <a:ext cx="711200" cy="2152650"/>
            </a:xfrm>
            <a:prstGeom prst="roundRect">
              <a:avLst>
                <a:gd name="adj" fmla="val 2648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图网络</a:t>
              </a:r>
            </a:p>
          </p:txBody>
        </p:sp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1EAF80B8-88DB-3C58-9A4C-813B8D7F858F}"/>
                </a:ext>
              </a:extLst>
            </p:cNvPr>
            <p:cNvSpPr/>
            <p:nvPr/>
          </p:nvSpPr>
          <p:spPr>
            <a:xfrm flipV="1">
              <a:off x="885810" y="1784020"/>
              <a:ext cx="431828" cy="2059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FA34B9B6-FDBE-49F5-2F9C-09E1662E33D1}"/>
                </a:ext>
              </a:extLst>
            </p:cNvPr>
            <p:cNvSpPr/>
            <p:nvPr/>
          </p:nvSpPr>
          <p:spPr>
            <a:xfrm flipV="1">
              <a:off x="2289160" y="1782632"/>
              <a:ext cx="431828" cy="2059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89366F45-9B0A-3B8B-09CA-56BB114174DC}"/>
                </a:ext>
              </a:extLst>
            </p:cNvPr>
            <p:cNvGrpSpPr/>
            <p:nvPr/>
          </p:nvGrpSpPr>
          <p:grpSpPr>
            <a:xfrm>
              <a:off x="2539987" y="1095045"/>
              <a:ext cx="2747434" cy="1581150"/>
              <a:chOff x="4919140" y="1929016"/>
              <a:chExt cx="2747434" cy="1581150"/>
            </a:xfrm>
          </p:grpSpPr>
          <p:sp>
            <p:nvSpPr>
              <p:cNvPr id="47" name="平行四边形 46">
                <a:extLst>
                  <a:ext uri="{FF2B5EF4-FFF2-40B4-BE49-F238E27FC236}">
                    <a16:creationId xmlns:a16="http://schemas.microsoft.com/office/drawing/2014/main" id="{36CF2657-E404-8987-A826-D981EEE924B0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1F5FFDAF-20F0-AAF8-54CA-A085E613B784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78E35E68-3A0C-895D-DDF5-E2B2A305499A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2B34CA05-806C-071A-0A24-9E4E5332FAD8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449BEDEB-B1CE-40BF-FC94-D2A7049C9D7C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864CF0E5-1410-D4E5-6B03-2F092A8B07E0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0ED86D1A-4C7F-B023-AC54-E6E21428CD19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EEF3653B-3AD3-EB1F-E418-03EC7D6F071C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18A95161-8B66-6377-E156-68ED84CB931C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2B843AAA-FEA9-1EED-2B8C-F9F342B882CC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44EAFBD6-D8E1-BFA4-32AA-E2F7E1B1522C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A169DC46-7EB4-8FBD-295D-D20E7BE04B6C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BA685A6E-250E-AB92-8A5E-3B061CBEA1F0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DB8DDCAD-2647-7F8D-74B1-18C137D83348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45D9F98D-146C-C476-C951-433E3F013840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0EC24282-20D3-899A-08BF-EA64207DA6A4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35DF3AA5-38C2-0713-3CBB-F9CD381543A6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B4841CBD-558B-48A2-9DCD-2787E74A234D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EDF5FA72-DCF7-8590-E0A1-5321A11061C0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D112BE33-3746-E905-EDA5-135C94ABAE1A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B85345B1-549C-0495-2041-F862D48A82B8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ECCDD1A0-087B-1D08-B028-7F550DA4D843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FB9DE5C5-A5BF-E2E8-B182-E594C12FB7C3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95BD336D-E649-BC68-8D5F-255C56E04B43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A9D5C0C2-44C1-9D8E-811B-9C56F9316586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AECE818E-EABC-A41F-5867-FEA43E3BF518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06E75DB2-A851-ACEA-984E-6E3C1146AA57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46AF5962-C423-CF2D-6CDE-F086EC123FCD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8757979A-9074-863B-C58D-43A0E434A493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0EB71AB4-664C-94A9-AF0C-5AADB7776979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70F2C80F-24A0-EAD7-64EC-01AD6D96B7EF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A15AA920-2027-0392-DC26-22F629D01091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470A0500-60AF-F338-F829-CA325AA3B4BF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0F3E5EE5-7C73-1DFA-CA82-AC25A7C235B7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CA511F4A-743E-51AE-4C35-E28F0779AF47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15CFCE1F-D7DD-CFD2-B843-62C930D819A5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7BA3E41C-1EDC-2756-676D-216BE9E227F5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" name="箭头: 右 84">
              <a:extLst>
                <a:ext uri="{FF2B5EF4-FFF2-40B4-BE49-F238E27FC236}">
                  <a16:creationId xmlns:a16="http://schemas.microsoft.com/office/drawing/2014/main" id="{4BB5EAB2-4190-0E75-0C7A-C04B52491E26}"/>
                </a:ext>
              </a:extLst>
            </p:cNvPr>
            <p:cNvSpPr/>
            <p:nvPr/>
          </p:nvSpPr>
          <p:spPr>
            <a:xfrm flipV="1">
              <a:off x="5040577" y="1782632"/>
              <a:ext cx="431828" cy="205976"/>
            </a:xfrm>
            <a:prstGeom prst="rightArrow">
              <a:avLst/>
            </a:prstGeom>
            <a:gradFill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chemeClr val="accent1"/>
                </a:gs>
                <a:gs pos="98000">
                  <a:schemeClr val="accent1"/>
                </a:gs>
              </a:gsLst>
              <a:path path="shape">
                <a:fillToRect l="50000" t="50000" r="50000" b="5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A29BC63-4891-E1E1-E47B-C34829EEAAE6}"/>
                </a:ext>
              </a:extLst>
            </p:cNvPr>
            <p:cNvGrpSpPr/>
            <p:nvPr/>
          </p:nvGrpSpPr>
          <p:grpSpPr>
            <a:xfrm>
              <a:off x="5221594" y="1100319"/>
              <a:ext cx="2747434" cy="1581150"/>
              <a:chOff x="5390929" y="2391837"/>
              <a:chExt cx="2747434" cy="1581150"/>
            </a:xfrm>
          </p:grpSpPr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7885E833-B2D8-C8D1-1B05-5D4CD5FEF0F5}"/>
                  </a:ext>
                </a:extLst>
              </p:cNvPr>
              <p:cNvSpPr/>
              <p:nvPr/>
            </p:nvSpPr>
            <p:spPr>
              <a:xfrm>
                <a:off x="6048067" y="2658532"/>
                <a:ext cx="508000" cy="508000"/>
              </a:xfrm>
              <a:prstGeom prst="ellipse">
                <a:avLst/>
              </a:prstGeom>
              <a:gradFill flip="none" rotWithShape="1">
                <a:gsLst>
                  <a:gs pos="0">
                    <a:srgbClr val="BAA1A1"/>
                  </a:gs>
                  <a:gs pos="0">
                    <a:schemeClr val="bg1"/>
                  </a:gs>
                  <a:gs pos="100000">
                    <a:srgbClr val="885C41"/>
                  </a:gs>
                  <a:gs pos="100000">
                    <a:srgbClr val="885C41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ACE868B8-D874-2FBD-F656-56E6FBA3B42A}"/>
                  </a:ext>
                </a:extLst>
              </p:cNvPr>
              <p:cNvSpPr/>
              <p:nvPr/>
            </p:nvSpPr>
            <p:spPr>
              <a:xfrm>
                <a:off x="6962467" y="3191932"/>
                <a:ext cx="508000" cy="508000"/>
              </a:xfrm>
              <a:prstGeom prst="ellipse">
                <a:avLst/>
              </a:prstGeom>
              <a:gradFill flip="none" rotWithShape="1">
                <a:gsLst>
                  <a:gs pos="0">
                    <a:srgbClr val="BAA1A1"/>
                  </a:gs>
                  <a:gs pos="0">
                    <a:schemeClr val="bg1"/>
                  </a:gs>
                  <a:gs pos="100000">
                    <a:srgbClr val="885C41"/>
                  </a:gs>
                  <a:gs pos="100000">
                    <a:srgbClr val="885C41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平行四边形 88">
                <a:extLst>
                  <a:ext uri="{FF2B5EF4-FFF2-40B4-BE49-F238E27FC236}">
                    <a16:creationId xmlns:a16="http://schemas.microsoft.com/office/drawing/2014/main" id="{EEB8D7E4-4179-D4A7-0170-A67F16377580}"/>
                  </a:ext>
                </a:extLst>
              </p:cNvPr>
              <p:cNvSpPr/>
              <p:nvPr/>
            </p:nvSpPr>
            <p:spPr>
              <a:xfrm flipV="1">
                <a:off x="5390929" y="2391837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E21DE3C2-B4AC-4A80-1283-6D9538A59A70}"/>
                </a:ext>
              </a:extLst>
            </p:cNvPr>
            <p:cNvSpPr/>
            <p:nvPr/>
          </p:nvSpPr>
          <p:spPr>
            <a:xfrm>
              <a:off x="2916800" y="1089771"/>
              <a:ext cx="1061092" cy="10610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5D2C1400-7C9A-6350-D362-D2238846E1DE}"/>
                </a:ext>
              </a:extLst>
            </p:cNvPr>
            <p:cNvSpPr/>
            <p:nvPr/>
          </p:nvSpPr>
          <p:spPr>
            <a:xfrm>
              <a:off x="3844756" y="1620317"/>
              <a:ext cx="1061092" cy="10610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: 圆角 95">
              <a:extLst>
                <a:ext uri="{FF2B5EF4-FFF2-40B4-BE49-F238E27FC236}">
                  <a16:creationId xmlns:a16="http://schemas.microsoft.com/office/drawing/2014/main" id="{4743D459-F54D-D302-4A9A-1BBDEB82465C}"/>
                </a:ext>
              </a:extLst>
            </p:cNvPr>
            <p:cNvSpPr/>
            <p:nvPr/>
          </p:nvSpPr>
          <p:spPr>
            <a:xfrm>
              <a:off x="8248649" y="810683"/>
              <a:ext cx="711200" cy="2152650"/>
            </a:xfrm>
            <a:prstGeom prst="roundRect">
              <a:avLst>
                <a:gd name="adj" fmla="val 2648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拓扑</a:t>
              </a:r>
            </a:p>
          </p:txBody>
        </p:sp>
        <p:sp>
          <p:nvSpPr>
            <p:cNvPr id="97" name="箭头: 右 96">
              <a:extLst>
                <a:ext uri="{FF2B5EF4-FFF2-40B4-BE49-F238E27FC236}">
                  <a16:creationId xmlns:a16="http://schemas.microsoft.com/office/drawing/2014/main" id="{41E189F3-4E02-F5C1-2321-00D40B6B26DD}"/>
                </a:ext>
              </a:extLst>
            </p:cNvPr>
            <p:cNvSpPr/>
            <p:nvPr/>
          </p:nvSpPr>
          <p:spPr>
            <a:xfrm flipV="1">
              <a:off x="7686660" y="1782632"/>
              <a:ext cx="431828" cy="2059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164CB114-ACCF-CC00-3045-3A5F1288B7E0}"/>
                </a:ext>
              </a:extLst>
            </p:cNvPr>
            <p:cNvSpPr/>
            <p:nvPr/>
          </p:nvSpPr>
          <p:spPr>
            <a:xfrm>
              <a:off x="9671052" y="810682"/>
              <a:ext cx="711200" cy="2152650"/>
            </a:xfrm>
            <a:prstGeom prst="roundRect">
              <a:avLst>
                <a:gd name="adj" fmla="val 2648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拓扑图网络</a:t>
              </a:r>
            </a:p>
          </p:txBody>
        </p:sp>
        <p:sp>
          <p:nvSpPr>
            <p:cNvPr id="99" name="箭头: 右 98">
              <a:extLst>
                <a:ext uri="{FF2B5EF4-FFF2-40B4-BE49-F238E27FC236}">
                  <a16:creationId xmlns:a16="http://schemas.microsoft.com/office/drawing/2014/main" id="{005977B8-F80E-0AB7-5277-AA4DA6CA5BE4}"/>
                </a:ext>
              </a:extLst>
            </p:cNvPr>
            <p:cNvSpPr/>
            <p:nvPr/>
          </p:nvSpPr>
          <p:spPr>
            <a:xfrm flipV="1">
              <a:off x="9083662" y="1782629"/>
              <a:ext cx="431828" cy="2059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箭头: 右 99">
              <a:extLst>
                <a:ext uri="{FF2B5EF4-FFF2-40B4-BE49-F238E27FC236}">
                  <a16:creationId xmlns:a16="http://schemas.microsoft.com/office/drawing/2014/main" id="{329BB91B-93CA-5941-2F87-9F0095D1CE38}"/>
                </a:ext>
              </a:extLst>
            </p:cNvPr>
            <p:cNvSpPr/>
            <p:nvPr/>
          </p:nvSpPr>
          <p:spPr>
            <a:xfrm flipV="1">
              <a:off x="10556863" y="1782628"/>
              <a:ext cx="431828" cy="2059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74978CD2-3124-355C-39B1-F362BB0629EE}"/>
                </a:ext>
              </a:extLst>
            </p:cNvPr>
            <p:cNvSpPr/>
            <p:nvPr/>
          </p:nvSpPr>
          <p:spPr>
            <a:xfrm flipH="1">
              <a:off x="11276920" y="1298573"/>
              <a:ext cx="190468" cy="19046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4F43DA06-C393-12C9-4EAB-17FA0482E8C7}"/>
                </a:ext>
              </a:extLst>
            </p:cNvPr>
            <p:cNvSpPr/>
            <p:nvPr/>
          </p:nvSpPr>
          <p:spPr>
            <a:xfrm flipH="1">
              <a:off x="11276920" y="1489042"/>
              <a:ext cx="190468" cy="19046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B3AEAE4D-2109-3051-06DB-445241049AC2}"/>
                </a:ext>
              </a:extLst>
            </p:cNvPr>
            <p:cNvSpPr/>
            <p:nvPr/>
          </p:nvSpPr>
          <p:spPr>
            <a:xfrm flipH="1">
              <a:off x="11276913" y="1679546"/>
              <a:ext cx="190468" cy="19046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CB170701-82E1-B314-97E5-DA0F7265ED7B}"/>
                </a:ext>
              </a:extLst>
            </p:cNvPr>
            <p:cNvSpPr/>
            <p:nvPr/>
          </p:nvSpPr>
          <p:spPr>
            <a:xfrm flipH="1">
              <a:off x="11276913" y="1870094"/>
              <a:ext cx="190468" cy="19046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C30A56F7-02B3-2D16-8B46-1F3351027E29}"/>
                </a:ext>
              </a:extLst>
            </p:cNvPr>
            <p:cNvSpPr/>
            <p:nvPr/>
          </p:nvSpPr>
          <p:spPr>
            <a:xfrm flipH="1">
              <a:off x="11276913" y="2060563"/>
              <a:ext cx="190468" cy="19046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134AA015-496D-5D94-750C-F4FF0D121EB5}"/>
                </a:ext>
              </a:extLst>
            </p:cNvPr>
            <p:cNvSpPr/>
            <p:nvPr/>
          </p:nvSpPr>
          <p:spPr>
            <a:xfrm flipH="1">
              <a:off x="11276906" y="2251067"/>
              <a:ext cx="190468" cy="19046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64B63FCF-7829-0ED2-5266-CA96F00F60A8}"/>
                </a:ext>
              </a:extLst>
            </p:cNvPr>
            <p:cNvSpPr txBox="1"/>
            <p:nvPr/>
          </p:nvSpPr>
          <p:spPr>
            <a:xfrm>
              <a:off x="4880511" y="1426817"/>
              <a:ext cx="66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池化</a:t>
              </a: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58BFA301-3694-A617-F963-DDA03522CF07}"/>
                </a:ext>
              </a:extLst>
            </p:cNvPr>
            <p:cNvSpPr txBox="1"/>
            <p:nvPr/>
          </p:nvSpPr>
          <p:spPr>
            <a:xfrm>
              <a:off x="10811864" y="2657941"/>
              <a:ext cx="1109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向量表征</a:t>
              </a:r>
            </a:p>
          </p:txBody>
        </p:sp>
        <p:grpSp>
          <p:nvGrpSpPr>
            <p:cNvPr id="171" name="组合 170">
              <a:extLst>
                <a:ext uri="{FF2B5EF4-FFF2-40B4-BE49-F238E27FC236}">
                  <a16:creationId xmlns:a16="http://schemas.microsoft.com/office/drawing/2014/main" id="{E21DB675-1B5A-63CC-E512-1756C989506E}"/>
                </a:ext>
              </a:extLst>
            </p:cNvPr>
            <p:cNvGrpSpPr/>
            <p:nvPr/>
          </p:nvGrpSpPr>
          <p:grpSpPr>
            <a:xfrm>
              <a:off x="3679032" y="2929328"/>
              <a:ext cx="1209798" cy="1085850"/>
              <a:chOff x="3576796" y="3391077"/>
              <a:chExt cx="1209798" cy="1085850"/>
            </a:xfrm>
          </p:grpSpPr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E5B6FDDB-1CDE-6358-64BF-EBBC0C2BD237}"/>
                  </a:ext>
                </a:extLst>
              </p:cNvPr>
              <p:cNvSpPr/>
              <p:nvPr/>
            </p:nvSpPr>
            <p:spPr>
              <a:xfrm>
                <a:off x="3689203" y="3431784"/>
                <a:ext cx="113460" cy="11346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B1927AF7-59C6-7B01-7F11-66F8530CC3F8}"/>
                  </a:ext>
                </a:extLst>
              </p:cNvPr>
              <p:cNvSpPr/>
              <p:nvPr/>
            </p:nvSpPr>
            <p:spPr>
              <a:xfrm>
                <a:off x="3905826" y="3429000"/>
                <a:ext cx="113460" cy="11346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41FF9260-C88C-058B-8A2C-795E983CE87A}"/>
                  </a:ext>
                </a:extLst>
              </p:cNvPr>
              <p:cNvSpPr/>
              <p:nvPr/>
            </p:nvSpPr>
            <p:spPr>
              <a:xfrm>
                <a:off x="4338220" y="3429000"/>
                <a:ext cx="113460" cy="11346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82AAC7E3-70CE-6512-9F4F-4F6FD5B19F43}"/>
                  </a:ext>
                </a:extLst>
              </p:cNvPr>
              <p:cNvSpPr/>
              <p:nvPr/>
            </p:nvSpPr>
            <p:spPr>
              <a:xfrm>
                <a:off x="4124965" y="3429000"/>
                <a:ext cx="113460" cy="11346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912CA292-C3C8-14BD-7258-0925845FFE5D}"/>
                  </a:ext>
                </a:extLst>
              </p:cNvPr>
              <p:cNvSpPr/>
              <p:nvPr/>
            </p:nvSpPr>
            <p:spPr>
              <a:xfrm>
                <a:off x="4551475" y="3429000"/>
                <a:ext cx="113460" cy="11346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52C67F7E-1284-77E3-04EB-B1DA72CAB93C}"/>
                  </a:ext>
                </a:extLst>
              </p:cNvPr>
              <p:cNvSpPr/>
              <p:nvPr/>
            </p:nvSpPr>
            <p:spPr>
              <a:xfrm>
                <a:off x="3689203" y="3880056"/>
                <a:ext cx="113460" cy="11346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CB4A2507-5257-D526-28DE-A17672E0D770}"/>
                  </a:ext>
                </a:extLst>
              </p:cNvPr>
              <p:cNvSpPr/>
              <p:nvPr/>
            </p:nvSpPr>
            <p:spPr>
              <a:xfrm>
                <a:off x="3905826" y="3877272"/>
                <a:ext cx="113460" cy="11346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62C46B2D-7176-F06E-3E65-FD86A362636A}"/>
                  </a:ext>
                </a:extLst>
              </p:cNvPr>
              <p:cNvSpPr/>
              <p:nvPr/>
            </p:nvSpPr>
            <p:spPr>
              <a:xfrm>
                <a:off x="4338220" y="3877272"/>
                <a:ext cx="113460" cy="11346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F08F8292-B0B9-51D6-D83E-17887EFC3CCD}"/>
                  </a:ext>
                </a:extLst>
              </p:cNvPr>
              <p:cNvSpPr/>
              <p:nvPr/>
            </p:nvSpPr>
            <p:spPr>
              <a:xfrm>
                <a:off x="4124965" y="3877272"/>
                <a:ext cx="113460" cy="11346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AC1AE004-4BE3-D109-5924-C1F857471475}"/>
                  </a:ext>
                </a:extLst>
              </p:cNvPr>
              <p:cNvSpPr/>
              <p:nvPr/>
            </p:nvSpPr>
            <p:spPr>
              <a:xfrm>
                <a:off x="4551475" y="3877272"/>
                <a:ext cx="113460" cy="11346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A1ED23CA-A439-38C3-B5AB-78FCB9352186}"/>
                  </a:ext>
                </a:extLst>
              </p:cNvPr>
              <p:cNvSpPr/>
              <p:nvPr/>
            </p:nvSpPr>
            <p:spPr>
              <a:xfrm>
                <a:off x="3693449" y="3655920"/>
                <a:ext cx="113460" cy="11346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6C062BCA-80E7-58F4-630F-D3C515C52F2E}"/>
                  </a:ext>
                </a:extLst>
              </p:cNvPr>
              <p:cNvSpPr/>
              <p:nvPr/>
            </p:nvSpPr>
            <p:spPr>
              <a:xfrm>
                <a:off x="3910072" y="3653136"/>
                <a:ext cx="113460" cy="11346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A55C0A08-2880-605A-AF8B-B908E1195F48}"/>
                  </a:ext>
                </a:extLst>
              </p:cNvPr>
              <p:cNvSpPr/>
              <p:nvPr/>
            </p:nvSpPr>
            <p:spPr>
              <a:xfrm>
                <a:off x="4342466" y="3653136"/>
                <a:ext cx="113460" cy="11346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AEEC40AB-FDA6-8EE7-4BA9-9C0CC747C222}"/>
                  </a:ext>
                </a:extLst>
              </p:cNvPr>
              <p:cNvSpPr/>
              <p:nvPr/>
            </p:nvSpPr>
            <p:spPr>
              <a:xfrm>
                <a:off x="4129211" y="3653136"/>
                <a:ext cx="113460" cy="11346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5E83EF2D-CFBE-796A-D0F3-D676A0279F7A}"/>
                  </a:ext>
                </a:extLst>
              </p:cNvPr>
              <p:cNvSpPr/>
              <p:nvPr/>
            </p:nvSpPr>
            <p:spPr>
              <a:xfrm>
                <a:off x="4555721" y="3653136"/>
                <a:ext cx="113460" cy="11346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83C9B861-F66F-0566-9EB6-149F8718D492}"/>
                  </a:ext>
                </a:extLst>
              </p:cNvPr>
              <p:cNvSpPr/>
              <p:nvPr/>
            </p:nvSpPr>
            <p:spPr>
              <a:xfrm>
                <a:off x="3689203" y="4104192"/>
                <a:ext cx="113460" cy="11346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9EC963C5-F59D-546F-C2B7-B4929FBD8723}"/>
                  </a:ext>
                </a:extLst>
              </p:cNvPr>
              <p:cNvSpPr/>
              <p:nvPr/>
            </p:nvSpPr>
            <p:spPr>
              <a:xfrm>
                <a:off x="3905826" y="4101408"/>
                <a:ext cx="113460" cy="11346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id="{E4E233FE-22F1-DAF2-9A06-AD621DC398F7}"/>
                  </a:ext>
                </a:extLst>
              </p:cNvPr>
              <p:cNvSpPr/>
              <p:nvPr/>
            </p:nvSpPr>
            <p:spPr>
              <a:xfrm>
                <a:off x="4338220" y="4101408"/>
                <a:ext cx="113460" cy="11346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6E7EDFDB-39F6-973E-862E-2BD0C2E44D24}"/>
                  </a:ext>
                </a:extLst>
              </p:cNvPr>
              <p:cNvSpPr/>
              <p:nvPr/>
            </p:nvSpPr>
            <p:spPr>
              <a:xfrm>
                <a:off x="4124965" y="4101408"/>
                <a:ext cx="113460" cy="11346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B87B394A-3A18-ADAC-101A-2A2704F5CBD0}"/>
                  </a:ext>
                </a:extLst>
              </p:cNvPr>
              <p:cNvSpPr/>
              <p:nvPr/>
            </p:nvSpPr>
            <p:spPr>
              <a:xfrm>
                <a:off x="4551475" y="4101408"/>
                <a:ext cx="113460" cy="11346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0DBD6C45-FE65-C416-D9BA-83812578B93D}"/>
                  </a:ext>
                </a:extLst>
              </p:cNvPr>
              <p:cNvSpPr/>
              <p:nvPr/>
            </p:nvSpPr>
            <p:spPr>
              <a:xfrm>
                <a:off x="3693449" y="4328328"/>
                <a:ext cx="113460" cy="11346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621490D5-B0F5-AC0E-201F-D47BAD0707BD}"/>
                  </a:ext>
                </a:extLst>
              </p:cNvPr>
              <p:cNvSpPr/>
              <p:nvPr/>
            </p:nvSpPr>
            <p:spPr>
              <a:xfrm>
                <a:off x="3910072" y="4325544"/>
                <a:ext cx="113460" cy="11346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06582FC0-891D-2F95-C3AB-E30AC29FAD1A}"/>
                  </a:ext>
                </a:extLst>
              </p:cNvPr>
              <p:cNvSpPr/>
              <p:nvPr/>
            </p:nvSpPr>
            <p:spPr>
              <a:xfrm>
                <a:off x="4342466" y="4325544"/>
                <a:ext cx="113460" cy="11346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3A088041-3442-F60F-29CE-90123420644B}"/>
                  </a:ext>
                </a:extLst>
              </p:cNvPr>
              <p:cNvSpPr/>
              <p:nvPr/>
            </p:nvSpPr>
            <p:spPr>
              <a:xfrm>
                <a:off x="4129211" y="4325544"/>
                <a:ext cx="113460" cy="11346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2DB7EEF1-7C04-B679-4378-9237098E78E5}"/>
                  </a:ext>
                </a:extLst>
              </p:cNvPr>
              <p:cNvSpPr/>
              <p:nvPr/>
            </p:nvSpPr>
            <p:spPr>
              <a:xfrm>
                <a:off x="4555721" y="4325544"/>
                <a:ext cx="113460" cy="11346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43BAD55D-B375-0974-22C8-CEA1A9A197C9}"/>
                  </a:ext>
                </a:extLst>
              </p:cNvPr>
              <p:cNvSpPr/>
              <p:nvPr/>
            </p:nvSpPr>
            <p:spPr>
              <a:xfrm>
                <a:off x="3576796" y="3391077"/>
                <a:ext cx="1209798" cy="108585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67C8C661-E675-E4A0-18F0-8B34B7120523}"/>
                </a:ext>
              </a:extLst>
            </p:cNvPr>
            <p:cNvSpPr txBox="1"/>
            <p:nvPr/>
          </p:nvSpPr>
          <p:spPr>
            <a:xfrm>
              <a:off x="3117416" y="4128282"/>
              <a:ext cx="2366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原子尺度图嵌入向量</a:t>
              </a:r>
            </a:p>
          </p:txBody>
        </p:sp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2CBD8145-FCA1-1276-D2F5-81D2E75ED847}"/>
                </a:ext>
              </a:extLst>
            </p:cNvPr>
            <p:cNvSpPr/>
            <p:nvPr/>
          </p:nvSpPr>
          <p:spPr>
            <a:xfrm>
              <a:off x="6550439" y="2986123"/>
              <a:ext cx="113460" cy="11346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046F4464-E68C-0718-B639-2AC43789FCB0}"/>
                </a:ext>
              </a:extLst>
            </p:cNvPr>
            <p:cNvSpPr/>
            <p:nvPr/>
          </p:nvSpPr>
          <p:spPr>
            <a:xfrm>
              <a:off x="6767062" y="2983339"/>
              <a:ext cx="113460" cy="11346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9FBB4C60-C4E0-1E92-1F02-D790B49C0BD5}"/>
                </a:ext>
              </a:extLst>
            </p:cNvPr>
            <p:cNvSpPr/>
            <p:nvPr/>
          </p:nvSpPr>
          <p:spPr>
            <a:xfrm>
              <a:off x="7199456" y="2983339"/>
              <a:ext cx="113460" cy="11346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D290D700-D332-63EC-F1AF-E45859C9232D}"/>
                </a:ext>
              </a:extLst>
            </p:cNvPr>
            <p:cNvSpPr/>
            <p:nvPr/>
          </p:nvSpPr>
          <p:spPr>
            <a:xfrm>
              <a:off x="6986201" y="2983339"/>
              <a:ext cx="113460" cy="11346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100386F7-6C84-3ECA-6EBF-B5056794FC49}"/>
                </a:ext>
              </a:extLst>
            </p:cNvPr>
            <p:cNvSpPr/>
            <p:nvPr/>
          </p:nvSpPr>
          <p:spPr>
            <a:xfrm>
              <a:off x="7412711" y="2983339"/>
              <a:ext cx="113460" cy="11346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7F9B80E4-DC93-21E3-46A1-81128C599534}"/>
                </a:ext>
              </a:extLst>
            </p:cNvPr>
            <p:cNvSpPr/>
            <p:nvPr/>
          </p:nvSpPr>
          <p:spPr>
            <a:xfrm>
              <a:off x="6550439" y="3434395"/>
              <a:ext cx="113460" cy="11346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>
              <a:extLst>
                <a:ext uri="{FF2B5EF4-FFF2-40B4-BE49-F238E27FC236}">
                  <a16:creationId xmlns:a16="http://schemas.microsoft.com/office/drawing/2014/main" id="{2D09A7B6-D151-9EC0-D9C1-9711B7E1C544}"/>
                </a:ext>
              </a:extLst>
            </p:cNvPr>
            <p:cNvSpPr/>
            <p:nvPr/>
          </p:nvSpPr>
          <p:spPr>
            <a:xfrm>
              <a:off x="6767062" y="3431611"/>
              <a:ext cx="113460" cy="11346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5E2FD963-F681-D96C-4FD9-28A7AE7A51A6}"/>
                </a:ext>
              </a:extLst>
            </p:cNvPr>
            <p:cNvSpPr/>
            <p:nvPr/>
          </p:nvSpPr>
          <p:spPr>
            <a:xfrm>
              <a:off x="7199456" y="3431611"/>
              <a:ext cx="113460" cy="11346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123302C5-84E8-F7F6-4D48-DE17F2EFE0B6}"/>
                </a:ext>
              </a:extLst>
            </p:cNvPr>
            <p:cNvSpPr/>
            <p:nvPr/>
          </p:nvSpPr>
          <p:spPr>
            <a:xfrm>
              <a:off x="6986201" y="3431611"/>
              <a:ext cx="113460" cy="11346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>
              <a:extLst>
                <a:ext uri="{FF2B5EF4-FFF2-40B4-BE49-F238E27FC236}">
                  <a16:creationId xmlns:a16="http://schemas.microsoft.com/office/drawing/2014/main" id="{74564BC3-3A88-79F8-F210-8AEFD4014934}"/>
                </a:ext>
              </a:extLst>
            </p:cNvPr>
            <p:cNvSpPr/>
            <p:nvPr/>
          </p:nvSpPr>
          <p:spPr>
            <a:xfrm>
              <a:off x="7412711" y="3431611"/>
              <a:ext cx="113460" cy="11346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C237BA4E-1248-FCF4-BC06-D8257FE60FE8}"/>
                </a:ext>
              </a:extLst>
            </p:cNvPr>
            <p:cNvSpPr/>
            <p:nvPr/>
          </p:nvSpPr>
          <p:spPr>
            <a:xfrm>
              <a:off x="6554685" y="3210259"/>
              <a:ext cx="113460" cy="11346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id="{07292DCA-AB80-2083-C797-DF648152A050}"/>
                </a:ext>
              </a:extLst>
            </p:cNvPr>
            <p:cNvSpPr/>
            <p:nvPr/>
          </p:nvSpPr>
          <p:spPr>
            <a:xfrm>
              <a:off x="6771308" y="3207475"/>
              <a:ext cx="113460" cy="11346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id="{B441ECFB-B950-111C-C57D-249495EDE49E}"/>
                </a:ext>
              </a:extLst>
            </p:cNvPr>
            <p:cNvSpPr/>
            <p:nvPr/>
          </p:nvSpPr>
          <p:spPr>
            <a:xfrm>
              <a:off x="7203702" y="3207475"/>
              <a:ext cx="113460" cy="11346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9B1E6C2B-E553-474B-1A9D-9DD6E9DF4B8E}"/>
                </a:ext>
              </a:extLst>
            </p:cNvPr>
            <p:cNvSpPr/>
            <p:nvPr/>
          </p:nvSpPr>
          <p:spPr>
            <a:xfrm>
              <a:off x="6990447" y="3207475"/>
              <a:ext cx="113460" cy="11346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id="{DAB45244-02BC-15E5-2B60-B50F3131E4F2}"/>
                </a:ext>
              </a:extLst>
            </p:cNvPr>
            <p:cNvSpPr/>
            <p:nvPr/>
          </p:nvSpPr>
          <p:spPr>
            <a:xfrm>
              <a:off x="7416957" y="3207475"/>
              <a:ext cx="113460" cy="11346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95300CAD-EADC-F154-F58D-1DB7AFC3EED9}"/>
                </a:ext>
              </a:extLst>
            </p:cNvPr>
            <p:cNvSpPr/>
            <p:nvPr/>
          </p:nvSpPr>
          <p:spPr>
            <a:xfrm>
              <a:off x="6550439" y="3658531"/>
              <a:ext cx="113460" cy="11346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0B9282B4-D01E-6F9D-7DF9-3FDEDD7ECBD6}"/>
                </a:ext>
              </a:extLst>
            </p:cNvPr>
            <p:cNvSpPr/>
            <p:nvPr/>
          </p:nvSpPr>
          <p:spPr>
            <a:xfrm>
              <a:off x="6767062" y="3655747"/>
              <a:ext cx="113460" cy="11346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4A9633C2-FB47-9ECE-0AD5-48C5565EF06D}"/>
                </a:ext>
              </a:extLst>
            </p:cNvPr>
            <p:cNvSpPr/>
            <p:nvPr/>
          </p:nvSpPr>
          <p:spPr>
            <a:xfrm>
              <a:off x="7199456" y="3655747"/>
              <a:ext cx="113460" cy="11346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id="{C7B59421-9A4F-33CA-DB22-D95DE78FC0F4}"/>
                </a:ext>
              </a:extLst>
            </p:cNvPr>
            <p:cNvSpPr/>
            <p:nvPr/>
          </p:nvSpPr>
          <p:spPr>
            <a:xfrm>
              <a:off x="6986201" y="3655747"/>
              <a:ext cx="113460" cy="11346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83169961-6A02-A6DE-2543-C6D83BF27A93}"/>
                </a:ext>
              </a:extLst>
            </p:cNvPr>
            <p:cNvSpPr/>
            <p:nvPr/>
          </p:nvSpPr>
          <p:spPr>
            <a:xfrm>
              <a:off x="7412711" y="3655747"/>
              <a:ext cx="113460" cy="11346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id="{5FF8CE6E-9D6F-444C-8E67-71FEAAE679F2}"/>
                </a:ext>
              </a:extLst>
            </p:cNvPr>
            <p:cNvSpPr/>
            <p:nvPr/>
          </p:nvSpPr>
          <p:spPr>
            <a:xfrm>
              <a:off x="6554685" y="3882667"/>
              <a:ext cx="113460" cy="11346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id="{7BC69657-594D-0686-CBB2-49024E98E34F}"/>
                </a:ext>
              </a:extLst>
            </p:cNvPr>
            <p:cNvSpPr/>
            <p:nvPr/>
          </p:nvSpPr>
          <p:spPr>
            <a:xfrm>
              <a:off x="6771308" y="3879883"/>
              <a:ext cx="113460" cy="11346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>
              <a:extLst>
                <a:ext uri="{FF2B5EF4-FFF2-40B4-BE49-F238E27FC236}">
                  <a16:creationId xmlns:a16="http://schemas.microsoft.com/office/drawing/2014/main" id="{6DE3B884-82E9-ECCD-B67D-607407B4B633}"/>
                </a:ext>
              </a:extLst>
            </p:cNvPr>
            <p:cNvSpPr/>
            <p:nvPr/>
          </p:nvSpPr>
          <p:spPr>
            <a:xfrm>
              <a:off x="7203702" y="3879883"/>
              <a:ext cx="113460" cy="11346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9187671D-A43E-A38A-43DA-31F653671505}"/>
                </a:ext>
              </a:extLst>
            </p:cNvPr>
            <p:cNvSpPr/>
            <p:nvPr/>
          </p:nvSpPr>
          <p:spPr>
            <a:xfrm>
              <a:off x="6990447" y="3879883"/>
              <a:ext cx="113460" cy="11346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>
              <a:extLst>
                <a:ext uri="{FF2B5EF4-FFF2-40B4-BE49-F238E27FC236}">
                  <a16:creationId xmlns:a16="http://schemas.microsoft.com/office/drawing/2014/main" id="{CE172C29-5DE7-9750-9A45-43879EAE5264}"/>
                </a:ext>
              </a:extLst>
            </p:cNvPr>
            <p:cNvSpPr/>
            <p:nvPr/>
          </p:nvSpPr>
          <p:spPr>
            <a:xfrm>
              <a:off x="7416957" y="3879883"/>
              <a:ext cx="113460" cy="11346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4A687C80-12FA-242C-9549-5E76314DB155}"/>
                </a:ext>
              </a:extLst>
            </p:cNvPr>
            <p:cNvSpPr/>
            <p:nvPr/>
          </p:nvSpPr>
          <p:spPr>
            <a:xfrm>
              <a:off x="6438032" y="2945416"/>
              <a:ext cx="1209798" cy="108585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851B753D-CF76-C297-E040-39C60522E413}"/>
                </a:ext>
              </a:extLst>
            </p:cNvPr>
            <p:cNvSpPr txBox="1"/>
            <p:nvPr/>
          </p:nvSpPr>
          <p:spPr>
            <a:xfrm>
              <a:off x="5876416" y="4144370"/>
              <a:ext cx="2366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拓扑结构图嵌入向量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3862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1C8CF8C-5C75-C5C6-CB9F-363CB3869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02" y="839639"/>
            <a:ext cx="11116396" cy="517872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916D405-FF56-6BAA-C4DA-9BE48D9FA0DA}"/>
              </a:ext>
            </a:extLst>
          </p:cNvPr>
          <p:cNvSpPr/>
          <p:nvPr/>
        </p:nvSpPr>
        <p:spPr>
          <a:xfrm>
            <a:off x="2421148" y="1132936"/>
            <a:ext cx="1150188" cy="316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分子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3ED716-53DA-F953-F848-744E0F16869E}"/>
              </a:ext>
            </a:extLst>
          </p:cNvPr>
          <p:cNvSpPr/>
          <p:nvPr/>
        </p:nvSpPr>
        <p:spPr>
          <a:xfrm>
            <a:off x="4980318" y="1132936"/>
            <a:ext cx="1150188" cy="316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分子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7C8F47-5F62-64F9-10D0-AA47A43837BB}"/>
              </a:ext>
            </a:extLst>
          </p:cNvPr>
          <p:cNvSpPr/>
          <p:nvPr/>
        </p:nvSpPr>
        <p:spPr>
          <a:xfrm>
            <a:off x="1500998" y="3301040"/>
            <a:ext cx="1150188" cy="255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分子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00E399-D37F-3A7D-221C-03005A84C980}"/>
              </a:ext>
            </a:extLst>
          </p:cNvPr>
          <p:cNvSpPr/>
          <p:nvPr/>
        </p:nvSpPr>
        <p:spPr>
          <a:xfrm>
            <a:off x="3039288" y="3301040"/>
            <a:ext cx="1150188" cy="255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分子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E1F3A6-1E26-3028-F08F-68DBF749897C}"/>
              </a:ext>
            </a:extLst>
          </p:cNvPr>
          <p:cNvSpPr/>
          <p:nvPr/>
        </p:nvSpPr>
        <p:spPr>
          <a:xfrm>
            <a:off x="3712148" y="5063706"/>
            <a:ext cx="1150188" cy="198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分子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1E864D1-3A1D-6C71-4F26-1033A7E6F75A}"/>
              </a:ext>
            </a:extLst>
          </p:cNvPr>
          <p:cNvSpPr/>
          <p:nvPr/>
        </p:nvSpPr>
        <p:spPr>
          <a:xfrm>
            <a:off x="2354925" y="5063706"/>
            <a:ext cx="1150188" cy="198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分子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87478B3-3D4C-CF52-4EFB-FF4489B7D3C7}"/>
              </a:ext>
            </a:extLst>
          </p:cNvPr>
          <p:cNvSpPr/>
          <p:nvPr/>
        </p:nvSpPr>
        <p:spPr>
          <a:xfrm>
            <a:off x="5103877" y="2918604"/>
            <a:ext cx="1150188" cy="198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分子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7D48AFB-0BEC-D98B-08C8-CB5450990E5A}"/>
              </a:ext>
            </a:extLst>
          </p:cNvPr>
          <p:cNvSpPr/>
          <p:nvPr/>
        </p:nvSpPr>
        <p:spPr>
          <a:xfrm>
            <a:off x="7519273" y="2918603"/>
            <a:ext cx="1150188" cy="198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分子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FEB7C2D-F099-AFB2-6B5D-E4B5F87B9E19}"/>
              </a:ext>
            </a:extLst>
          </p:cNvPr>
          <p:cNvSpPr/>
          <p:nvPr/>
        </p:nvSpPr>
        <p:spPr>
          <a:xfrm>
            <a:off x="7605537" y="4074543"/>
            <a:ext cx="1150188" cy="198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分子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397678F-369A-89E4-2D85-45F5435679B4}"/>
              </a:ext>
            </a:extLst>
          </p:cNvPr>
          <p:cNvSpPr/>
          <p:nvPr/>
        </p:nvSpPr>
        <p:spPr>
          <a:xfrm>
            <a:off x="7404254" y="1173192"/>
            <a:ext cx="1089889" cy="198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分子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F692C6D-B56A-C516-5B4A-903E227B36B1}"/>
              </a:ext>
            </a:extLst>
          </p:cNvPr>
          <p:cNvSpPr/>
          <p:nvPr/>
        </p:nvSpPr>
        <p:spPr>
          <a:xfrm>
            <a:off x="9842654" y="1191883"/>
            <a:ext cx="1150188" cy="198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分子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215903C-74F8-B97D-B97F-6B18561DEDB0}"/>
              </a:ext>
            </a:extLst>
          </p:cNvPr>
          <p:cNvSpPr/>
          <p:nvPr/>
        </p:nvSpPr>
        <p:spPr>
          <a:xfrm>
            <a:off x="9842654" y="2255808"/>
            <a:ext cx="1150188" cy="198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分子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6CE4B-485A-A2F8-0F6D-B730E1512C1B}"/>
              </a:ext>
            </a:extLst>
          </p:cNvPr>
          <p:cNvSpPr/>
          <p:nvPr/>
        </p:nvSpPr>
        <p:spPr>
          <a:xfrm>
            <a:off x="9819563" y="3728049"/>
            <a:ext cx="1038218" cy="198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分子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F47C36E-AC5D-575F-C5A8-5AED59E3483C}"/>
              </a:ext>
            </a:extLst>
          </p:cNvPr>
          <p:cNvSpPr/>
          <p:nvPr/>
        </p:nvSpPr>
        <p:spPr>
          <a:xfrm>
            <a:off x="9756302" y="4550434"/>
            <a:ext cx="1150188" cy="198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分子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402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183</Words>
  <Application>Microsoft Office PowerPoint</Application>
  <PresentationFormat>宽屏</PresentationFormat>
  <Paragraphs>62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文浩 盖</dc:creator>
  <cp:lastModifiedBy>文浩 盖</cp:lastModifiedBy>
  <cp:revision>208</cp:revision>
  <dcterms:created xsi:type="dcterms:W3CDTF">2023-10-01T11:24:18Z</dcterms:created>
  <dcterms:modified xsi:type="dcterms:W3CDTF">2023-11-23T01:11:09Z</dcterms:modified>
</cp:coreProperties>
</file>