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2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F90E3-3E6C-4CC8-9822-2826F58D9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45601C-B4C7-4F06-8DAB-5BE47CEB5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47D3B-8AE0-4FD6-B36C-5301B6C8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3D8F-2A7A-499C-B01D-BA433600067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16A7E-F623-41BD-AE15-582E7175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E870B-FE72-4462-A85A-D1417029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66F4-65DA-45A8-AF90-0AF365509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84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A5C5C-C8D2-429E-80D7-F1C64898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D2F6E9-0F4F-4F94-9A85-EA899025E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8E607-E5A0-41AC-8424-B4C94E42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3D8F-2A7A-499C-B01D-BA433600067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C8F46-A213-40C0-9490-749C9608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FFC88-897B-4235-861F-F7CA370D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66F4-65DA-45A8-AF90-0AF365509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37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55C774-9BD2-4514-BCDF-BAE7CD0FA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A74CD0-8E25-4C81-B193-D1A4D7C21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ECA0D-78E8-40CD-9CEB-6F12C35D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3D8F-2A7A-499C-B01D-BA433600067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E17D7-9408-4256-8BF2-0A441158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862C4-EC04-4BAD-A40C-17133EF3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66F4-65DA-45A8-AF90-0AF365509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79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A514D-62BA-47DC-90F8-DF386D53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B884B-21F3-4B99-BB3D-3EF51689E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51BB3-E054-46D2-B383-B2A11B18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3D8F-2A7A-499C-B01D-BA433600067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2EBE3-83D7-4E78-81F7-94F80C89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A47ED-7DFF-4887-8FE1-0FD73142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66F4-65DA-45A8-AF90-0AF365509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90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A1A56-7768-4C9E-A621-03E10C14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2479F4-F850-421A-B2D5-AB86C13EE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61EA8-4543-4118-907C-A54F54D7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3D8F-2A7A-499C-B01D-BA433600067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0F672-7E09-4454-A05C-14EABFEC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7C915-5885-4AF8-8AA9-93C4BAAE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66F4-65DA-45A8-AF90-0AF365509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69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A9371-E048-4B8A-8998-9B9F83CC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F37A0-2414-46DA-AE12-F004F81DA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D06FFC-83C2-4ABB-BDFE-A82062C83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292DA4-2574-43BE-8642-EC8F417F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3D8F-2A7A-499C-B01D-BA433600067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59612C-46F3-4B09-83D2-BB3CC58C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A00742-CF12-4C91-A4FC-55961C8B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66F4-65DA-45A8-AF90-0AF365509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68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A04B9-4CF6-449A-B303-835E66BB3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3B602B-A687-423D-AD04-4A484647D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4502EF-9CC1-4DF6-84DE-1102699BE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DED962-F24E-4DA3-A76B-2065B2E97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B42085-E1E4-4D39-AD84-1B29E0FFA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B2B40D-1DE8-4765-AE70-95171DF1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3D8F-2A7A-499C-B01D-BA433600067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866045-C965-41BD-87FD-F200F8AB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4A0CDD-F982-44C5-8ECD-4CAA974B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66F4-65DA-45A8-AF90-0AF365509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10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D2297-63D4-4923-A944-89ACA8D9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65FFCF-EF7E-44C4-BD1E-E5F3F436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3D8F-2A7A-499C-B01D-BA433600067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F67D43-3C7B-4DA3-9B1F-DD95B866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177019-AAD5-4B17-8848-AB590C09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66F4-65DA-45A8-AF90-0AF365509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9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E578C0-3F5F-42D9-BAC8-FBE56CA2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3D8F-2A7A-499C-B01D-BA433600067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F76C7A-C425-4047-8749-BB4E0598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98B0D7-9085-4C0A-9E53-67DEBC89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66F4-65DA-45A8-AF90-0AF365509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12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FE967-76E7-4532-8308-4790C67F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3AD53-ED12-4F4F-918C-87B2CDF5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43C51D-DFC1-42BF-8C51-C6C234A96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63CC95-7594-467E-A87E-9D9698B1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3D8F-2A7A-499C-B01D-BA433600067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FEDBC-FFD9-4E45-9C30-882DBB5F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2457F-A8A8-453A-B42C-82F4AA83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66F4-65DA-45A8-AF90-0AF365509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33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5DE2D-B756-4739-9042-4F8BB5C30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95794C-0C8A-4878-B927-159B2CB27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7AAC02-E126-4FDF-A911-662DEDE35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2C5D23-A402-4694-B8C5-5D79C0BC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3D8F-2A7A-499C-B01D-BA433600067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5757B4-B7D3-4C34-926E-D3C1C597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AC2742-51B6-4E33-84EF-6D248282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66F4-65DA-45A8-AF90-0AF365509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2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628AB0-777D-41C5-822F-866A4266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28C1B5-F14B-4E83-93D0-C2D9138B2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0C1A1-7503-4B8F-A500-02828B2F9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43D8F-2A7A-499C-B01D-BA433600067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4BD92-2741-4BB3-BD30-554F83DCC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6D25F-63AF-468C-8D08-86B69F918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466F4-65DA-45A8-AF90-0AF365509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40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F16A4E-7288-42D1-9DB6-D10591062B49}"/>
              </a:ext>
            </a:extLst>
          </p:cNvPr>
          <p:cNvSpPr txBox="1"/>
          <p:nvPr/>
        </p:nvSpPr>
        <p:spPr>
          <a:xfrm>
            <a:off x="987879" y="918482"/>
            <a:ext cx="820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问题描述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：在材料空间中搜索具有目标性质的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需要一个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速度快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满足精度要求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的预测器。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B116275-D397-41D6-81B6-229259687775}"/>
              </a:ext>
            </a:extLst>
          </p:cNvPr>
          <p:cNvSpPr/>
          <p:nvPr/>
        </p:nvSpPr>
        <p:spPr>
          <a:xfrm>
            <a:off x="5155392" y="2047643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预测器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87DBC4B-8063-49E1-BCDF-3AAF30F0AA1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398775" y="2979401"/>
            <a:ext cx="62620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97623E3-9FEC-4BEF-9A11-239D98213995}"/>
              </a:ext>
            </a:extLst>
          </p:cNvPr>
          <p:cNvSpPr txBox="1"/>
          <p:nvPr/>
        </p:nvSpPr>
        <p:spPr>
          <a:xfrm>
            <a:off x="6110612" y="2153462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光催化产过氧化氢：带隙，氧气吸附量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4A6549-4CFB-48C1-8BBE-2C36447B3D90}"/>
              </a:ext>
            </a:extLst>
          </p:cNvPr>
          <p:cNvSpPr txBox="1"/>
          <p:nvPr/>
        </p:nvSpPr>
        <p:spPr>
          <a:xfrm>
            <a:off x="6110612" y="2790276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甲烷存储：高压吸附量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低压吸附量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A2EBE8-0770-4511-B7F1-8451F71A8D36}"/>
              </a:ext>
            </a:extLst>
          </p:cNvPr>
          <p:cNvSpPr txBox="1"/>
          <p:nvPr/>
        </p:nvSpPr>
        <p:spPr>
          <a:xfrm>
            <a:off x="6110612" y="3427090"/>
            <a:ext cx="227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气体分离：吸附分离比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37AE226-BF19-43B1-8D0B-8BB35E79A0CA}"/>
              </a:ext>
            </a:extLst>
          </p:cNvPr>
          <p:cNvCxnSpPr>
            <a:cxnSpLocks/>
          </p:cNvCxnSpPr>
          <p:nvPr/>
        </p:nvCxnSpPr>
        <p:spPr>
          <a:xfrm>
            <a:off x="5663392" y="240016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2C2604B-BD53-4278-AB37-3B55F76A2C2E}"/>
              </a:ext>
            </a:extLst>
          </p:cNvPr>
          <p:cNvCxnSpPr>
            <a:cxnSpLocks/>
          </p:cNvCxnSpPr>
          <p:nvPr/>
        </p:nvCxnSpPr>
        <p:spPr>
          <a:xfrm>
            <a:off x="5694235" y="299706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A9AB7E7-DABA-4947-9A7E-AA694685C858}"/>
              </a:ext>
            </a:extLst>
          </p:cNvPr>
          <p:cNvCxnSpPr>
            <a:cxnSpLocks/>
          </p:cNvCxnSpPr>
          <p:nvPr/>
        </p:nvCxnSpPr>
        <p:spPr>
          <a:xfrm>
            <a:off x="5663392" y="356558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00476AB-F045-4D03-965B-3200CDBF5FA1}"/>
              </a:ext>
            </a:extLst>
          </p:cNvPr>
          <p:cNvSpPr/>
          <p:nvPr/>
        </p:nvSpPr>
        <p:spPr>
          <a:xfrm>
            <a:off x="1885345" y="2426469"/>
            <a:ext cx="1513430" cy="11058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结构文件（晶格常数、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原子坐标、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空间群等）</a:t>
            </a:r>
          </a:p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29A0CCF-AF70-489A-BD47-2D9E12CF0941}"/>
              </a:ext>
            </a:extLst>
          </p:cNvPr>
          <p:cNvSpPr/>
          <p:nvPr/>
        </p:nvSpPr>
        <p:spPr>
          <a:xfrm>
            <a:off x="4024979" y="2495718"/>
            <a:ext cx="538843" cy="96736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预处理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516E7DE-7482-46A8-81B8-D8E68F4F1EF1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>
            <a:off x="4563822" y="2979401"/>
            <a:ext cx="591570" cy="4812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195DA27-E631-43EC-8119-109D41BB91CF}"/>
              </a:ext>
            </a:extLst>
          </p:cNvPr>
          <p:cNvSpPr txBox="1"/>
          <p:nvPr/>
        </p:nvSpPr>
        <p:spPr>
          <a:xfrm>
            <a:off x="4563822" y="2722034"/>
            <a:ext cx="59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特征向量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1C83082-FDAA-4BFB-A14B-2BE77D2F73C6}"/>
              </a:ext>
            </a:extLst>
          </p:cNvPr>
          <p:cNvSpPr txBox="1"/>
          <p:nvPr/>
        </p:nvSpPr>
        <p:spPr>
          <a:xfrm>
            <a:off x="4563822" y="3056072"/>
            <a:ext cx="59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图、周期图、高阶网络</a:t>
            </a:r>
          </a:p>
        </p:txBody>
      </p:sp>
    </p:spTree>
    <p:extLst>
      <p:ext uri="{BB962C8B-B14F-4D97-AF65-F5344CB8AC3E}">
        <p14:creationId xmlns:p14="http://schemas.microsoft.com/office/powerpoint/2010/main" val="112583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714AA3-58D0-4FF6-B8A2-056BFBC4E398}"/>
              </a:ext>
            </a:extLst>
          </p:cNvPr>
          <p:cNvSpPr txBox="1"/>
          <p:nvPr/>
        </p:nvSpPr>
        <p:spPr>
          <a:xfrm>
            <a:off x="1691609" y="2495006"/>
            <a:ext cx="8808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的拓扑信息设计属性预测器</a:t>
            </a:r>
          </a:p>
        </p:txBody>
      </p:sp>
    </p:spTree>
    <p:extLst>
      <p:ext uri="{BB962C8B-B14F-4D97-AF65-F5344CB8AC3E}">
        <p14:creationId xmlns:p14="http://schemas.microsoft.com/office/powerpoint/2010/main" val="219751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43A947F-0883-4710-BB2C-FCD4CCAC0E37}"/>
              </a:ext>
            </a:extLst>
          </p:cNvPr>
          <p:cNvSpPr txBox="1"/>
          <p:nvPr/>
        </p:nvSpPr>
        <p:spPr>
          <a:xfrm>
            <a:off x="1087632" y="733816"/>
            <a:ext cx="993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晶体材料的拓扑：用来描述晶体材料在纳米尺度上的结构。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70E3F1-70BE-42F7-9A02-FBC1EBD65B1E}"/>
              </a:ext>
            </a:extLst>
          </p:cNvPr>
          <p:cNvSpPr txBox="1"/>
          <p:nvPr/>
        </p:nvSpPr>
        <p:spPr>
          <a:xfrm>
            <a:off x="1692152" y="1724431"/>
            <a:ext cx="6736413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构造晶体材料的拓扑：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对晶体中的原子进行聚类，得到的原子簇被称为顶点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构建这些顶点之间的边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最终得到的周期图用来描述材料的拓扑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47313B5-026E-4EA6-910B-14BA1D9424F5}"/>
                  </a:ext>
                </a:extLst>
              </p:cNvPr>
              <p:cNvSpPr txBox="1"/>
              <p:nvPr/>
            </p:nvSpPr>
            <p:spPr>
              <a:xfrm>
                <a:off x="741680" y="3854932"/>
                <a:ext cx="11130279" cy="1701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对于简单的结构，如氧化物晶体，可以直接将原子映射为顶点，原子间的化学键映射为边；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一些较复杂的结构，如有机沸石，一般将四面体的原子簇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T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映射为顶点，连接两个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的部分映射为边；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COF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MOF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等复杂结构，一般将出度大于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的第二构建单元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𝑆𝑈𝐵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&gt;2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作为顶点，而连接这些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𝑆𝑈𝐵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&gt;2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的化学键甚至是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𝑆𝑈𝐵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被映射为边。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47313B5-026E-4EA6-910B-14BA1D942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80" y="3854932"/>
                <a:ext cx="11130279" cy="1701748"/>
              </a:xfrm>
              <a:prstGeom prst="rect">
                <a:avLst/>
              </a:prstGeom>
              <a:blipFill>
                <a:blip r:embed="rId2"/>
                <a:stretch>
                  <a:fillRect l="-493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B9F4A710-29E6-4076-841B-36FE2C70BE50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晶体材料的拓扑</a:t>
            </a:r>
          </a:p>
        </p:txBody>
      </p:sp>
    </p:spTree>
    <p:extLst>
      <p:ext uri="{BB962C8B-B14F-4D97-AF65-F5344CB8AC3E}">
        <p14:creationId xmlns:p14="http://schemas.microsoft.com/office/powerpoint/2010/main" val="355358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F23F81E-6189-43B0-99DA-47DF2F08D62E}"/>
              </a:ext>
            </a:extLst>
          </p:cNvPr>
          <p:cNvSpPr txBox="1"/>
          <p:nvPr/>
        </p:nvSpPr>
        <p:spPr>
          <a:xfrm>
            <a:off x="1087632" y="733816"/>
            <a:ext cx="993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是构建单元按照一定拓扑结构组装而成的，所以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的性质由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构建单元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共同决定。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54F87B2-C863-45E5-97D8-F2BE19C14BA7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的拓扑</a:t>
            </a: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CE6BA1F9-016E-4570-A8F9-92CF241DA6D5}"/>
              </a:ext>
            </a:extLst>
          </p:cNvPr>
          <p:cNvGrpSpPr/>
          <p:nvPr/>
        </p:nvGrpSpPr>
        <p:grpSpPr>
          <a:xfrm>
            <a:off x="4810852" y="3194860"/>
            <a:ext cx="2747434" cy="1581150"/>
            <a:chOff x="723934" y="1929016"/>
            <a:chExt cx="2747434" cy="1581150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386CA7B6-2FF0-4373-9F32-184D808374BF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25" name="平行四边形 124">
                <a:extLst>
                  <a:ext uri="{FF2B5EF4-FFF2-40B4-BE49-F238E27FC236}">
                    <a16:creationId xmlns:a16="http://schemas.microsoft.com/office/drawing/2014/main" id="{F6C7A7EF-32E2-41A0-A856-0BEE927C7825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059A29EF-DE77-4527-B757-3AC0505A17F1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BC6194DD-7DB5-4CEF-92F2-86C36AF798FF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76BCB51B-BDEA-4D56-AE65-2041B5378B6F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E9703F93-0CB2-4183-8034-8ABC3F1DFC6B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7F745BB5-A7D8-43C9-A08E-A3F6E13B7A62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C0350E7B-E8DB-458A-A53C-47B9B8C14F82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DA52F71E-7458-4285-825B-828C637D2CFC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CFAC4D03-5A2F-426F-B377-28EBA66BFF19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E2680CCB-AB99-4651-963D-C68EEB49FE9A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8904D303-E624-4EC8-9ADE-20C148C5295C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6C1A9EA8-518D-4853-8050-D52723CC3A23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DD411C6A-37FD-460B-9934-14292941072E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321180BA-0E7A-4F25-A254-442F25057E0E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E5E1E66B-290A-4E5A-B8DB-9BDD19F70C9D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1AD1F54C-2D7B-4A30-9171-AC63F4887335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7F408143-9604-4697-8A76-55DBBB37868D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B3D22BC8-D771-45B8-8F50-86962DD07955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D6792F00-D25F-4AC7-9950-E0379C6C73DF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CE5B0A45-A569-4945-8E75-54C1CA5E1EAF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C4B76073-D023-45BD-AB57-F630C51C7BAA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53C706AE-62CB-48D7-9B31-29D06449EBE0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55BD60DF-F1CB-4E53-B49E-1A6849449820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4573A160-5E77-47C1-8985-C568507E098D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38847011-45DD-4955-90C9-58B8F2605277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70892827-6AE1-4515-A565-7B849793467B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CEF364B8-7470-43E1-9B05-70EF788A6564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8BB2126C-566D-4E4E-945E-B1E3C6CA4BC8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B432EBBF-B50E-44A0-A353-0D4071F33413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24B60BD8-8D2D-4F32-9CB3-E008F81906CF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E84CBA48-ED55-4C65-814F-CB1B94CF0D54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B8035F27-DBBA-481F-9E9B-3008F7AFCE49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7BB94AA4-3ABB-495B-B2A0-8A598F9D3E1D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16AC692A-359A-42C8-A8FA-094220B9B352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556B7761-2BF5-43A3-BBFA-032F9360D59A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FAF9E53D-0A10-42D1-83DE-062EBBDEC580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A938CF5E-C561-42E8-A17B-8B8F7C85C54D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A8E7A5A0-8EE4-4108-A846-980588B2AE11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E4C17D5A-8D24-4563-ABA1-4E1A8107128D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AD7DDEBD-F46D-4BA1-AF21-F5BA0AE5B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9C552C93-79FE-4F32-B6A9-B8B211F6FC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F4BDE58D-9D4A-4A57-BA9A-26D3FAC818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94625576-C1FD-4265-8C48-5A5B693A06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2883423F-CAEE-4B33-BD09-FBD66D73CA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7C9725A4-9CE2-48D4-B64E-35C3A1868A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BE1D639C-45B6-4CF7-85E6-31074219F4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42792297-1E07-4677-8540-0089FC9A63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7B63A2E4-DEC0-4189-8BC6-9D10C3F39C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6B7C3E78-7F95-4A98-9256-B6A2E90EC2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1DBBB93F-C77C-4812-98D9-FCC990D09B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B46DF91A-AB61-4C86-BCC7-A95A551151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E3C899E2-8A91-4193-B157-9182869F77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E112BD3A-3501-4EBF-B94D-D63F37C217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1C54C34E-314D-4A8A-B681-232432ABEF32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F658B3B9-FBDF-448E-896B-3508B7515A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2CE95DED-77D4-4E60-8651-8A653FD5D8D3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89950B8F-F5F6-473B-BEA6-17F2E6A473CE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505FF808-32A4-4A5D-8C95-4E904653165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776F194-B0BC-4316-8C80-CA7B772A36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56E801BB-907B-4859-9775-2D6F77724F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4E81A693-AED8-4A62-92E5-972C819A1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275354FA-5531-4232-8C22-1FDEC08479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FA2FFF2E-C74B-4E50-B80C-A5C5AE7D57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2E5B2AF4-6CE2-4B71-B917-8DA85930B8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83A10B3D-ED08-445C-A002-2EBD2AE0F4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606194E8-DA46-4305-A1A4-1158FFCC8F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A9A4C69F-6A77-4E74-999E-C9A8569FE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7103452D-0272-4394-9F8E-04FF466361DE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0D4522DE-B1D7-41CE-9E70-FA4E471C3B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CA4E3F99-7886-4DB3-812D-18F4534F5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F178DA07-367B-4FD9-921A-276118996F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80372958-E4D4-4A11-A027-5A97A02EE81C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864CBE99-22D3-4957-9FD6-531F7BCB33C2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ED0E7524-CBCA-48B6-A90D-9950E50E94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0020C376-1DAC-4F3B-A5C8-61EACAEB78F3}"/>
              </a:ext>
            </a:extLst>
          </p:cNvPr>
          <p:cNvGrpSpPr/>
          <p:nvPr/>
        </p:nvGrpSpPr>
        <p:grpSpPr>
          <a:xfrm>
            <a:off x="6634782" y="3194685"/>
            <a:ext cx="2747434" cy="1581150"/>
            <a:chOff x="723934" y="1929016"/>
            <a:chExt cx="2747434" cy="1581150"/>
          </a:xfrm>
        </p:grpSpPr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752FB35F-EF7D-4FE2-BBEC-34AC5C3D25C9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201" name="平行四边形 200">
                <a:extLst>
                  <a:ext uri="{FF2B5EF4-FFF2-40B4-BE49-F238E27FC236}">
                    <a16:creationId xmlns:a16="http://schemas.microsoft.com/office/drawing/2014/main" id="{1F824DA2-1F7D-42E0-BE9E-1C073B642688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E8C6E7F9-FCDA-4F33-B6A2-07A7D6706801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C26B747F-8A16-42EE-AFED-F8AA1C0E75B1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id="{1E67D482-67CB-402A-A873-3AC8295C3932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E5467F19-6940-413E-994B-67CC99F7AEEA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AE70533E-CF54-419F-A295-8C4014C3328A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椭圆 206">
                <a:extLst>
                  <a:ext uri="{FF2B5EF4-FFF2-40B4-BE49-F238E27FC236}">
                    <a16:creationId xmlns:a16="http://schemas.microsoft.com/office/drawing/2014/main" id="{BE548F57-7911-4BD8-9101-89D324D76F1E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>
                <a:extLst>
                  <a:ext uri="{FF2B5EF4-FFF2-40B4-BE49-F238E27FC236}">
                    <a16:creationId xmlns:a16="http://schemas.microsoft.com/office/drawing/2014/main" id="{3EB3C0C4-643F-4FD4-BCC3-1EF98C67D1C0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96B70910-2326-4D85-8375-A370E64F8BBA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>
                <a:extLst>
                  <a:ext uri="{FF2B5EF4-FFF2-40B4-BE49-F238E27FC236}">
                    <a16:creationId xmlns:a16="http://schemas.microsoft.com/office/drawing/2014/main" id="{19E56163-86AB-4B1A-8F5A-B7539CDDC5FC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>
                <a:extLst>
                  <a:ext uri="{FF2B5EF4-FFF2-40B4-BE49-F238E27FC236}">
                    <a16:creationId xmlns:a16="http://schemas.microsoft.com/office/drawing/2014/main" id="{45C18BD6-ECE1-4384-8608-E3F51F3DC91D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>
                <a:extLst>
                  <a:ext uri="{FF2B5EF4-FFF2-40B4-BE49-F238E27FC236}">
                    <a16:creationId xmlns:a16="http://schemas.microsoft.com/office/drawing/2014/main" id="{37E63830-253F-4B8A-8EA4-240E8B2B5AB2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>
                <a:extLst>
                  <a:ext uri="{FF2B5EF4-FFF2-40B4-BE49-F238E27FC236}">
                    <a16:creationId xmlns:a16="http://schemas.microsoft.com/office/drawing/2014/main" id="{4F730B27-47A8-416F-A693-929301CB8667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>
                <a:extLst>
                  <a:ext uri="{FF2B5EF4-FFF2-40B4-BE49-F238E27FC236}">
                    <a16:creationId xmlns:a16="http://schemas.microsoft.com/office/drawing/2014/main" id="{DEE6B6AE-0982-4F9A-8044-98E5436C205A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椭圆 214">
                <a:extLst>
                  <a:ext uri="{FF2B5EF4-FFF2-40B4-BE49-F238E27FC236}">
                    <a16:creationId xmlns:a16="http://schemas.microsoft.com/office/drawing/2014/main" id="{803A200F-3912-440C-9308-260965332854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>
                <a:extLst>
                  <a:ext uri="{FF2B5EF4-FFF2-40B4-BE49-F238E27FC236}">
                    <a16:creationId xmlns:a16="http://schemas.microsoft.com/office/drawing/2014/main" id="{0C811992-92D6-4F5F-982C-1DDE05CD50B9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>
                <a:extLst>
                  <a:ext uri="{FF2B5EF4-FFF2-40B4-BE49-F238E27FC236}">
                    <a16:creationId xmlns:a16="http://schemas.microsoft.com/office/drawing/2014/main" id="{219E996E-46A0-424D-A408-D9FAB331340F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A0E9A46C-26CB-4BC7-817C-B4ED6596D5A6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椭圆 218">
                <a:extLst>
                  <a:ext uri="{FF2B5EF4-FFF2-40B4-BE49-F238E27FC236}">
                    <a16:creationId xmlns:a16="http://schemas.microsoft.com/office/drawing/2014/main" id="{4ED2AADA-454C-4D13-A356-0B57DA1FDCC1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9FBD2D2A-4A7E-41A9-92FC-9D4C26FCED23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>
                <a:extLst>
                  <a:ext uri="{FF2B5EF4-FFF2-40B4-BE49-F238E27FC236}">
                    <a16:creationId xmlns:a16="http://schemas.microsoft.com/office/drawing/2014/main" id="{34323033-5C28-48D9-BAAB-BBD873AA529D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5D53E3FE-F4C1-40EB-8402-C2F701464E0F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id="{B9FCB22B-12D1-4AD5-A804-55E301C85998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7C4CF7BB-04ED-4F21-838C-F1233561737A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64BFC6EE-C6F8-474C-9A60-5F73A98845FD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5560D9B3-A8BF-4819-A9A7-408D010C554B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>
                <a:extLst>
                  <a:ext uri="{FF2B5EF4-FFF2-40B4-BE49-F238E27FC236}">
                    <a16:creationId xmlns:a16="http://schemas.microsoft.com/office/drawing/2014/main" id="{C7846240-F654-4C8A-BA87-CD8B0955FC48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>
                <a:extLst>
                  <a:ext uri="{FF2B5EF4-FFF2-40B4-BE49-F238E27FC236}">
                    <a16:creationId xmlns:a16="http://schemas.microsoft.com/office/drawing/2014/main" id="{77F70627-F3D7-4249-A348-D8F58A8A98A1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>
                <a:extLst>
                  <a:ext uri="{FF2B5EF4-FFF2-40B4-BE49-F238E27FC236}">
                    <a16:creationId xmlns:a16="http://schemas.microsoft.com/office/drawing/2014/main" id="{C494463A-63B5-44E2-86A6-84A8DC3C59BB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>
                <a:extLst>
                  <a:ext uri="{FF2B5EF4-FFF2-40B4-BE49-F238E27FC236}">
                    <a16:creationId xmlns:a16="http://schemas.microsoft.com/office/drawing/2014/main" id="{65AEDBFE-8F2D-478D-85C1-0053529B242F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88D59A21-41A4-404E-8E62-EC2145D1526E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C1C4C600-AA2D-401E-B0CC-4E8FFAE3FB0E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CACFD728-8F9E-4EAE-9287-8572E7BD0B4B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>
                <a:extLst>
                  <a:ext uri="{FF2B5EF4-FFF2-40B4-BE49-F238E27FC236}">
                    <a16:creationId xmlns:a16="http://schemas.microsoft.com/office/drawing/2014/main" id="{98264490-6B97-404D-A0A7-3262F3E5EE1C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>
                <a:extLst>
                  <a:ext uri="{FF2B5EF4-FFF2-40B4-BE49-F238E27FC236}">
                    <a16:creationId xmlns:a16="http://schemas.microsoft.com/office/drawing/2014/main" id="{8DF2EB11-D640-4107-BE3B-8F28789B5254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>
                <a:extLst>
                  <a:ext uri="{FF2B5EF4-FFF2-40B4-BE49-F238E27FC236}">
                    <a16:creationId xmlns:a16="http://schemas.microsoft.com/office/drawing/2014/main" id="{F68CCE6B-5A0C-448A-BDCB-4747B6C44E57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>
                <a:extLst>
                  <a:ext uri="{FF2B5EF4-FFF2-40B4-BE49-F238E27FC236}">
                    <a16:creationId xmlns:a16="http://schemas.microsoft.com/office/drawing/2014/main" id="{059214E8-6237-4813-A6B7-373972887F7E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07497FBF-6E36-4876-AECF-B9ED8A686456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660F6BDB-4F88-4672-AB2C-52757EA39419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683B38D5-2275-43A2-8D41-2E1FD75A9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3ED37078-13F6-4497-A5FC-50154AAC88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6CCEA234-E00C-4534-B078-A80EB4277F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AC90698C-B7E2-4846-A130-D627398D8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120F83D4-CC9F-4735-8922-35F5B76C5A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5F9E63AD-97E4-4A32-A082-23EBBD92E4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7254BC86-98F5-41CD-B620-1383477C9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68E8AE1F-C048-4586-9408-175611A83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0DC1ECFB-C20B-46CB-BD67-97D076B96E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FCB94675-B6DD-4B01-8FE6-1D08292F9D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017D1D91-AF98-4F62-A3DC-65B8BA13AB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A3ACD7E8-CE93-461D-ADB6-E865314348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F595053D-FA2C-4B79-AEEC-FCA4D6C00C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408D3BEE-06BD-4384-859E-1D61B70BC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460DB4D7-6BCE-470C-B99A-239D52560B5B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17E32A9C-3E69-4782-B8C9-17828F1C02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2BB19537-D210-417E-AB03-7B1C7146EE16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14AB36A7-295C-4FF7-97EF-F5049437AD1D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258692BF-1B90-4DE8-B685-6F7AA59F4493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1599546A-9B23-4424-95EA-25C3DDE25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EC013C62-1CE2-4BAE-8665-C2B94115B6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0909FDF0-3FD9-4728-951C-7B21E0E147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696AC450-B24D-4C45-97B8-74FFD31E18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A2946167-0614-4182-AA68-997CD995B5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FAF0A9A6-0014-4741-BBEB-D077105EED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AC5BC8AE-875E-4672-A6C8-2599D06E0D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842AF664-CD3F-4A27-83F8-813A52849C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88FF46D2-3137-4A7D-BCCC-F4FD02E7F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3E5A4575-A51C-4902-BEC5-D0A7BF6FF49A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81A537DB-1070-446C-864A-4DC0423BC7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BE7997FA-7BBF-4207-9C55-41FBDF9EA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BC620C56-4E5B-4273-A233-025D1AD06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66BDA003-F5A7-4261-B139-ABD5AED5DFC8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0E4D54DA-6F13-45E3-86B0-CECF82B83E31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EE1753D2-066D-4814-A01D-2C3401EA32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BC32767D-D15A-4953-8430-3BA641411409}"/>
              </a:ext>
            </a:extLst>
          </p:cNvPr>
          <p:cNvGrpSpPr/>
          <p:nvPr/>
        </p:nvGrpSpPr>
        <p:grpSpPr>
          <a:xfrm>
            <a:off x="8457390" y="3194449"/>
            <a:ext cx="2747434" cy="1581150"/>
            <a:chOff x="723934" y="1929016"/>
            <a:chExt cx="2747434" cy="1581150"/>
          </a:xfrm>
        </p:grpSpPr>
        <p:grpSp>
          <p:nvGrpSpPr>
            <p:cNvPr id="239" name="组合 238">
              <a:extLst>
                <a:ext uri="{FF2B5EF4-FFF2-40B4-BE49-F238E27FC236}">
                  <a16:creationId xmlns:a16="http://schemas.microsoft.com/office/drawing/2014/main" id="{5531CF48-BE08-4EFD-82D4-53EA204AB475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277" name="平行四边形 276">
                <a:extLst>
                  <a:ext uri="{FF2B5EF4-FFF2-40B4-BE49-F238E27FC236}">
                    <a16:creationId xmlns:a16="http://schemas.microsoft.com/office/drawing/2014/main" id="{86F0FF05-DA14-4B89-8015-8E79E721B0B7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8" name="椭圆 277">
                <a:extLst>
                  <a:ext uri="{FF2B5EF4-FFF2-40B4-BE49-F238E27FC236}">
                    <a16:creationId xmlns:a16="http://schemas.microsoft.com/office/drawing/2014/main" id="{539F4703-2DB7-40E6-974D-96D025D13079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9" name="椭圆 278">
                <a:extLst>
                  <a:ext uri="{FF2B5EF4-FFF2-40B4-BE49-F238E27FC236}">
                    <a16:creationId xmlns:a16="http://schemas.microsoft.com/office/drawing/2014/main" id="{B10C4A18-1EA0-405E-9770-7738F703BD98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椭圆 279">
                <a:extLst>
                  <a:ext uri="{FF2B5EF4-FFF2-40B4-BE49-F238E27FC236}">
                    <a16:creationId xmlns:a16="http://schemas.microsoft.com/office/drawing/2014/main" id="{AEF16AD2-E389-41FF-B8EA-4F967199AD94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椭圆 280">
                <a:extLst>
                  <a:ext uri="{FF2B5EF4-FFF2-40B4-BE49-F238E27FC236}">
                    <a16:creationId xmlns:a16="http://schemas.microsoft.com/office/drawing/2014/main" id="{2BD0607F-F9A2-42F2-B44B-1FCA6B0611BE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椭圆 281">
                <a:extLst>
                  <a:ext uri="{FF2B5EF4-FFF2-40B4-BE49-F238E27FC236}">
                    <a16:creationId xmlns:a16="http://schemas.microsoft.com/office/drawing/2014/main" id="{6041D639-0E03-47F4-8235-54F4F0FD1EE2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58C2D836-A3F1-408D-A6F1-AF98C72B63B6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椭圆 283">
                <a:extLst>
                  <a:ext uri="{FF2B5EF4-FFF2-40B4-BE49-F238E27FC236}">
                    <a16:creationId xmlns:a16="http://schemas.microsoft.com/office/drawing/2014/main" id="{F6D3FFAC-E7DF-437A-9295-8F1BC90A8DED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椭圆 284">
                <a:extLst>
                  <a:ext uri="{FF2B5EF4-FFF2-40B4-BE49-F238E27FC236}">
                    <a16:creationId xmlns:a16="http://schemas.microsoft.com/office/drawing/2014/main" id="{FB0E4F15-8C30-4A9C-867D-0A327802705F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椭圆 285">
                <a:extLst>
                  <a:ext uri="{FF2B5EF4-FFF2-40B4-BE49-F238E27FC236}">
                    <a16:creationId xmlns:a16="http://schemas.microsoft.com/office/drawing/2014/main" id="{C8B5D3A1-D143-4ECF-9C45-C1C3D13E3946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椭圆 286">
                <a:extLst>
                  <a:ext uri="{FF2B5EF4-FFF2-40B4-BE49-F238E27FC236}">
                    <a16:creationId xmlns:a16="http://schemas.microsoft.com/office/drawing/2014/main" id="{D06110A8-CA5C-4865-A616-DA9AF000328B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椭圆 287">
                <a:extLst>
                  <a:ext uri="{FF2B5EF4-FFF2-40B4-BE49-F238E27FC236}">
                    <a16:creationId xmlns:a16="http://schemas.microsoft.com/office/drawing/2014/main" id="{3775EE69-225B-46A9-893D-A6FE703256E4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9" name="椭圆 288">
                <a:extLst>
                  <a:ext uri="{FF2B5EF4-FFF2-40B4-BE49-F238E27FC236}">
                    <a16:creationId xmlns:a16="http://schemas.microsoft.com/office/drawing/2014/main" id="{B65B5C3B-1302-4D89-B0A8-E7E92939F1FF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0" name="椭圆 289">
                <a:extLst>
                  <a:ext uri="{FF2B5EF4-FFF2-40B4-BE49-F238E27FC236}">
                    <a16:creationId xmlns:a16="http://schemas.microsoft.com/office/drawing/2014/main" id="{8D6403F0-A7E1-4B14-8201-2EE5864BCC02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1" name="椭圆 290">
                <a:extLst>
                  <a:ext uri="{FF2B5EF4-FFF2-40B4-BE49-F238E27FC236}">
                    <a16:creationId xmlns:a16="http://schemas.microsoft.com/office/drawing/2014/main" id="{0CC14FD2-88B6-4F8F-BC7C-800A5AE8B96F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椭圆 291">
                <a:extLst>
                  <a:ext uri="{FF2B5EF4-FFF2-40B4-BE49-F238E27FC236}">
                    <a16:creationId xmlns:a16="http://schemas.microsoft.com/office/drawing/2014/main" id="{C78E1EAC-EB35-4799-BFE5-D7842FD38D48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3" name="椭圆 292">
                <a:extLst>
                  <a:ext uri="{FF2B5EF4-FFF2-40B4-BE49-F238E27FC236}">
                    <a16:creationId xmlns:a16="http://schemas.microsoft.com/office/drawing/2014/main" id="{271414C8-0F03-4B48-AFE9-0C5F54220915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椭圆 293">
                <a:extLst>
                  <a:ext uri="{FF2B5EF4-FFF2-40B4-BE49-F238E27FC236}">
                    <a16:creationId xmlns:a16="http://schemas.microsoft.com/office/drawing/2014/main" id="{B830AD4E-3246-4EA3-9634-961CCCB77EB9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5" name="椭圆 294">
                <a:extLst>
                  <a:ext uri="{FF2B5EF4-FFF2-40B4-BE49-F238E27FC236}">
                    <a16:creationId xmlns:a16="http://schemas.microsoft.com/office/drawing/2014/main" id="{559607B5-18CD-4A46-A1A3-09907AB8928D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椭圆 295">
                <a:extLst>
                  <a:ext uri="{FF2B5EF4-FFF2-40B4-BE49-F238E27FC236}">
                    <a16:creationId xmlns:a16="http://schemas.microsoft.com/office/drawing/2014/main" id="{2BD97971-5A50-4174-93E3-C228F98D39DD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椭圆 296">
                <a:extLst>
                  <a:ext uri="{FF2B5EF4-FFF2-40B4-BE49-F238E27FC236}">
                    <a16:creationId xmlns:a16="http://schemas.microsoft.com/office/drawing/2014/main" id="{B8D8EEAC-1684-420C-A8D8-D2360ABE9C3B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椭圆 297">
                <a:extLst>
                  <a:ext uri="{FF2B5EF4-FFF2-40B4-BE49-F238E27FC236}">
                    <a16:creationId xmlns:a16="http://schemas.microsoft.com/office/drawing/2014/main" id="{20C94BF0-EE29-4B42-95E9-792DB71153D7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椭圆 298">
                <a:extLst>
                  <a:ext uri="{FF2B5EF4-FFF2-40B4-BE49-F238E27FC236}">
                    <a16:creationId xmlns:a16="http://schemas.microsoft.com/office/drawing/2014/main" id="{B1CE7C29-D51B-4365-82D6-AD6D9568F1EF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椭圆 299">
                <a:extLst>
                  <a:ext uri="{FF2B5EF4-FFF2-40B4-BE49-F238E27FC236}">
                    <a16:creationId xmlns:a16="http://schemas.microsoft.com/office/drawing/2014/main" id="{B70E1FCC-8AFE-4427-86AA-9B50634EC150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椭圆 300">
                <a:extLst>
                  <a:ext uri="{FF2B5EF4-FFF2-40B4-BE49-F238E27FC236}">
                    <a16:creationId xmlns:a16="http://schemas.microsoft.com/office/drawing/2014/main" id="{AD203CD2-B7B7-43F9-8A05-B9B85CF2A30E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椭圆 301">
                <a:extLst>
                  <a:ext uri="{FF2B5EF4-FFF2-40B4-BE49-F238E27FC236}">
                    <a16:creationId xmlns:a16="http://schemas.microsoft.com/office/drawing/2014/main" id="{DB0C8D8A-CD7A-4D4C-A4B9-E509875ABF9F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3" name="椭圆 302">
                <a:extLst>
                  <a:ext uri="{FF2B5EF4-FFF2-40B4-BE49-F238E27FC236}">
                    <a16:creationId xmlns:a16="http://schemas.microsoft.com/office/drawing/2014/main" id="{E10015D3-9073-4E1A-95C7-F51DC9298020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椭圆 303">
                <a:extLst>
                  <a:ext uri="{FF2B5EF4-FFF2-40B4-BE49-F238E27FC236}">
                    <a16:creationId xmlns:a16="http://schemas.microsoft.com/office/drawing/2014/main" id="{FF076A0C-7A27-423B-B145-F59A6031FE63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椭圆 304">
                <a:extLst>
                  <a:ext uri="{FF2B5EF4-FFF2-40B4-BE49-F238E27FC236}">
                    <a16:creationId xmlns:a16="http://schemas.microsoft.com/office/drawing/2014/main" id="{5F851144-158B-4062-9E03-F08DFB8C28A4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椭圆 305">
                <a:extLst>
                  <a:ext uri="{FF2B5EF4-FFF2-40B4-BE49-F238E27FC236}">
                    <a16:creationId xmlns:a16="http://schemas.microsoft.com/office/drawing/2014/main" id="{78224DC3-3121-48E2-AC27-8A64DE6B2A42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椭圆 306">
                <a:extLst>
                  <a:ext uri="{FF2B5EF4-FFF2-40B4-BE49-F238E27FC236}">
                    <a16:creationId xmlns:a16="http://schemas.microsoft.com/office/drawing/2014/main" id="{FCD3236B-6AAF-4904-8AD9-ED91FAAF43FE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椭圆 307">
                <a:extLst>
                  <a:ext uri="{FF2B5EF4-FFF2-40B4-BE49-F238E27FC236}">
                    <a16:creationId xmlns:a16="http://schemas.microsoft.com/office/drawing/2014/main" id="{4A24A827-99DC-4EB6-AEA9-7DA376555067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椭圆 308">
                <a:extLst>
                  <a:ext uri="{FF2B5EF4-FFF2-40B4-BE49-F238E27FC236}">
                    <a16:creationId xmlns:a16="http://schemas.microsoft.com/office/drawing/2014/main" id="{D203FCC6-50BE-4068-A6CA-2B31D74F9F66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椭圆 309">
                <a:extLst>
                  <a:ext uri="{FF2B5EF4-FFF2-40B4-BE49-F238E27FC236}">
                    <a16:creationId xmlns:a16="http://schemas.microsoft.com/office/drawing/2014/main" id="{CEB4F557-3512-42CF-A4B6-E5E65E2C47F6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椭圆 310">
                <a:extLst>
                  <a:ext uri="{FF2B5EF4-FFF2-40B4-BE49-F238E27FC236}">
                    <a16:creationId xmlns:a16="http://schemas.microsoft.com/office/drawing/2014/main" id="{DC3B3D55-F3BE-4DD8-92EC-A6D66B375630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椭圆 311">
                <a:extLst>
                  <a:ext uri="{FF2B5EF4-FFF2-40B4-BE49-F238E27FC236}">
                    <a16:creationId xmlns:a16="http://schemas.microsoft.com/office/drawing/2014/main" id="{0AFE606D-D68C-47C4-99BC-8A21F980A90F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3" name="椭圆 312">
                <a:extLst>
                  <a:ext uri="{FF2B5EF4-FFF2-40B4-BE49-F238E27FC236}">
                    <a16:creationId xmlns:a16="http://schemas.microsoft.com/office/drawing/2014/main" id="{09EA6D10-E158-4ACA-9DF2-65CE291A1C15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40" name="直接连接符 239">
              <a:extLst>
                <a:ext uri="{FF2B5EF4-FFF2-40B4-BE49-F238E27FC236}">
                  <a16:creationId xmlns:a16="http://schemas.microsoft.com/office/drawing/2014/main" id="{B0435A46-9AE3-46B2-981B-80C3454BFD25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89F06AB0-5F5D-43EA-8E0B-629DD490EC5F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>
              <a:extLst>
                <a:ext uri="{FF2B5EF4-FFF2-40B4-BE49-F238E27FC236}">
                  <a16:creationId xmlns:a16="http://schemas.microsoft.com/office/drawing/2014/main" id="{A958EEF4-884B-4FBA-906F-60CCDBB52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9B840B1D-7907-4C07-99FC-CB181E0C06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E3771F29-4BE5-4F4C-8831-BEB1A1CE2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>
              <a:extLst>
                <a:ext uri="{FF2B5EF4-FFF2-40B4-BE49-F238E27FC236}">
                  <a16:creationId xmlns:a16="http://schemas.microsoft.com/office/drawing/2014/main" id="{6CA3142C-0CF1-4887-957B-C901F13F3E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B4414EA3-D3B8-48F0-BA37-1494EB91BA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>
              <a:extLst>
                <a:ext uri="{FF2B5EF4-FFF2-40B4-BE49-F238E27FC236}">
                  <a16:creationId xmlns:a16="http://schemas.microsoft.com/office/drawing/2014/main" id="{71B6236D-51BF-4565-904B-472125B28B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>
              <a:extLst>
                <a:ext uri="{FF2B5EF4-FFF2-40B4-BE49-F238E27FC236}">
                  <a16:creationId xmlns:a16="http://schemas.microsoft.com/office/drawing/2014/main" id="{41C29843-0CA9-4D36-98E1-FB716B29D4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>
              <a:extLst>
                <a:ext uri="{FF2B5EF4-FFF2-40B4-BE49-F238E27FC236}">
                  <a16:creationId xmlns:a16="http://schemas.microsoft.com/office/drawing/2014/main" id="{60BEDC80-23DF-448C-8081-B1C1FFF2D0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>
              <a:extLst>
                <a:ext uri="{FF2B5EF4-FFF2-40B4-BE49-F238E27FC236}">
                  <a16:creationId xmlns:a16="http://schemas.microsoft.com/office/drawing/2014/main" id="{55E80591-CE73-4708-B0C4-C1A533FF1A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>
              <a:extLst>
                <a:ext uri="{FF2B5EF4-FFF2-40B4-BE49-F238E27FC236}">
                  <a16:creationId xmlns:a16="http://schemas.microsoft.com/office/drawing/2014/main" id="{397B0B21-AB75-4907-9727-770FBA29CB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>
              <a:extLst>
                <a:ext uri="{FF2B5EF4-FFF2-40B4-BE49-F238E27FC236}">
                  <a16:creationId xmlns:a16="http://schemas.microsoft.com/office/drawing/2014/main" id="{A606C2E4-775B-42B9-9F1B-424E78D1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>
              <a:extLst>
                <a:ext uri="{FF2B5EF4-FFF2-40B4-BE49-F238E27FC236}">
                  <a16:creationId xmlns:a16="http://schemas.microsoft.com/office/drawing/2014/main" id="{965332F8-3772-4D54-913E-8195F8849E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115EDDB9-8786-4801-9DD1-32C1FBDB83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27A289DE-3663-4965-BC85-42A8DAE84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>
              <a:extLst>
                <a:ext uri="{FF2B5EF4-FFF2-40B4-BE49-F238E27FC236}">
                  <a16:creationId xmlns:a16="http://schemas.microsoft.com/office/drawing/2014/main" id="{679AB543-7412-4085-B96C-FA1D00509F28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3D4199AC-3078-4252-B79E-8AA22ED5B4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DC03D8DC-466A-4D0A-8B6C-9E9428DBDC0E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377A4E1D-1649-4A65-8208-C9D9D4B093E7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B5D6E788-04A4-4B88-B996-0A999C19EBF9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FDEDDAFC-AE3C-4AEE-ADCF-2EEF9EDF36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04F5486B-9B0D-4DC8-BB6F-11541A5A63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8DE4143F-9607-4E4B-AB1D-3CCE2CD511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B7944380-1175-4212-AD32-67FC12F360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B276C6CA-A9A5-4F22-8725-F55A407410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BE2B3885-5143-46C2-A657-121CFF88D0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E2773C6A-84EF-4FBA-B52D-15E557BE53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F4C43CD1-8923-4074-BE6C-7A30D7C7A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CC234899-110F-4A62-B3AF-6E81F70FFD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17075B65-5FEC-4F60-9B34-65864564CAA4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6E91DFED-E3DB-42FA-990B-FED6E56A3F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E6BC80E7-9852-4889-8585-5519AD2A10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440785AC-FDB0-446E-B849-CB1F1DDEB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>
              <a:extLst>
                <a:ext uri="{FF2B5EF4-FFF2-40B4-BE49-F238E27FC236}">
                  <a16:creationId xmlns:a16="http://schemas.microsoft.com/office/drawing/2014/main" id="{E4FD80EC-F385-4796-9F7B-3DC8B44221EB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>
              <a:extLst>
                <a:ext uri="{FF2B5EF4-FFF2-40B4-BE49-F238E27FC236}">
                  <a16:creationId xmlns:a16="http://schemas.microsoft.com/office/drawing/2014/main" id="{DE343762-55BE-4B79-A8A9-905F9021CFFE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70560D16-6EAE-4B46-A32C-FCA64AADC8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4" name="组合 313">
            <a:extLst>
              <a:ext uri="{FF2B5EF4-FFF2-40B4-BE49-F238E27FC236}">
                <a16:creationId xmlns:a16="http://schemas.microsoft.com/office/drawing/2014/main" id="{C3431BCB-A578-4F58-9D2F-8DD3787D60F5}"/>
              </a:ext>
            </a:extLst>
          </p:cNvPr>
          <p:cNvGrpSpPr/>
          <p:nvPr/>
        </p:nvGrpSpPr>
        <p:grpSpPr>
          <a:xfrm>
            <a:off x="5735023" y="4775475"/>
            <a:ext cx="2747434" cy="1581150"/>
            <a:chOff x="723934" y="1929016"/>
            <a:chExt cx="2747434" cy="1581150"/>
          </a:xfrm>
        </p:grpSpPr>
        <p:grpSp>
          <p:nvGrpSpPr>
            <p:cNvPr id="315" name="组合 314">
              <a:extLst>
                <a:ext uri="{FF2B5EF4-FFF2-40B4-BE49-F238E27FC236}">
                  <a16:creationId xmlns:a16="http://schemas.microsoft.com/office/drawing/2014/main" id="{43DF6552-E08B-4553-B725-DE1C191F8292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353" name="平行四边形 352">
                <a:extLst>
                  <a:ext uri="{FF2B5EF4-FFF2-40B4-BE49-F238E27FC236}">
                    <a16:creationId xmlns:a16="http://schemas.microsoft.com/office/drawing/2014/main" id="{55517BF8-1291-4BCF-8CFF-B28EDF2CA73E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4" name="椭圆 353">
                <a:extLst>
                  <a:ext uri="{FF2B5EF4-FFF2-40B4-BE49-F238E27FC236}">
                    <a16:creationId xmlns:a16="http://schemas.microsoft.com/office/drawing/2014/main" id="{87683E9C-17DF-4AD2-8DFF-B661387ED120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椭圆 354">
                <a:extLst>
                  <a:ext uri="{FF2B5EF4-FFF2-40B4-BE49-F238E27FC236}">
                    <a16:creationId xmlns:a16="http://schemas.microsoft.com/office/drawing/2014/main" id="{F95725FB-4C28-4EAD-955E-8F9E46EDC27A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椭圆 355">
                <a:extLst>
                  <a:ext uri="{FF2B5EF4-FFF2-40B4-BE49-F238E27FC236}">
                    <a16:creationId xmlns:a16="http://schemas.microsoft.com/office/drawing/2014/main" id="{C838D79B-17F4-4A3C-8D82-47D534257D55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7" name="椭圆 356">
                <a:extLst>
                  <a:ext uri="{FF2B5EF4-FFF2-40B4-BE49-F238E27FC236}">
                    <a16:creationId xmlns:a16="http://schemas.microsoft.com/office/drawing/2014/main" id="{D916A5F5-7988-405B-85D9-875B97C89A80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8" name="椭圆 357">
                <a:extLst>
                  <a:ext uri="{FF2B5EF4-FFF2-40B4-BE49-F238E27FC236}">
                    <a16:creationId xmlns:a16="http://schemas.microsoft.com/office/drawing/2014/main" id="{2B762DDF-0CC7-4E8E-ABEF-0900ABD7C49C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椭圆 358">
                <a:extLst>
                  <a:ext uri="{FF2B5EF4-FFF2-40B4-BE49-F238E27FC236}">
                    <a16:creationId xmlns:a16="http://schemas.microsoft.com/office/drawing/2014/main" id="{71615079-9CD7-45C9-84FF-95C964DDA09C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0" name="椭圆 359">
                <a:extLst>
                  <a:ext uri="{FF2B5EF4-FFF2-40B4-BE49-F238E27FC236}">
                    <a16:creationId xmlns:a16="http://schemas.microsoft.com/office/drawing/2014/main" id="{1C538FFC-9AF5-4F5C-868F-B4F97EEB0FC0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1" name="椭圆 360">
                <a:extLst>
                  <a:ext uri="{FF2B5EF4-FFF2-40B4-BE49-F238E27FC236}">
                    <a16:creationId xmlns:a16="http://schemas.microsoft.com/office/drawing/2014/main" id="{5CEF32C4-A308-423D-842C-6D8B6CA63ECF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椭圆 361">
                <a:extLst>
                  <a:ext uri="{FF2B5EF4-FFF2-40B4-BE49-F238E27FC236}">
                    <a16:creationId xmlns:a16="http://schemas.microsoft.com/office/drawing/2014/main" id="{60934BE9-0D01-47D0-915B-D9304EC1C490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362">
                <a:extLst>
                  <a:ext uri="{FF2B5EF4-FFF2-40B4-BE49-F238E27FC236}">
                    <a16:creationId xmlns:a16="http://schemas.microsoft.com/office/drawing/2014/main" id="{3CACD783-34C3-4EDB-91D6-9E4B4A4D09D3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>
                <a:extLst>
                  <a:ext uri="{FF2B5EF4-FFF2-40B4-BE49-F238E27FC236}">
                    <a16:creationId xmlns:a16="http://schemas.microsoft.com/office/drawing/2014/main" id="{D5DFFDBA-BBDB-45C0-8340-0FED7311AB26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>
                <a:extLst>
                  <a:ext uri="{FF2B5EF4-FFF2-40B4-BE49-F238E27FC236}">
                    <a16:creationId xmlns:a16="http://schemas.microsoft.com/office/drawing/2014/main" id="{2CB5DD39-B813-4D67-A125-0ED582075687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>
                <a:extLst>
                  <a:ext uri="{FF2B5EF4-FFF2-40B4-BE49-F238E27FC236}">
                    <a16:creationId xmlns:a16="http://schemas.microsoft.com/office/drawing/2014/main" id="{12632245-52BC-4034-A7D7-DF503A081D3C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椭圆 366">
                <a:extLst>
                  <a:ext uri="{FF2B5EF4-FFF2-40B4-BE49-F238E27FC236}">
                    <a16:creationId xmlns:a16="http://schemas.microsoft.com/office/drawing/2014/main" id="{9A7D3BB6-DEBE-464B-9847-7F872D1F40D8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367">
                <a:extLst>
                  <a:ext uri="{FF2B5EF4-FFF2-40B4-BE49-F238E27FC236}">
                    <a16:creationId xmlns:a16="http://schemas.microsoft.com/office/drawing/2014/main" id="{2D8F3C5D-F729-4F40-9D35-D95540DEF853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368">
                <a:extLst>
                  <a:ext uri="{FF2B5EF4-FFF2-40B4-BE49-F238E27FC236}">
                    <a16:creationId xmlns:a16="http://schemas.microsoft.com/office/drawing/2014/main" id="{EDB66505-EC89-4CFC-BB65-8C25CDF1E942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>
                <a:extLst>
                  <a:ext uri="{FF2B5EF4-FFF2-40B4-BE49-F238E27FC236}">
                    <a16:creationId xmlns:a16="http://schemas.microsoft.com/office/drawing/2014/main" id="{56D1CD06-7D4D-418D-A252-7D462AB00849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椭圆 370">
                <a:extLst>
                  <a:ext uri="{FF2B5EF4-FFF2-40B4-BE49-F238E27FC236}">
                    <a16:creationId xmlns:a16="http://schemas.microsoft.com/office/drawing/2014/main" id="{BB070452-FC56-4E7F-BFD5-EE47A8303DF4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椭圆 371">
                <a:extLst>
                  <a:ext uri="{FF2B5EF4-FFF2-40B4-BE49-F238E27FC236}">
                    <a16:creationId xmlns:a16="http://schemas.microsoft.com/office/drawing/2014/main" id="{1AB448F0-949D-4E26-A851-E5EB02B868CC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椭圆 372">
                <a:extLst>
                  <a:ext uri="{FF2B5EF4-FFF2-40B4-BE49-F238E27FC236}">
                    <a16:creationId xmlns:a16="http://schemas.microsoft.com/office/drawing/2014/main" id="{2AD5D963-B496-4CB6-BDB3-1F6FC2458233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椭圆 373">
                <a:extLst>
                  <a:ext uri="{FF2B5EF4-FFF2-40B4-BE49-F238E27FC236}">
                    <a16:creationId xmlns:a16="http://schemas.microsoft.com/office/drawing/2014/main" id="{B170DF74-D056-496C-8A76-75D22F47007A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5" name="椭圆 374">
                <a:extLst>
                  <a:ext uri="{FF2B5EF4-FFF2-40B4-BE49-F238E27FC236}">
                    <a16:creationId xmlns:a16="http://schemas.microsoft.com/office/drawing/2014/main" id="{B1121289-4E05-4DD6-BA1F-61A8FADFEA6A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6" name="椭圆 375">
                <a:extLst>
                  <a:ext uri="{FF2B5EF4-FFF2-40B4-BE49-F238E27FC236}">
                    <a16:creationId xmlns:a16="http://schemas.microsoft.com/office/drawing/2014/main" id="{289BC625-E752-4B7F-A24B-19D3C31E012C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7" name="椭圆 376">
                <a:extLst>
                  <a:ext uri="{FF2B5EF4-FFF2-40B4-BE49-F238E27FC236}">
                    <a16:creationId xmlns:a16="http://schemas.microsoft.com/office/drawing/2014/main" id="{821BF2DC-8985-469B-8D87-F4DA8683D749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椭圆 377">
                <a:extLst>
                  <a:ext uri="{FF2B5EF4-FFF2-40B4-BE49-F238E27FC236}">
                    <a16:creationId xmlns:a16="http://schemas.microsoft.com/office/drawing/2014/main" id="{E556522E-C5E8-4F90-A980-5D361544A82A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9" name="椭圆 378">
                <a:extLst>
                  <a:ext uri="{FF2B5EF4-FFF2-40B4-BE49-F238E27FC236}">
                    <a16:creationId xmlns:a16="http://schemas.microsoft.com/office/drawing/2014/main" id="{CC0F4849-B00E-4F15-A785-F6184E53DB48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0" name="椭圆 379">
                <a:extLst>
                  <a:ext uri="{FF2B5EF4-FFF2-40B4-BE49-F238E27FC236}">
                    <a16:creationId xmlns:a16="http://schemas.microsoft.com/office/drawing/2014/main" id="{EBF0E8AF-B5AF-410B-8C4D-B32357ED2AA7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1" name="椭圆 380">
                <a:extLst>
                  <a:ext uri="{FF2B5EF4-FFF2-40B4-BE49-F238E27FC236}">
                    <a16:creationId xmlns:a16="http://schemas.microsoft.com/office/drawing/2014/main" id="{F6147CA3-6C14-47DD-82CC-79159A81FD7B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2" name="椭圆 381">
                <a:extLst>
                  <a:ext uri="{FF2B5EF4-FFF2-40B4-BE49-F238E27FC236}">
                    <a16:creationId xmlns:a16="http://schemas.microsoft.com/office/drawing/2014/main" id="{9ED92C04-38B1-4F99-A6F1-7BC1235BD7D7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3" name="椭圆 382">
                <a:extLst>
                  <a:ext uri="{FF2B5EF4-FFF2-40B4-BE49-F238E27FC236}">
                    <a16:creationId xmlns:a16="http://schemas.microsoft.com/office/drawing/2014/main" id="{A527F06F-BCDB-43E5-B273-25EA89E24449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椭圆 383">
                <a:extLst>
                  <a:ext uri="{FF2B5EF4-FFF2-40B4-BE49-F238E27FC236}">
                    <a16:creationId xmlns:a16="http://schemas.microsoft.com/office/drawing/2014/main" id="{A89402D5-42A9-4EA8-BDD9-B7E3DFD98DF4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5" name="椭圆 384">
                <a:extLst>
                  <a:ext uri="{FF2B5EF4-FFF2-40B4-BE49-F238E27FC236}">
                    <a16:creationId xmlns:a16="http://schemas.microsoft.com/office/drawing/2014/main" id="{BDDA71E3-C746-4A7B-9F08-5FD388A9C690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6" name="椭圆 385">
                <a:extLst>
                  <a:ext uri="{FF2B5EF4-FFF2-40B4-BE49-F238E27FC236}">
                    <a16:creationId xmlns:a16="http://schemas.microsoft.com/office/drawing/2014/main" id="{8DCF2191-07DD-40E8-BBE2-0F8A929D9D10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7" name="椭圆 386">
                <a:extLst>
                  <a:ext uri="{FF2B5EF4-FFF2-40B4-BE49-F238E27FC236}">
                    <a16:creationId xmlns:a16="http://schemas.microsoft.com/office/drawing/2014/main" id="{A3E4DAE9-C4A1-472A-A265-39BDDE386503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8" name="椭圆 387">
                <a:extLst>
                  <a:ext uri="{FF2B5EF4-FFF2-40B4-BE49-F238E27FC236}">
                    <a16:creationId xmlns:a16="http://schemas.microsoft.com/office/drawing/2014/main" id="{5BB97A81-CB89-454E-B0D1-675B0CA3F1B3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9" name="椭圆 388">
                <a:extLst>
                  <a:ext uri="{FF2B5EF4-FFF2-40B4-BE49-F238E27FC236}">
                    <a16:creationId xmlns:a16="http://schemas.microsoft.com/office/drawing/2014/main" id="{54D0FA95-9E99-4BCE-8613-26C593129C4B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4D734C3F-0D0F-46CE-9994-D72BDB1066CC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E5D30362-2D44-4395-8AEA-81F9D31C260B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014126AC-FAE3-4553-A373-BD4C9CD5B8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>
              <a:extLst>
                <a:ext uri="{FF2B5EF4-FFF2-40B4-BE49-F238E27FC236}">
                  <a16:creationId xmlns:a16="http://schemas.microsoft.com/office/drawing/2014/main" id="{53D68498-7DF9-41EE-9091-8EAC61B2E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1891434B-551A-4750-B3B4-E1DEC7D594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BD5F61AD-C44C-47D6-8FBB-1708F831B5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35FA4398-F698-482F-97A5-65FA24A223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7BE7D73F-1E40-410A-82A4-5838791341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1CB5FCE3-3D56-4BD7-B313-285ADDD883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8B050C49-4740-4AD6-A7DB-E384D49730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E844362F-8169-40C8-8DBA-540B74549C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AB8099AB-ED35-4A37-8A53-ECF73ABB01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A7010FC1-FD0B-4569-9800-E21C911B9A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624B85BA-F79C-476B-81E0-D02680E1B3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D6CB78A1-BD99-459D-9139-DC0080D523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DFAC1A40-ADE4-48EC-A9EB-B7AB29E28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BFE63D1A-A11D-4F22-98B8-510ED90B3863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B5EA5EE3-D222-4B6A-A513-C507C02F9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19BD0D01-A0A9-4CDE-8CC7-8F99FD0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>
              <a:extLst>
                <a:ext uri="{FF2B5EF4-FFF2-40B4-BE49-F238E27FC236}">
                  <a16:creationId xmlns:a16="http://schemas.microsoft.com/office/drawing/2014/main" id="{393E768B-C660-451A-ADF2-0CE17C778C15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167CA4B0-5AC7-4FE0-9389-569908F33770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3A1612FF-3D13-49D4-9643-DC296E3149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>
              <a:extLst>
                <a:ext uri="{FF2B5EF4-FFF2-40B4-BE49-F238E27FC236}">
                  <a16:creationId xmlns:a16="http://schemas.microsoft.com/office/drawing/2014/main" id="{B8F32A3A-2B8B-4273-A144-0DC05298D0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519A7610-F54F-4026-8EB1-B31F5771E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28ED5C2A-E7D0-43F6-BD5B-8A581ECB9A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3F5D365B-773A-416C-B28F-B575EFCBF5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BD90D364-C472-4B50-8185-E4DC7F3B5C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11C92917-1AEB-47B3-BD0B-1F042244D0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4FDFFFC0-108A-443E-A79E-2963CC5CC2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0624CACB-CCF3-4D4D-8CD8-23457E758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27386D95-7CD6-461A-A91D-937454B7F555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02FBCCA7-8B54-42FE-8720-1E9B321765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>
              <a:extLst>
                <a:ext uri="{FF2B5EF4-FFF2-40B4-BE49-F238E27FC236}">
                  <a16:creationId xmlns:a16="http://schemas.microsoft.com/office/drawing/2014/main" id="{D77D4A52-60F1-4F03-A3A9-49B527838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>
              <a:extLst>
                <a:ext uri="{FF2B5EF4-FFF2-40B4-BE49-F238E27FC236}">
                  <a16:creationId xmlns:a16="http://schemas.microsoft.com/office/drawing/2014/main" id="{B480B283-40D7-4480-A0C3-859B04ACF8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>
              <a:extLst>
                <a:ext uri="{FF2B5EF4-FFF2-40B4-BE49-F238E27FC236}">
                  <a16:creationId xmlns:a16="http://schemas.microsoft.com/office/drawing/2014/main" id="{CCA26D42-1505-49A2-B20C-91FAE17581D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连接符 350">
              <a:extLst>
                <a:ext uri="{FF2B5EF4-FFF2-40B4-BE49-F238E27FC236}">
                  <a16:creationId xmlns:a16="http://schemas.microsoft.com/office/drawing/2014/main" id="{0A89FB47-DAB2-41C0-A6F8-926D45E4A772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>
              <a:extLst>
                <a:ext uri="{FF2B5EF4-FFF2-40B4-BE49-F238E27FC236}">
                  <a16:creationId xmlns:a16="http://schemas.microsoft.com/office/drawing/2014/main" id="{D25C3EDB-A6BF-4481-B9EF-67DDD20353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组合 389">
            <a:extLst>
              <a:ext uri="{FF2B5EF4-FFF2-40B4-BE49-F238E27FC236}">
                <a16:creationId xmlns:a16="http://schemas.microsoft.com/office/drawing/2014/main" id="{06980091-BD82-4CB3-9DB0-1529F7720BC8}"/>
              </a:ext>
            </a:extLst>
          </p:cNvPr>
          <p:cNvGrpSpPr/>
          <p:nvPr/>
        </p:nvGrpSpPr>
        <p:grpSpPr>
          <a:xfrm>
            <a:off x="7558953" y="4775300"/>
            <a:ext cx="2747434" cy="1581150"/>
            <a:chOff x="723934" y="1929016"/>
            <a:chExt cx="2747434" cy="1581150"/>
          </a:xfrm>
        </p:grpSpPr>
        <p:grpSp>
          <p:nvGrpSpPr>
            <p:cNvPr id="391" name="组合 390">
              <a:extLst>
                <a:ext uri="{FF2B5EF4-FFF2-40B4-BE49-F238E27FC236}">
                  <a16:creationId xmlns:a16="http://schemas.microsoft.com/office/drawing/2014/main" id="{A2EF0CE0-BD8C-4C7C-A394-021C1C84055A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429" name="平行四边形 428">
                <a:extLst>
                  <a:ext uri="{FF2B5EF4-FFF2-40B4-BE49-F238E27FC236}">
                    <a16:creationId xmlns:a16="http://schemas.microsoft.com/office/drawing/2014/main" id="{08BB6F6A-BBFB-44B7-B8CE-1501499FD6B5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0" name="椭圆 429">
                <a:extLst>
                  <a:ext uri="{FF2B5EF4-FFF2-40B4-BE49-F238E27FC236}">
                    <a16:creationId xmlns:a16="http://schemas.microsoft.com/office/drawing/2014/main" id="{4572B4A8-82EB-4A21-801B-66448B1CB71E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椭圆 430">
                <a:extLst>
                  <a:ext uri="{FF2B5EF4-FFF2-40B4-BE49-F238E27FC236}">
                    <a16:creationId xmlns:a16="http://schemas.microsoft.com/office/drawing/2014/main" id="{A86425BD-B4A2-478D-8EBA-63D1BAC2BA23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2" name="椭圆 431">
                <a:extLst>
                  <a:ext uri="{FF2B5EF4-FFF2-40B4-BE49-F238E27FC236}">
                    <a16:creationId xmlns:a16="http://schemas.microsoft.com/office/drawing/2014/main" id="{E80F7819-6661-49CF-8FA4-00A7D2F0D9F5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3" name="椭圆 432">
                <a:extLst>
                  <a:ext uri="{FF2B5EF4-FFF2-40B4-BE49-F238E27FC236}">
                    <a16:creationId xmlns:a16="http://schemas.microsoft.com/office/drawing/2014/main" id="{03282FCA-168D-4872-9B6B-B612EFF05D5F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4" name="椭圆 433">
                <a:extLst>
                  <a:ext uri="{FF2B5EF4-FFF2-40B4-BE49-F238E27FC236}">
                    <a16:creationId xmlns:a16="http://schemas.microsoft.com/office/drawing/2014/main" id="{9F9B7050-C1E1-4829-A1F6-43D33BFA2EB3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5" name="椭圆 434">
                <a:extLst>
                  <a:ext uri="{FF2B5EF4-FFF2-40B4-BE49-F238E27FC236}">
                    <a16:creationId xmlns:a16="http://schemas.microsoft.com/office/drawing/2014/main" id="{D578E5C7-6519-4586-8226-95B56BE10A9F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6" name="椭圆 435">
                <a:extLst>
                  <a:ext uri="{FF2B5EF4-FFF2-40B4-BE49-F238E27FC236}">
                    <a16:creationId xmlns:a16="http://schemas.microsoft.com/office/drawing/2014/main" id="{BB84C11B-910B-4018-8A9B-10AB4934B913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7" name="椭圆 436">
                <a:extLst>
                  <a:ext uri="{FF2B5EF4-FFF2-40B4-BE49-F238E27FC236}">
                    <a16:creationId xmlns:a16="http://schemas.microsoft.com/office/drawing/2014/main" id="{8978A7F1-A46B-456B-8350-CB8AB73D836C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8" name="椭圆 437">
                <a:extLst>
                  <a:ext uri="{FF2B5EF4-FFF2-40B4-BE49-F238E27FC236}">
                    <a16:creationId xmlns:a16="http://schemas.microsoft.com/office/drawing/2014/main" id="{7A11F949-7111-4E08-936F-066D28E93B83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9" name="椭圆 438">
                <a:extLst>
                  <a:ext uri="{FF2B5EF4-FFF2-40B4-BE49-F238E27FC236}">
                    <a16:creationId xmlns:a16="http://schemas.microsoft.com/office/drawing/2014/main" id="{44BEB71F-8C05-4F0A-AE79-850E23B0F1B0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0" name="椭圆 439">
                <a:extLst>
                  <a:ext uri="{FF2B5EF4-FFF2-40B4-BE49-F238E27FC236}">
                    <a16:creationId xmlns:a16="http://schemas.microsoft.com/office/drawing/2014/main" id="{0B678987-2C4D-4AEF-B248-E0350CA91916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1" name="椭圆 440">
                <a:extLst>
                  <a:ext uri="{FF2B5EF4-FFF2-40B4-BE49-F238E27FC236}">
                    <a16:creationId xmlns:a16="http://schemas.microsoft.com/office/drawing/2014/main" id="{72CF46A0-B1C9-43FE-BF35-77640CBCDA72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2" name="椭圆 441">
                <a:extLst>
                  <a:ext uri="{FF2B5EF4-FFF2-40B4-BE49-F238E27FC236}">
                    <a16:creationId xmlns:a16="http://schemas.microsoft.com/office/drawing/2014/main" id="{D1C02768-9F92-450E-9ADD-3E5D1F0FCDA2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3" name="椭圆 442">
                <a:extLst>
                  <a:ext uri="{FF2B5EF4-FFF2-40B4-BE49-F238E27FC236}">
                    <a16:creationId xmlns:a16="http://schemas.microsoft.com/office/drawing/2014/main" id="{E27BB36A-C610-429F-B210-E219E5185994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4" name="椭圆 443">
                <a:extLst>
                  <a:ext uri="{FF2B5EF4-FFF2-40B4-BE49-F238E27FC236}">
                    <a16:creationId xmlns:a16="http://schemas.microsoft.com/office/drawing/2014/main" id="{2AAC02FD-BC77-46C7-BC22-BF6C2B8BEE7F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5" name="椭圆 444">
                <a:extLst>
                  <a:ext uri="{FF2B5EF4-FFF2-40B4-BE49-F238E27FC236}">
                    <a16:creationId xmlns:a16="http://schemas.microsoft.com/office/drawing/2014/main" id="{C0BC09AA-2155-4BF2-85C4-1BF108CD686E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椭圆 445">
                <a:extLst>
                  <a:ext uri="{FF2B5EF4-FFF2-40B4-BE49-F238E27FC236}">
                    <a16:creationId xmlns:a16="http://schemas.microsoft.com/office/drawing/2014/main" id="{45DABE9C-29A9-40BD-90D5-3E50099E7793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7" name="椭圆 446">
                <a:extLst>
                  <a:ext uri="{FF2B5EF4-FFF2-40B4-BE49-F238E27FC236}">
                    <a16:creationId xmlns:a16="http://schemas.microsoft.com/office/drawing/2014/main" id="{B81357F7-A11A-4442-A954-606F75261145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8" name="椭圆 447">
                <a:extLst>
                  <a:ext uri="{FF2B5EF4-FFF2-40B4-BE49-F238E27FC236}">
                    <a16:creationId xmlns:a16="http://schemas.microsoft.com/office/drawing/2014/main" id="{A3236119-1073-4E67-A70D-14FA85F0474A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9" name="椭圆 448">
                <a:extLst>
                  <a:ext uri="{FF2B5EF4-FFF2-40B4-BE49-F238E27FC236}">
                    <a16:creationId xmlns:a16="http://schemas.microsoft.com/office/drawing/2014/main" id="{75344CD6-0750-4DB3-8F90-D7D0DB5854C6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0" name="椭圆 449">
                <a:extLst>
                  <a:ext uri="{FF2B5EF4-FFF2-40B4-BE49-F238E27FC236}">
                    <a16:creationId xmlns:a16="http://schemas.microsoft.com/office/drawing/2014/main" id="{98992726-892C-4F7F-835F-93B7D86C2D36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1" name="椭圆 450">
                <a:extLst>
                  <a:ext uri="{FF2B5EF4-FFF2-40B4-BE49-F238E27FC236}">
                    <a16:creationId xmlns:a16="http://schemas.microsoft.com/office/drawing/2014/main" id="{8BC038C9-979C-4DB9-AFDA-69E0466C0C1D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2" name="椭圆 451">
                <a:extLst>
                  <a:ext uri="{FF2B5EF4-FFF2-40B4-BE49-F238E27FC236}">
                    <a16:creationId xmlns:a16="http://schemas.microsoft.com/office/drawing/2014/main" id="{BFB1251E-A029-46AE-AF69-C9C1ECA1444B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3" name="椭圆 452">
                <a:extLst>
                  <a:ext uri="{FF2B5EF4-FFF2-40B4-BE49-F238E27FC236}">
                    <a16:creationId xmlns:a16="http://schemas.microsoft.com/office/drawing/2014/main" id="{24AA30BD-D0A7-46D2-B867-F9743826AFDE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4" name="椭圆 453">
                <a:extLst>
                  <a:ext uri="{FF2B5EF4-FFF2-40B4-BE49-F238E27FC236}">
                    <a16:creationId xmlns:a16="http://schemas.microsoft.com/office/drawing/2014/main" id="{B20A7C6F-14E7-4BB0-AC95-BBFF79CA9D4B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5" name="椭圆 454">
                <a:extLst>
                  <a:ext uri="{FF2B5EF4-FFF2-40B4-BE49-F238E27FC236}">
                    <a16:creationId xmlns:a16="http://schemas.microsoft.com/office/drawing/2014/main" id="{48697C53-DAB2-47EC-9325-E1E8057848B6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6" name="椭圆 455">
                <a:extLst>
                  <a:ext uri="{FF2B5EF4-FFF2-40B4-BE49-F238E27FC236}">
                    <a16:creationId xmlns:a16="http://schemas.microsoft.com/office/drawing/2014/main" id="{9013EA2F-53C0-4AD8-BE1D-D31AE36B8C8B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7" name="椭圆 456">
                <a:extLst>
                  <a:ext uri="{FF2B5EF4-FFF2-40B4-BE49-F238E27FC236}">
                    <a16:creationId xmlns:a16="http://schemas.microsoft.com/office/drawing/2014/main" id="{50E2B6B5-589B-42A5-B7FE-A0CE68D87B8A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椭圆 457">
                <a:extLst>
                  <a:ext uri="{FF2B5EF4-FFF2-40B4-BE49-F238E27FC236}">
                    <a16:creationId xmlns:a16="http://schemas.microsoft.com/office/drawing/2014/main" id="{FCB2F3B1-0CA8-4F29-A7B0-BEFE734B4838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9" name="椭圆 458">
                <a:extLst>
                  <a:ext uri="{FF2B5EF4-FFF2-40B4-BE49-F238E27FC236}">
                    <a16:creationId xmlns:a16="http://schemas.microsoft.com/office/drawing/2014/main" id="{B9F2BA25-5A85-42F4-A69F-4B02E569537B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" name="椭圆 459">
                <a:extLst>
                  <a:ext uri="{FF2B5EF4-FFF2-40B4-BE49-F238E27FC236}">
                    <a16:creationId xmlns:a16="http://schemas.microsoft.com/office/drawing/2014/main" id="{5CDA4F44-25C2-42B4-A796-9B4497772D3C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椭圆 460">
                <a:extLst>
                  <a:ext uri="{FF2B5EF4-FFF2-40B4-BE49-F238E27FC236}">
                    <a16:creationId xmlns:a16="http://schemas.microsoft.com/office/drawing/2014/main" id="{17E232D9-0BDD-430B-8676-ACA2BFBF4612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椭圆 461">
                <a:extLst>
                  <a:ext uri="{FF2B5EF4-FFF2-40B4-BE49-F238E27FC236}">
                    <a16:creationId xmlns:a16="http://schemas.microsoft.com/office/drawing/2014/main" id="{E6965929-6129-45F8-A131-6293CC44A10C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椭圆 462">
                <a:extLst>
                  <a:ext uri="{FF2B5EF4-FFF2-40B4-BE49-F238E27FC236}">
                    <a16:creationId xmlns:a16="http://schemas.microsoft.com/office/drawing/2014/main" id="{A3D8307C-D205-4E5D-8758-7280F4ECB502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椭圆 463">
                <a:extLst>
                  <a:ext uri="{FF2B5EF4-FFF2-40B4-BE49-F238E27FC236}">
                    <a16:creationId xmlns:a16="http://schemas.microsoft.com/office/drawing/2014/main" id="{282B6B8B-CD60-4840-B613-CAB5C45F41DE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椭圆 464">
                <a:extLst>
                  <a:ext uri="{FF2B5EF4-FFF2-40B4-BE49-F238E27FC236}">
                    <a16:creationId xmlns:a16="http://schemas.microsoft.com/office/drawing/2014/main" id="{C89F9FD6-0F6B-4A97-AEFB-A5854CAE8289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71809CAF-01D6-4309-85E8-F09D14E6D147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7F263F2A-6D46-4D54-B8CD-0DF8F29F0AD0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67AF32B2-344E-4E22-912F-3FC537602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BC54D0C8-6F9C-402B-B444-050FC811E9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BB47F265-ED58-427A-B994-458770DED5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D76505D7-33E0-4D26-81C2-9ED8FF9797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E9F321AA-A117-46E0-8F97-4A345C4CE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4EF22FFE-AAB4-48A7-AC41-6DD147BD2A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>
              <a:extLst>
                <a:ext uri="{FF2B5EF4-FFF2-40B4-BE49-F238E27FC236}">
                  <a16:creationId xmlns:a16="http://schemas.microsoft.com/office/drawing/2014/main" id="{4B7C663A-6C7F-47D2-B9AB-F3B5645FB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>
              <a:extLst>
                <a:ext uri="{FF2B5EF4-FFF2-40B4-BE49-F238E27FC236}">
                  <a16:creationId xmlns:a16="http://schemas.microsoft.com/office/drawing/2014/main" id="{3D2F6C4E-C59C-4C3F-9960-19D51FFA52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CB051D97-1A17-4E3D-B3E7-170E6F7458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CB05334B-5991-44EA-95BE-78A3BEA60E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F9F635C7-5909-4CBA-AFB1-8703DED001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F23A3A76-7DBF-4342-B701-9044CA0BBD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C9689CC0-B218-45BF-BFB6-70BB6299E3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43A643DD-5B26-4010-A8F7-73E452B05A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7B02D4B8-0257-4D34-8A07-7297E8AB3DB7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C53EEE8E-0531-49DE-85C8-8066C9475F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FF50388E-8674-401D-9B95-B531E486367B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74839AE1-B995-4986-9D30-13A4EC570105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E8F81CB5-74B7-4FB1-B60F-C44EEB80F572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DC0B26D2-1EDE-4961-B309-92AEFF57AD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B8CDDF51-6B7F-4E5F-B26D-7A021709C6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504BD753-FA7B-4EBD-88B7-A9579395E8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>
              <a:extLst>
                <a:ext uri="{FF2B5EF4-FFF2-40B4-BE49-F238E27FC236}">
                  <a16:creationId xmlns:a16="http://schemas.microsoft.com/office/drawing/2014/main" id="{2E7C27E6-B1E5-4E68-8984-44390273B5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>
              <a:extLst>
                <a:ext uri="{FF2B5EF4-FFF2-40B4-BE49-F238E27FC236}">
                  <a16:creationId xmlns:a16="http://schemas.microsoft.com/office/drawing/2014/main" id="{EBBA2AC9-C023-4E19-9796-6D0F31488E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>
              <a:extLst>
                <a:ext uri="{FF2B5EF4-FFF2-40B4-BE49-F238E27FC236}">
                  <a16:creationId xmlns:a16="http://schemas.microsoft.com/office/drawing/2014/main" id="{8001DC04-338A-4F3B-AD87-F589D0EADD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>
              <a:extLst>
                <a:ext uri="{FF2B5EF4-FFF2-40B4-BE49-F238E27FC236}">
                  <a16:creationId xmlns:a16="http://schemas.microsoft.com/office/drawing/2014/main" id="{5FBDA081-3AEC-4F96-9B3C-E099E095E0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10D641D5-1823-42BB-AD49-CD8CC8FCF0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>
              <a:extLst>
                <a:ext uri="{FF2B5EF4-FFF2-40B4-BE49-F238E27FC236}">
                  <a16:creationId xmlns:a16="http://schemas.microsoft.com/office/drawing/2014/main" id="{EB6E3790-42E8-403A-AA14-D96FE679DE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E4887EE9-78D3-4B5E-A495-D3A2EC8E78DA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F4EEA234-ADE7-4B13-8A96-2170283FA4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>
              <a:extLst>
                <a:ext uri="{FF2B5EF4-FFF2-40B4-BE49-F238E27FC236}">
                  <a16:creationId xmlns:a16="http://schemas.microsoft.com/office/drawing/2014/main" id="{82E8578E-BE64-4701-949E-489AB231CA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83EE65AE-451B-4487-8E36-887A340C0D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>
              <a:extLst>
                <a:ext uri="{FF2B5EF4-FFF2-40B4-BE49-F238E27FC236}">
                  <a16:creationId xmlns:a16="http://schemas.microsoft.com/office/drawing/2014/main" id="{77064ABC-D7CE-4C05-A03D-2DFAC6BA7BC6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>
              <a:extLst>
                <a:ext uri="{FF2B5EF4-FFF2-40B4-BE49-F238E27FC236}">
                  <a16:creationId xmlns:a16="http://schemas.microsoft.com/office/drawing/2014/main" id="{ABF7858D-77EF-4267-8B3C-604338F6E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>
              <a:extLst>
                <a:ext uri="{FF2B5EF4-FFF2-40B4-BE49-F238E27FC236}">
                  <a16:creationId xmlns:a16="http://schemas.microsoft.com/office/drawing/2014/main" id="{A4952742-70F8-473C-8A3B-2BA8BADE2E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6" name="组合 465">
            <a:extLst>
              <a:ext uri="{FF2B5EF4-FFF2-40B4-BE49-F238E27FC236}">
                <a16:creationId xmlns:a16="http://schemas.microsoft.com/office/drawing/2014/main" id="{8AD1FC0B-46B3-43D2-BE22-F35E20B8D3E7}"/>
              </a:ext>
            </a:extLst>
          </p:cNvPr>
          <p:cNvGrpSpPr/>
          <p:nvPr/>
        </p:nvGrpSpPr>
        <p:grpSpPr>
          <a:xfrm>
            <a:off x="9383149" y="4775064"/>
            <a:ext cx="2747434" cy="1581150"/>
            <a:chOff x="723934" y="1929016"/>
            <a:chExt cx="2747434" cy="1581150"/>
          </a:xfrm>
        </p:grpSpPr>
        <p:grpSp>
          <p:nvGrpSpPr>
            <p:cNvPr id="467" name="组合 466">
              <a:extLst>
                <a:ext uri="{FF2B5EF4-FFF2-40B4-BE49-F238E27FC236}">
                  <a16:creationId xmlns:a16="http://schemas.microsoft.com/office/drawing/2014/main" id="{C683E3C9-CF87-43FC-AEDB-78090A3C62D2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505" name="平行四边形 504">
                <a:extLst>
                  <a:ext uri="{FF2B5EF4-FFF2-40B4-BE49-F238E27FC236}">
                    <a16:creationId xmlns:a16="http://schemas.microsoft.com/office/drawing/2014/main" id="{DC11B32F-D2E4-48A0-BB2B-C234210BFC5D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06" name="椭圆 505">
                <a:extLst>
                  <a:ext uri="{FF2B5EF4-FFF2-40B4-BE49-F238E27FC236}">
                    <a16:creationId xmlns:a16="http://schemas.microsoft.com/office/drawing/2014/main" id="{A4583FEE-D429-456F-A3A0-F0A81168AAFD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7" name="椭圆 506">
                <a:extLst>
                  <a:ext uri="{FF2B5EF4-FFF2-40B4-BE49-F238E27FC236}">
                    <a16:creationId xmlns:a16="http://schemas.microsoft.com/office/drawing/2014/main" id="{47983533-55C4-463F-9598-4BB1DD9633F3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8" name="椭圆 507">
                <a:extLst>
                  <a:ext uri="{FF2B5EF4-FFF2-40B4-BE49-F238E27FC236}">
                    <a16:creationId xmlns:a16="http://schemas.microsoft.com/office/drawing/2014/main" id="{40535B53-B604-4C42-94C6-A383AE1D2017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9" name="椭圆 508">
                <a:extLst>
                  <a:ext uri="{FF2B5EF4-FFF2-40B4-BE49-F238E27FC236}">
                    <a16:creationId xmlns:a16="http://schemas.microsoft.com/office/drawing/2014/main" id="{1B8A10C2-398A-4B1C-A880-E1F1683ECD88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0" name="椭圆 509">
                <a:extLst>
                  <a:ext uri="{FF2B5EF4-FFF2-40B4-BE49-F238E27FC236}">
                    <a16:creationId xmlns:a16="http://schemas.microsoft.com/office/drawing/2014/main" id="{B7FA5413-DAB2-484C-8265-E7290BA905A8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1" name="椭圆 510">
                <a:extLst>
                  <a:ext uri="{FF2B5EF4-FFF2-40B4-BE49-F238E27FC236}">
                    <a16:creationId xmlns:a16="http://schemas.microsoft.com/office/drawing/2014/main" id="{ECEAE466-3AF4-462E-AD0A-EDE20059C090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2" name="椭圆 511">
                <a:extLst>
                  <a:ext uri="{FF2B5EF4-FFF2-40B4-BE49-F238E27FC236}">
                    <a16:creationId xmlns:a16="http://schemas.microsoft.com/office/drawing/2014/main" id="{C58E1260-0E0B-4EE3-AEEC-1F33E710CF30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3" name="椭圆 512">
                <a:extLst>
                  <a:ext uri="{FF2B5EF4-FFF2-40B4-BE49-F238E27FC236}">
                    <a16:creationId xmlns:a16="http://schemas.microsoft.com/office/drawing/2014/main" id="{C0C23E6E-7AF2-4F64-A02A-C56DC12E5265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4" name="椭圆 513">
                <a:extLst>
                  <a:ext uri="{FF2B5EF4-FFF2-40B4-BE49-F238E27FC236}">
                    <a16:creationId xmlns:a16="http://schemas.microsoft.com/office/drawing/2014/main" id="{27898094-603D-4619-9D8B-493ADCDA8542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5" name="椭圆 514">
                <a:extLst>
                  <a:ext uri="{FF2B5EF4-FFF2-40B4-BE49-F238E27FC236}">
                    <a16:creationId xmlns:a16="http://schemas.microsoft.com/office/drawing/2014/main" id="{E7ABE8F1-440B-45CF-9E36-D2AB4471461C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6" name="椭圆 515">
                <a:extLst>
                  <a:ext uri="{FF2B5EF4-FFF2-40B4-BE49-F238E27FC236}">
                    <a16:creationId xmlns:a16="http://schemas.microsoft.com/office/drawing/2014/main" id="{8CC66371-53A2-474F-8B2D-7ECFA2CB1F03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7" name="椭圆 516">
                <a:extLst>
                  <a:ext uri="{FF2B5EF4-FFF2-40B4-BE49-F238E27FC236}">
                    <a16:creationId xmlns:a16="http://schemas.microsoft.com/office/drawing/2014/main" id="{188FFCD1-1FDA-425B-829E-19C1EF7E3256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8" name="椭圆 517">
                <a:extLst>
                  <a:ext uri="{FF2B5EF4-FFF2-40B4-BE49-F238E27FC236}">
                    <a16:creationId xmlns:a16="http://schemas.microsoft.com/office/drawing/2014/main" id="{9E1A377C-C706-4FA6-9FA9-B455B21E43F1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9" name="椭圆 518">
                <a:extLst>
                  <a:ext uri="{FF2B5EF4-FFF2-40B4-BE49-F238E27FC236}">
                    <a16:creationId xmlns:a16="http://schemas.microsoft.com/office/drawing/2014/main" id="{6D369E8F-C9AC-4A9B-A824-F9CFE5B2AD0C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0" name="椭圆 519">
                <a:extLst>
                  <a:ext uri="{FF2B5EF4-FFF2-40B4-BE49-F238E27FC236}">
                    <a16:creationId xmlns:a16="http://schemas.microsoft.com/office/drawing/2014/main" id="{533A062D-7B32-4980-9B31-E9A672DCA376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1" name="椭圆 520">
                <a:extLst>
                  <a:ext uri="{FF2B5EF4-FFF2-40B4-BE49-F238E27FC236}">
                    <a16:creationId xmlns:a16="http://schemas.microsoft.com/office/drawing/2014/main" id="{FF7B8724-4D23-471E-BD0E-BEE28424ADB8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2" name="椭圆 521">
                <a:extLst>
                  <a:ext uri="{FF2B5EF4-FFF2-40B4-BE49-F238E27FC236}">
                    <a16:creationId xmlns:a16="http://schemas.microsoft.com/office/drawing/2014/main" id="{8A132F27-FF83-4796-A2FF-946E9D480DFC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3" name="椭圆 522">
                <a:extLst>
                  <a:ext uri="{FF2B5EF4-FFF2-40B4-BE49-F238E27FC236}">
                    <a16:creationId xmlns:a16="http://schemas.microsoft.com/office/drawing/2014/main" id="{60CC409A-2902-4FB6-86EA-D0070BDDB023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4" name="椭圆 523">
                <a:extLst>
                  <a:ext uri="{FF2B5EF4-FFF2-40B4-BE49-F238E27FC236}">
                    <a16:creationId xmlns:a16="http://schemas.microsoft.com/office/drawing/2014/main" id="{7CC3BBE4-E1E8-4602-8168-2021F69CA211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5" name="椭圆 524">
                <a:extLst>
                  <a:ext uri="{FF2B5EF4-FFF2-40B4-BE49-F238E27FC236}">
                    <a16:creationId xmlns:a16="http://schemas.microsoft.com/office/drawing/2014/main" id="{491C18D6-29EC-410C-B613-751DAB552B07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6" name="椭圆 525">
                <a:extLst>
                  <a:ext uri="{FF2B5EF4-FFF2-40B4-BE49-F238E27FC236}">
                    <a16:creationId xmlns:a16="http://schemas.microsoft.com/office/drawing/2014/main" id="{B5F95EE0-1DA7-46D9-ACE5-5944B55A1304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7" name="椭圆 526">
                <a:extLst>
                  <a:ext uri="{FF2B5EF4-FFF2-40B4-BE49-F238E27FC236}">
                    <a16:creationId xmlns:a16="http://schemas.microsoft.com/office/drawing/2014/main" id="{DE0A59E2-C81C-47EC-9F62-6FE24335FCFD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8" name="椭圆 527">
                <a:extLst>
                  <a:ext uri="{FF2B5EF4-FFF2-40B4-BE49-F238E27FC236}">
                    <a16:creationId xmlns:a16="http://schemas.microsoft.com/office/drawing/2014/main" id="{334674DC-CA4B-40A6-A20C-767B9B6602CB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9" name="椭圆 528">
                <a:extLst>
                  <a:ext uri="{FF2B5EF4-FFF2-40B4-BE49-F238E27FC236}">
                    <a16:creationId xmlns:a16="http://schemas.microsoft.com/office/drawing/2014/main" id="{441827E1-F48C-4354-8BC4-C9146A82B0C6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椭圆 529">
                <a:extLst>
                  <a:ext uri="{FF2B5EF4-FFF2-40B4-BE49-F238E27FC236}">
                    <a16:creationId xmlns:a16="http://schemas.microsoft.com/office/drawing/2014/main" id="{3B018050-8FF6-40B6-AE9D-652B5FF1FD8C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1" name="椭圆 530">
                <a:extLst>
                  <a:ext uri="{FF2B5EF4-FFF2-40B4-BE49-F238E27FC236}">
                    <a16:creationId xmlns:a16="http://schemas.microsoft.com/office/drawing/2014/main" id="{04C728C8-A491-4F63-9350-0347459D679F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2" name="椭圆 531">
                <a:extLst>
                  <a:ext uri="{FF2B5EF4-FFF2-40B4-BE49-F238E27FC236}">
                    <a16:creationId xmlns:a16="http://schemas.microsoft.com/office/drawing/2014/main" id="{3230FECF-3A3C-4F35-8992-6D0F6FB2BC13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椭圆 532">
                <a:extLst>
                  <a:ext uri="{FF2B5EF4-FFF2-40B4-BE49-F238E27FC236}">
                    <a16:creationId xmlns:a16="http://schemas.microsoft.com/office/drawing/2014/main" id="{ED4DC4FE-FB31-4A83-83F3-0A435F1897DD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4" name="椭圆 533">
                <a:extLst>
                  <a:ext uri="{FF2B5EF4-FFF2-40B4-BE49-F238E27FC236}">
                    <a16:creationId xmlns:a16="http://schemas.microsoft.com/office/drawing/2014/main" id="{9C1040D1-1D03-4991-97FD-EA4FF7B097FA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5" name="椭圆 534">
                <a:extLst>
                  <a:ext uri="{FF2B5EF4-FFF2-40B4-BE49-F238E27FC236}">
                    <a16:creationId xmlns:a16="http://schemas.microsoft.com/office/drawing/2014/main" id="{6CDAE46C-A572-4A85-AA5E-CBAE4A71F08A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6" name="椭圆 535">
                <a:extLst>
                  <a:ext uri="{FF2B5EF4-FFF2-40B4-BE49-F238E27FC236}">
                    <a16:creationId xmlns:a16="http://schemas.microsoft.com/office/drawing/2014/main" id="{FBCC4CA9-DBAC-499D-A7B8-B1AB34EFA9D9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7" name="椭圆 536">
                <a:extLst>
                  <a:ext uri="{FF2B5EF4-FFF2-40B4-BE49-F238E27FC236}">
                    <a16:creationId xmlns:a16="http://schemas.microsoft.com/office/drawing/2014/main" id="{5724473A-3C06-4CF7-9284-9B414742AE41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8" name="椭圆 537">
                <a:extLst>
                  <a:ext uri="{FF2B5EF4-FFF2-40B4-BE49-F238E27FC236}">
                    <a16:creationId xmlns:a16="http://schemas.microsoft.com/office/drawing/2014/main" id="{5C060C45-85A2-4D30-B4E5-FBD0B7333FA4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椭圆 538">
                <a:extLst>
                  <a:ext uri="{FF2B5EF4-FFF2-40B4-BE49-F238E27FC236}">
                    <a16:creationId xmlns:a16="http://schemas.microsoft.com/office/drawing/2014/main" id="{CE7253B3-FF6C-4FC1-B872-FA3A99CB155E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0" name="椭圆 539">
                <a:extLst>
                  <a:ext uri="{FF2B5EF4-FFF2-40B4-BE49-F238E27FC236}">
                    <a16:creationId xmlns:a16="http://schemas.microsoft.com/office/drawing/2014/main" id="{FC604C4A-42A0-43D1-9ACF-8C829507843D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1" name="椭圆 540">
                <a:extLst>
                  <a:ext uri="{FF2B5EF4-FFF2-40B4-BE49-F238E27FC236}">
                    <a16:creationId xmlns:a16="http://schemas.microsoft.com/office/drawing/2014/main" id="{DE812E80-D049-449F-98A1-1BA113F97A89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68" name="直接连接符 467">
              <a:extLst>
                <a:ext uri="{FF2B5EF4-FFF2-40B4-BE49-F238E27FC236}">
                  <a16:creationId xmlns:a16="http://schemas.microsoft.com/office/drawing/2014/main" id="{B7C0038E-2E25-4C5D-9BD8-E96F53F47A1E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连接符 468">
              <a:extLst>
                <a:ext uri="{FF2B5EF4-FFF2-40B4-BE49-F238E27FC236}">
                  <a16:creationId xmlns:a16="http://schemas.microsoft.com/office/drawing/2014/main" id="{82878BC0-2CB4-4029-AB73-316E916B6141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469">
              <a:extLst>
                <a:ext uri="{FF2B5EF4-FFF2-40B4-BE49-F238E27FC236}">
                  <a16:creationId xmlns:a16="http://schemas.microsoft.com/office/drawing/2014/main" id="{451C01FA-9648-4612-8FC7-76E427973C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接连接符 470">
              <a:extLst>
                <a:ext uri="{FF2B5EF4-FFF2-40B4-BE49-F238E27FC236}">
                  <a16:creationId xmlns:a16="http://schemas.microsoft.com/office/drawing/2014/main" id="{CC72DB67-20AF-43EF-86EC-BB6FF21F96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接连接符 471">
              <a:extLst>
                <a:ext uri="{FF2B5EF4-FFF2-40B4-BE49-F238E27FC236}">
                  <a16:creationId xmlns:a16="http://schemas.microsoft.com/office/drawing/2014/main" id="{194B4598-C7AB-4B7D-8947-6F1C5022D2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接连接符 472">
              <a:extLst>
                <a:ext uri="{FF2B5EF4-FFF2-40B4-BE49-F238E27FC236}">
                  <a16:creationId xmlns:a16="http://schemas.microsoft.com/office/drawing/2014/main" id="{3226FCFE-F8BD-4377-AA1B-672B1088F8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接连接符 473">
              <a:extLst>
                <a:ext uri="{FF2B5EF4-FFF2-40B4-BE49-F238E27FC236}">
                  <a16:creationId xmlns:a16="http://schemas.microsoft.com/office/drawing/2014/main" id="{2840EBE4-5CF4-44ED-BCE9-7E97431313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直接连接符 474">
              <a:extLst>
                <a:ext uri="{FF2B5EF4-FFF2-40B4-BE49-F238E27FC236}">
                  <a16:creationId xmlns:a16="http://schemas.microsoft.com/office/drawing/2014/main" id="{7564EF2F-8216-41B9-8AB3-C56B37A18C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>
              <a:extLst>
                <a:ext uri="{FF2B5EF4-FFF2-40B4-BE49-F238E27FC236}">
                  <a16:creationId xmlns:a16="http://schemas.microsoft.com/office/drawing/2014/main" id="{3A66219A-95EB-449C-BF33-D6695FE41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接连接符 476">
              <a:extLst>
                <a:ext uri="{FF2B5EF4-FFF2-40B4-BE49-F238E27FC236}">
                  <a16:creationId xmlns:a16="http://schemas.microsoft.com/office/drawing/2014/main" id="{79CE943B-48DF-4374-BBCE-6B33BC7D9E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接连接符 477">
              <a:extLst>
                <a:ext uri="{FF2B5EF4-FFF2-40B4-BE49-F238E27FC236}">
                  <a16:creationId xmlns:a16="http://schemas.microsoft.com/office/drawing/2014/main" id="{D5BA3910-080E-4D59-8E6C-C8D5F4E520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接连接符 478">
              <a:extLst>
                <a:ext uri="{FF2B5EF4-FFF2-40B4-BE49-F238E27FC236}">
                  <a16:creationId xmlns:a16="http://schemas.microsoft.com/office/drawing/2014/main" id="{13BA4E0B-DD8D-4072-B02B-83E349EEF5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>
              <a:extLst>
                <a:ext uri="{FF2B5EF4-FFF2-40B4-BE49-F238E27FC236}">
                  <a16:creationId xmlns:a16="http://schemas.microsoft.com/office/drawing/2014/main" id="{AA3CE201-F5EB-4562-B12B-12A5A7E4F8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接连接符 480">
              <a:extLst>
                <a:ext uri="{FF2B5EF4-FFF2-40B4-BE49-F238E27FC236}">
                  <a16:creationId xmlns:a16="http://schemas.microsoft.com/office/drawing/2014/main" id="{DC3810A4-BD15-45C5-AB6B-852C27AD0B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连接符 481">
              <a:extLst>
                <a:ext uri="{FF2B5EF4-FFF2-40B4-BE49-F238E27FC236}">
                  <a16:creationId xmlns:a16="http://schemas.microsoft.com/office/drawing/2014/main" id="{6876BC95-B23E-4299-A2CA-D0F69F08A6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接连接符 482">
              <a:extLst>
                <a:ext uri="{FF2B5EF4-FFF2-40B4-BE49-F238E27FC236}">
                  <a16:creationId xmlns:a16="http://schemas.microsoft.com/office/drawing/2014/main" id="{1DB4BE7A-F748-4482-9567-CF5CD5E87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>
              <a:extLst>
                <a:ext uri="{FF2B5EF4-FFF2-40B4-BE49-F238E27FC236}">
                  <a16:creationId xmlns:a16="http://schemas.microsoft.com/office/drawing/2014/main" id="{836961E7-0564-4142-B72F-2C73DB3B37DE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接连接符 484">
              <a:extLst>
                <a:ext uri="{FF2B5EF4-FFF2-40B4-BE49-F238E27FC236}">
                  <a16:creationId xmlns:a16="http://schemas.microsoft.com/office/drawing/2014/main" id="{2349AF68-C7A3-42E3-9EE8-9CCB590509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接连接符 485">
              <a:extLst>
                <a:ext uri="{FF2B5EF4-FFF2-40B4-BE49-F238E27FC236}">
                  <a16:creationId xmlns:a16="http://schemas.microsoft.com/office/drawing/2014/main" id="{D1E48974-44E7-4BEF-A901-466C00C2AFD1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直接连接符 486">
              <a:extLst>
                <a:ext uri="{FF2B5EF4-FFF2-40B4-BE49-F238E27FC236}">
                  <a16:creationId xmlns:a16="http://schemas.microsoft.com/office/drawing/2014/main" id="{08AB665E-AC08-4972-B88D-BAE240A0471D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接连接符 487">
              <a:extLst>
                <a:ext uri="{FF2B5EF4-FFF2-40B4-BE49-F238E27FC236}">
                  <a16:creationId xmlns:a16="http://schemas.microsoft.com/office/drawing/2014/main" id="{28E975EC-BEE3-4E41-8D02-A4942CBF9AD4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接连接符 488">
              <a:extLst>
                <a:ext uri="{FF2B5EF4-FFF2-40B4-BE49-F238E27FC236}">
                  <a16:creationId xmlns:a16="http://schemas.microsoft.com/office/drawing/2014/main" id="{C606AADC-D208-402A-828B-8251DD3E13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接连接符 489">
              <a:extLst>
                <a:ext uri="{FF2B5EF4-FFF2-40B4-BE49-F238E27FC236}">
                  <a16:creationId xmlns:a16="http://schemas.microsoft.com/office/drawing/2014/main" id="{1931F28E-C165-428E-94DC-46B6385B03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接连接符 490">
              <a:extLst>
                <a:ext uri="{FF2B5EF4-FFF2-40B4-BE49-F238E27FC236}">
                  <a16:creationId xmlns:a16="http://schemas.microsoft.com/office/drawing/2014/main" id="{6F5DEDC5-8476-40C5-9636-BF9B140F0C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接连接符 491">
              <a:extLst>
                <a:ext uri="{FF2B5EF4-FFF2-40B4-BE49-F238E27FC236}">
                  <a16:creationId xmlns:a16="http://schemas.microsoft.com/office/drawing/2014/main" id="{32A2F158-6A51-462E-8191-22659C92AB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直接连接符 492">
              <a:extLst>
                <a:ext uri="{FF2B5EF4-FFF2-40B4-BE49-F238E27FC236}">
                  <a16:creationId xmlns:a16="http://schemas.microsoft.com/office/drawing/2014/main" id="{E37F140E-F9E7-494F-8B9C-9C41EF4873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接连接符 493">
              <a:extLst>
                <a:ext uri="{FF2B5EF4-FFF2-40B4-BE49-F238E27FC236}">
                  <a16:creationId xmlns:a16="http://schemas.microsoft.com/office/drawing/2014/main" id="{ACB7EB3B-CEF1-4A0F-BD2E-3E36A989BE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接连接符 494">
              <a:extLst>
                <a:ext uri="{FF2B5EF4-FFF2-40B4-BE49-F238E27FC236}">
                  <a16:creationId xmlns:a16="http://schemas.microsoft.com/office/drawing/2014/main" id="{3168B8BA-8182-425D-BFC5-0EB612E428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连接符 495">
              <a:extLst>
                <a:ext uri="{FF2B5EF4-FFF2-40B4-BE49-F238E27FC236}">
                  <a16:creationId xmlns:a16="http://schemas.microsoft.com/office/drawing/2014/main" id="{881AD868-D7E4-4C32-BA0E-299AB657DE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接连接符 496">
              <a:extLst>
                <a:ext uri="{FF2B5EF4-FFF2-40B4-BE49-F238E27FC236}">
                  <a16:creationId xmlns:a16="http://schemas.microsoft.com/office/drawing/2014/main" id="{51AC9328-4C7D-494B-9D5B-6EAA4603B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接连接符 497">
              <a:extLst>
                <a:ext uri="{FF2B5EF4-FFF2-40B4-BE49-F238E27FC236}">
                  <a16:creationId xmlns:a16="http://schemas.microsoft.com/office/drawing/2014/main" id="{EBCF572E-7F4E-4807-A51F-8AC6ECECAC0B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接连接符 498">
              <a:extLst>
                <a:ext uri="{FF2B5EF4-FFF2-40B4-BE49-F238E27FC236}">
                  <a16:creationId xmlns:a16="http://schemas.microsoft.com/office/drawing/2014/main" id="{5AE5F227-DDAB-4BC5-9B4F-AC5E7CE8F3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接连接符 499">
              <a:extLst>
                <a:ext uri="{FF2B5EF4-FFF2-40B4-BE49-F238E27FC236}">
                  <a16:creationId xmlns:a16="http://schemas.microsoft.com/office/drawing/2014/main" id="{E70F80FD-3778-43E1-BC5C-D6B139823E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接连接符 500">
              <a:extLst>
                <a:ext uri="{FF2B5EF4-FFF2-40B4-BE49-F238E27FC236}">
                  <a16:creationId xmlns:a16="http://schemas.microsoft.com/office/drawing/2014/main" id="{3D157953-9D7E-4F43-89FF-282C3A4DC9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接连接符 501">
              <a:extLst>
                <a:ext uri="{FF2B5EF4-FFF2-40B4-BE49-F238E27FC236}">
                  <a16:creationId xmlns:a16="http://schemas.microsoft.com/office/drawing/2014/main" id="{C296B773-49D0-4C8A-86B6-85C769CF5F09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502">
              <a:extLst>
                <a:ext uri="{FF2B5EF4-FFF2-40B4-BE49-F238E27FC236}">
                  <a16:creationId xmlns:a16="http://schemas.microsoft.com/office/drawing/2014/main" id="{3F8A634A-1DE1-4526-8C29-9C18B5F7B362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接连接符 503">
              <a:extLst>
                <a:ext uri="{FF2B5EF4-FFF2-40B4-BE49-F238E27FC236}">
                  <a16:creationId xmlns:a16="http://schemas.microsoft.com/office/drawing/2014/main" id="{4740AD3D-415D-44C0-9422-31A6502CC9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2" name="组合 541">
            <a:extLst>
              <a:ext uri="{FF2B5EF4-FFF2-40B4-BE49-F238E27FC236}">
                <a16:creationId xmlns:a16="http://schemas.microsoft.com/office/drawing/2014/main" id="{84DB8BB7-D61E-4F79-9CE1-5A8EB705696E}"/>
              </a:ext>
            </a:extLst>
          </p:cNvPr>
          <p:cNvGrpSpPr/>
          <p:nvPr/>
        </p:nvGrpSpPr>
        <p:grpSpPr>
          <a:xfrm>
            <a:off x="3884589" y="1613824"/>
            <a:ext cx="2747434" cy="1581150"/>
            <a:chOff x="723934" y="1929016"/>
            <a:chExt cx="2747434" cy="1581150"/>
          </a:xfrm>
        </p:grpSpPr>
        <p:grpSp>
          <p:nvGrpSpPr>
            <p:cNvPr id="543" name="组合 542">
              <a:extLst>
                <a:ext uri="{FF2B5EF4-FFF2-40B4-BE49-F238E27FC236}">
                  <a16:creationId xmlns:a16="http://schemas.microsoft.com/office/drawing/2014/main" id="{57384FDA-EB83-4513-BC72-610C0ACA0141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581" name="平行四边形 580">
                <a:extLst>
                  <a:ext uri="{FF2B5EF4-FFF2-40B4-BE49-F238E27FC236}">
                    <a16:creationId xmlns:a16="http://schemas.microsoft.com/office/drawing/2014/main" id="{B092D180-9351-4C19-91BA-79A2FF4CD59F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2" name="椭圆 581">
                <a:extLst>
                  <a:ext uri="{FF2B5EF4-FFF2-40B4-BE49-F238E27FC236}">
                    <a16:creationId xmlns:a16="http://schemas.microsoft.com/office/drawing/2014/main" id="{C72AEFBC-CBF8-4282-BA3A-4E408D88CC8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3" name="椭圆 582">
                <a:extLst>
                  <a:ext uri="{FF2B5EF4-FFF2-40B4-BE49-F238E27FC236}">
                    <a16:creationId xmlns:a16="http://schemas.microsoft.com/office/drawing/2014/main" id="{1C959532-2939-4CAA-9B65-768DCF92F5D6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4" name="椭圆 583">
                <a:extLst>
                  <a:ext uri="{FF2B5EF4-FFF2-40B4-BE49-F238E27FC236}">
                    <a16:creationId xmlns:a16="http://schemas.microsoft.com/office/drawing/2014/main" id="{E32D6E68-6EEA-4E6E-807D-FE1758DFEB45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5" name="椭圆 584">
                <a:extLst>
                  <a:ext uri="{FF2B5EF4-FFF2-40B4-BE49-F238E27FC236}">
                    <a16:creationId xmlns:a16="http://schemas.microsoft.com/office/drawing/2014/main" id="{0BF6EDF7-A001-4D19-A279-52353E4870DA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6" name="椭圆 585">
                <a:extLst>
                  <a:ext uri="{FF2B5EF4-FFF2-40B4-BE49-F238E27FC236}">
                    <a16:creationId xmlns:a16="http://schemas.microsoft.com/office/drawing/2014/main" id="{9D82ED0C-7464-4E23-90FF-2DB9714FADBD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7" name="椭圆 586">
                <a:extLst>
                  <a:ext uri="{FF2B5EF4-FFF2-40B4-BE49-F238E27FC236}">
                    <a16:creationId xmlns:a16="http://schemas.microsoft.com/office/drawing/2014/main" id="{6D57CEF0-2D1A-4679-BB1C-0E9EA3C81749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8" name="椭圆 587">
                <a:extLst>
                  <a:ext uri="{FF2B5EF4-FFF2-40B4-BE49-F238E27FC236}">
                    <a16:creationId xmlns:a16="http://schemas.microsoft.com/office/drawing/2014/main" id="{13730384-89D9-4A53-8762-07471178130F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9" name="椭圆 588">
                <a:extLst>
                  <a:ext uri="{FF2B5EF4-FFF2-40B4-BE49-F238E27FC236}">
                    <a16:creationId xmlns:a16="http://schemas.microsoft.com/office/drawing/2014/main" id="{A16EBDC4-C900-4D5A-A643-1AD0B240098D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0" name="椭圆 589">
                <a:extLst>
                  <a:ext uri="{FF2B5EF4-FFF2-40B4-BE49-F238E27FC236}">
                    <a16:creationId xmlns:a16="http://schemas.microsoft.com/office/drawing/2014/main" id="{826537E8-2083-4AAB-80F4-5217397C5A91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1" name="椭圆 590">
                <a:extLst>
                  <a:ext uri="{FF2B5EF4-FFF2-40B4-BE49-F238E27FC236}">
                    <a16:creationId xmlns:a16="http://schemas.microsoft.com/office/drawing/2014/main" id="{73CCABA9-5C71-4D2F-B022-605F0AA12710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2" name="椭圆 591">
                <a:extLst>
                  <a:ext uri="{FF2B5EF4-FFF2-40B4-BE49-F238E27FC236}">
                    <a16:creationId xmlns:a16="http://schemas.microsoft.com/office/drawing/2014/main" id="{0C291493-536B-46F3-8335-4B5A5015E85B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3" name="椭圆 592">
                <a:extLst>
                  <a:ext uri="{FF2B5EF4-FFF2-40B4-BE49-F238E27FC236}">
                    <a16:creationId xmlns:a16="http://schemas.microsoft.com/office/drawing/2014/main" id="{F2C7D758-411C-4CD2-8885-82F2B88993B4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4" name="椭圆 593">
                <a:extLst>
                  <a:ext uri="{FF2B5EF4-FFF2-40B4-BE49-F238E27FC236}">
                    <a16:creationId xmlns:a16="http://schemas.microsoft.com/office/drawing/2014/main" id="{753A1A9D-AB01-41CB-B0C4-3E91289F87E9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5" name="椭圆 594">
                <a:extLst>
                  <a:ext uri="{FF2B5EF4-FFF2-40B4-BE49-F238E27FC236}">
                    <a16:creationId xmlns:a16="http://schemas.microsoft.com/office/drawing/2014/main" id="{D83AF08C-8424-4787-9C55-B1B019DD3625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96" name="椭圆 595">
                <a:extLst>
                  <a:ext uri="{FF2B5EF4-FFF2-40B4-BE49-F238E27FC236}">
                    <a16:creationId xmlns:a16="http://schemas.microsoft.com/office/drawing/2014/main" id="{D82A9927-1B3D-480C-8982-0C7EF058A275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7" name="椭圆 596">
                <a:extLst>
                  <a:ext uri="{FF2B5EF4-FFF2-40B4-BE49-F238E27FC236}">
                    <a16:creationId xmlns:a16="http://schemas.microsoft.com/office/drawing/2014/main" id="{79E35D56-9A8D-478E-83A2-148006178DE5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8" name="椭圆 597">
                <a:extLst>
                  <a:ext uri="{FF2B5EF4-FFF2-40B4-BE49-F238E27FC236}">
                    <a16:creationId xmlns:a16="http://schemas.microsoft.com/office/drawing/2014/main" id="{22CB9888-3D88-4F36-9B70-69F2A6475788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9" name="椭圆 598">
                <a:extLst>
                  <a:ext uri="{FF2B5EF4-FFF2-40B4-BE49-F238E27FC236}">
                    <a16:creationId xmlns:a16="http://schemas.microsoft.com/office/drawing/2014/main" id="{2883509D-C8F2-43A3-AEEB-649875BCD7B9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0" name="椭圆 599">
                <a:extLst>
                  <a:ext uri="{FF2B5EF4-FFF2-40B4-BE49-F238E27FC236}">
                    <a16:creationId xmlns:a16="http://schemas.microsoft.com/office/drawing/2014/main" id="{FB2FFE34-242B-4DD3-8F66-301DBB9D8357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1" name="椭圆 600">
                <a:extLst>
                  <a:ext uri="{FF2B5EF4-FFF2-40B4-BE49-F238E27FC236}">
                    <a16:creationId xmlns:a16="http://schemas.microsoft.com/office/drawing/2014/main" id="{4B1752DF-E38C-40B2-A67B-FE09706387E2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2" name="椭圆 601">
                <a:extLst>
                  <a:ext uri="{FF2B5EF4-FFF2-40B4-BE49-F238E27FC236}">
                    <a16:creationId xmlns:a16="http://schemas.microsoft.com/office/drawing/2014/main" id="{F825827F-9897-493F-A743-9D88E6A3D199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3" name="椭圆 602">
                <a:extLst>
                  <a:ext uri="{FF2B5EF4-FFF2-40B4-BE49-F238E27FC236}">
                    <a16:creationId xmlns:a16="http://schemas.microsoft.com/office/drawing/2014/main" id="{816D44EF-5C18-4E72-AFB4-1AC540FC2549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4" name="椭圆 603">
                <a:extLst>
                  <a:ext uri="{FF2B5EF4-FFF2-40B4-BE49-F238E27FC236}">
                    <a16:creationId xmlns:a16="http://schemas.microsoft.com/office/drawing/2014/main" id="{767189E9-02D4-49E5-A5E4-1DD25B06B19B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5" name="椭圆 604">
                <a:extLst>
                  <a:ext uri="{FF2B5EF4-FFF2-40B4-BE49-F238E27FC236}">
                    <a16:creationId xmlns:a16="http://schemas.microsoft.com/office/drawing/2014/main" id="{F7A9BBC1-C04D-42C4-A2A4-6F65B09753B8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6" name="椭圆 605">
                <a:extLst>
                  <a:ext uri="{FF2B5EF4-FFF2-40B4-BE49-F238E27FC236}">
                    <a16:creationId xmlns:a16="http://schemas.microsoft.com/office/drawing/2014/main" id="{D644D28A-EABD-471C-A0EA-C8B1C3527F74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7" name="椭圆 606">
                <a:extLst>
                  <a:ext uri="{FF2B5EF4-FFF2-40B4-BE49-F238E27FC236}">
                    <a16:creationId xmlns:a16="http://schemas.microsoft.com/office/drawing/2014/main" id="{E4CC0E9A-AEAE-442E-9631-41CB608EDC25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8" name="椭圆 607">
                <a:extLst>
                  <a:ext uri="{FF2B5EF4-FFF2-40B4-BE49-F238E27FC236}">
                    <a16:creationId xmlns:a16="http://schemas.microsoft.com/office/drawing/2014/main" id="{3E933165-999B-4BD3-B849-25508307BC60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9" name="椭圆 608">
                <a:extLst>
                  <a:ext uri="{FF2B5EF4-FFF2-40B4-BE49-F238E27FC236}">
                    <a16:creationId xmlns:a16="http://schemas.microsoft.com/office/drawing/2014/main" id="{872EB770-FE13-4A24-A8F2-A3801335DE18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0" name="椭圆 609">
                <a:extLst>
                  <a:ext uri="{FF2B5EF4-FFF2-40B4-BE49-F238E27FC236}">
                    <a16:creationId xmlns:a16="http://schemas.microsoft.com/office/drawing/2014/main" id="{A5229841-8E8B-4741-95DB-039A2BC3B54F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1" name="椭圆 610">
                <a:extLst>
                  <a:ext uri="{FF2B5EF4-FFF2-40B4-BE49-F238E27FC236}">
                    <a16:creationId xmlns:a16="http://schemas.microsoft.com/office/drawing/2014/main" id="{30087032-17B1-4C42-B2BC-0BB22462AE6F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2" name="椭圆 611">
                <a:extLst>
                  <a:ext uri="{FF2B5EF4-FFF2-40B4-BE49-F238E27FC236}">
                    <a16:creationId xmlns:a16="http://schemas.microsoft.com/office/drawing/2014/main" id="{52EC45DF-04C2-4633-9610-D0AFDF64A97C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3" name="椭圆 612">
                <a:extLst>
                  <a:ext uri="{FF2B5EF4-FFF2-40B4-BE49-F238E27FC236}">
                    <a16:creationId xmlns:a16="http://schemas.microsoft.com/office/drawing/2014/main" id="{AA1777D5-3069-4353-9FC9-77D3249BF746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" name="椭圆 613">
                <a:extLst>
                  <a:ext uri="{FF2B5EF4-FFF2-40B4-BE49-F238E27FC236}">
                    <a16:creationId xmlns:a16="http://schemas.microsoft.com/office/drawing/2014/main" id="{5ED486F6-8449-4AED-A90D-CCDBC1BDD391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5" name="椭圆 614">
                <a:extLst>
                  <a:ext uri="{FF2B5EF4-FFF2-40B4-BE49-F238E27FC236}">
                    <a16:creationId xmlns:a16="http://schemas.microsoft.com/office/drawing/2014/main" id="{D2BF9CEC-C9EA-436F-9DC4-E84B9033B3C3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6" name="椭圆 615">
                <a:extLst>
                  <a:ext uri="{FF2B5EF4-FFF2-40B4-BE49-F238E27FC236}">
                    <a16:creationId xmlns:a16="http://schemas.microsoft.com/office/drawing/2014/main" id="{B8FE15FE-0CA8-4EC6-A133-563AA73D4CBB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7" name="椭圆 616">
                <a:extLst>
                  <a:ext uri="{FF2B5EF4-FFF2-40B4-BE49-F238E27FC236}">
                    <a16:creationId xmlns:a16="http://schemas.microsoft.com/office/drawing/2014/main" id="{503D9DC2-DEB6-462F-8F87-8ED8A92CBC6D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44" name="直接连接符 543">
              <a:extLst>
                <a:ext uri="{FF2B5EF4-FFF2-40B4-BE49-F238E27FC236}">
                  <a16:creationId xmlns:a16="http://schemas.microsoft.com/office/drawing/2014/main" id="{C27EA842-3497-4AFC-AED7-5AADB649092C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接连接符 544">
              <a:extLst>
                <a:ext uri="{FF2B5EF4-FFF2-40B4-BE49-F238E27FC236}">
                  <a16:creationId xmlns:a16="http://schemas.microsoft.com/office/drawing/2014/main" id="{A5D95ADC-72E0-4C40-90F0-3A19A3051B66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接连接符 545">
              <a:extLst>
                <a:ext uri="{FF2B5EF4-FFF2-40B4-BE49-F238E27FC236}">
                  <a16:creationId xmlns:a16="http://schemas.microsoft.com/office/drawing/2014/main" id="{F609EE3A-EB08-41F5-A1C6-95DFD0711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接连接符 546">
              <a:extLst>
                <a:ext uri="{FF2B5EF4-FFF2-40B4-BE49-F238E27FC236}">
                  <a16:creationId xmlns:a16="http://schemas.microsoft.com/office/drawing/2014/main" id="{0F0F0719-0C48-483F-A8A0-11749B199E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连接符 547">
              <a:extLst>
                <a:ext uri="{FF2B5EF4-FFF2-40B4-BE49-F238E27FC236}">
                  <a16:creationId xmlns:a16="http://schemas.microsoft.com/office/drawing/2014/main" id="{385CD1B5-C70D-48B1-8A75-3EF0D8D68F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接连接符 548">
              <a:extLst>
                <a:ext uri="{FF2B5EF4-FFF2-40B4-BE49-F238E27FC236}">
                  <a16:creationId xmlns:a16="http://schemas.microsoft.com/office/drawing/2014/main" id="{3999ABA7-B56D-4566-A286-11E27C0EDC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接连接符 549">
              <a:extLst>
                <a:ext uri="{FF2B5EF4-FFF2-40B4-BE49-F238E27FC236}">
                  <a16:creationId xmlns:a16="http://schemas.microsoft.com/office/drawing/2014/main" id="{C588B575-F38F-4FBE-B32C-73E6444069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接连接符 550">
              <a:extLst>
                <a:ext uri="{FF2B5EF4-FFF2-40B4-BE49-F238E27FC236}">
                  <a16:creationId xmlns:a16="http://schemas.microsoft.com/office/drawing/2014/main" id="{F664B27F-5BF1-42CE-92FC-3DE5860F49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接连接符 551">
              <a:extLst>
                <a:ext uri="{FF2B5EF4-FFF2-40B4-BE49-F238E27FC236}">
                  <a16:creationId xmlns:a16="http://schemas.microsoft.com/office/drawing/2014/main" id="{1F705E27-62E4-47F3-9047-9CA567AB9A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接连接符 552">
              <a:extLst>
                <a:ext uri="{FF2B5EF4-FFF2-40B4-BE49-F238E27FC236}">
                  <a16:creationId xmlns:a16="http://schemas.microsoft.com/office/drawing/2014/main" id="{6BE84901-2E3D-4851-A2EB-C4786AB2CA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接连接符 553">
              <a:extLst>
                <a:ext uri="{FF2B5EF4-FFF2-40B4-BE49-F238E27FC236}">
                  <a16:creationId xmlns:a16="http://schemas.microsoft.com/office/drawing/2014/main" id="{3B3D8FB2-0DFF-4730-A33E-2CEF46B44A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接连接符 554">
              <a:extLst>
                <a:ext uri="{FF2B5EF4-FFF2-40B4-BE49-F238E27FC236}">
                  <a16:creationId xmlns:a16="http://schemas.microsoft.com/office/drawing/2014/main" id="{50E6B199-4EE7-4E89-9A8E-ACEE288180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接连接符 555">
              <a:extLst>
                <a:ext uri="{FF2B5EF4-FFF2-40B4-BE49-F238E27FC236}">
                  <a16:creationId xmlns:a16="http://schemas.microsoft.com/office/drawing/2014/main" id="{E0494923-BFC4-475C-B4C4-E86145C9CD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接连接符 556">
              <a:extLst>
                <a:ext uri="{FF2B5EF4-FFF2-40B4-BE49-F238E27FC236}">
                  <a16:creationId xmlns:a16="http://schemas.microsoft.com/office/drawing/2014/main" id="{809AA924-6284-4F94-B777-C9BE7E9054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接连接符 557">
              <a:extLst>
                <a:ext uri="{FF2B5EF4-FFF2-40B4-BE49-F238E27FC236}">
                  <a16:creationId xmlns:a16="http://schemas.microsoft.com/office/drawing/2014/main" id="{C59EB22A-FC59-455D-9565-057D2B6919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接连接符 558">
              <a:extLst>
                <a:ext uri="{FF2B5EF4-FFF2-40B4-BE49-F238E27FC236}">
                  <a16:creationId xmlns:a16="http://schemas.microsoft.com/office/drawing/2014/main" id="{E9E814BD-35F4-4A33-BC6C-FB8341730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接连接符 559">
              <a:extLst>
                <a:ext uri="{FF2B5EF4-FFF2-40B4-BE49-F238E27FC236}">
                  <a16:creationId xmlns:a16="http://schemas.microsoft.com/office/drawing/2014/main" id="{9287B9DA-8898-4DA5-86A5-E370FFE8E7FA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接连接符 560">
              <a:extLst>
                <a:ext uri="{FF2B5EF4-FFF2-40B4-BE49-F238E27FC236}">
                  <a16:creationId xmlns:a16="http://schemas.microsoft.com/office/drawing/2014/main" id="{599708FC-C0D9-46CC-835B-E2AB107CC1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接连接符 561">
              <a:extLst>
                <a:ext uri="{FF2B5EF4-FFF2-40B4-BE49-F238E27FC236}">
                  <a16:creationId xmlns:a16="http://schemas.microsoft.com/office/drawing/2014/main" id="{583E8598-17DF-4DB9-9DC5-AD1F6D072A1A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接连接符 562">
              <a:extLst>
                <a:ext uri="{FF2B5EF4-FFF2-40B4-BE49-F238E27FC236}">
                  <a16:creationId xmlns:a16="http://schemas.microsoft.com/office/drawing/2014/main" id="{0DFADB65-EB36-44E8-99C2-2BA7DCFA86BC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接连接符 563">
              <a:extLst>
                <a:ext uri="{FF2B5EF4-FFF2-40B4-BE49-F238E27FC236}">
                  <a16:creationId xmlns:a16="http://schemas.microsoft.com/office/drawing/2014/main" id="{B68526E4-3FAA-410C-9E3B-4D3829AA5322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接连接符 564">
              <a:extLst>
                <a:ext uri="{FF2B5EF4-FFF2-40B4-BE49-F238E27FC236}">
                  <a16:creationId xmlns:a16="http://schemas.microsoft.com/office/drawing/2014/main" id="{007B3324-BD9D-4E3B-A349-6986ABA167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接连接符 565">
              <a:extLst>
                <a:ext uri="{FF2B5EF4-FFF2-40B4-BE49-F238E27FC236}">
                  <a16:creationId xmlns:a16="http://schemas.microsoft.com/office/drawing/2014/main" id="{CA76C327-5270-4FC6-84CA-F4CD359073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566">
              <a:extLst>
                <a:ext uri="{FF2B5EF4-FFF2-40B4-BE49-F238E27FC236}">
                  <a16:creationId xmlns:a16="http://schemas.microsoft.com/office/drawing/2014/main" id="{8A34F4C2-42AA-45F0-B61A-5BD441E347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567">
              <a:extLst>
                <a:ext uri="{FF2B5EF4-FFF2-40B4-BE49-F238E27FC236}">
                  <a16:creationId xmlns:a16="http://schemas.microsoft.com/office/drawing/2014/main" id="{8ECCF034-B912-4B76-B72F-FE89D07401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568">
              <a:extLst>
                <a:ext uri="{FF2B5EF4-FFF2-40B4-BE49-F238E27FC236}">
                  <a16:creationId xmlns:a16="http://schemas.microsoft.com/office/drawing/2014/main" id="{D623D883-AB26-4A2E-B4A0-DCC192E902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>
              <a:extLst>
                <a:ext uri="{FF2B5EF4-FFF2-40B4-BE49-F238E27FC236}">
                  <a16:creationId xmlns:a16="http://schemas.microsoft.com/office/drawing/2014/main" id="{A21975FE-73B9-4338-AA88-0CA872B76E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570">
              <a:extLst>
                <a:ext uri="{FF2B5EF4-FFF2-40B4-BE49-F238E27FC236}">
                  <a16:creationId xmlns:a16="http://schemas.microsoft.com/office/drawing/2014/main" id="{C075DF0A-E6E4-4D46-A36F-57FC751724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571">
              <a:extLst>
                <a:ext uri="{FF2B5EF4-FFF2-40B4-BE49-F238E27FC236}">
                  <a16:creationId xmlns:a16="http://schemas.microsoft.com/office/drawing/2014/main" id="{21A1E258-4825-42F2-9BDE-8C5AFACF33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572">
              <a:extLst>
                <a:ext uri="{FF2B5EF4-FFF2-40B4-BE49-F238E27FC236}">
                  <a16:creationId xmlns:a16="http://schemas.microsoft.com/office/drawing/2014/main" id="{0451F13D-FD64-4EF7-B66C-EA7733A3B5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573">
              <a:extLst>
                <a:ext uri="{FF2B5EF4-FFF2-40B4-BE49-F238E27FC236}">
                  <a16:creationId xmlns:a16="http://schemas.microsoft.com/office/drawing/2014/main" id="{6AE8AE34-CD37-47CA-91D6-7DBB31D533CF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连接符 574">
              <a:extLst>
                <a:ext uri="{FF2B5EF4-FFF2-40B4-BE49-F238E27FC236}">
                  <a16:creationId xmlns:a16="http://schemas.microsoft.com/office/drawing/2014/main" id="{61302023-7EAE-446A-94F4-07E0A06705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接连接符 575">
              <a:extLst>
                <a:ext uri="{FF2B5EF4-FFF2-40B4-BE49-F238E27FC236}">
                  <a16:creationId xmlns:a16="http://schemas.microsoft.com/office/drawing/2014/main" id="{F6BE4E00-D8D8-4F1F-B0A3-23895A15BA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直接连接符 576">
              <a:extLst>
                <a:ext uri="{FF2B5EF4-FFF2-40B4-BE49-F238E27FC236}">
                  <a16:creationId xmlns:a16="http://schemas.microsoft.com/office/drawing/2014/main" id="{4829883B-0F94-46A7-8BCF-F3F98E150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接连接符 577">
              <a:extLst>
                <a:ext uri="{FF2B5EF4-FFF2-40B4-BE49-F238E27FC236}">
                  <a16:creationId xmlns:a16="http://schemas.microsoft.com/office/drawing/2014/main" id="{87340CF3-2B1F-42ED-B7EF-9E0F70D8FC4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接连接符 578">
              <a:extLst>
                <a:ext uri="{FF2B5EF4-FFF2-40B4-BE49-F238E27FC236}">
                  <a16:creationId xmlns:a16="http://schemas.microsoft.com/office/drawing/2014/main" id="{AB7AF14C-62C4-43E2-ABD6-629A3AB6E2E7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连接符 579">
              <a:extLst>
                <a:ext uri="{FF2B5EF4-FFF2-40B4-BE49-F238E27FC236}">
                  <a16:creationId xmlns:a16="http://schemas.microsoft.com/office/drawing/2014/main" id="{C55A0CED-33B0-4742-923F-FCF7C89A18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8" name="组合 617">
            <a:extLst>
              <a:ext uri="{FF2B5EF4-FFF2-40B4-BE49-F238E27FC236}">
                <a16:creationId xmlns:a16="http://schemas.microsoft.com/office/drawing/2014/main" id="{304C68E8-EC92-4566-AAA9-DC4413EFFBB7}"/>
              </a:ext>
            </a:extLst>
          </p:cNvPr>
          <p:cNvGrpSpPr/>
          <p:nvPr/>
        </p:nvGrpSpPr>
        <p:grpSpPr>
          <a:xfrm>
            <a:off x="5708519" y="1613649"/>
            <a:ext cx="2747434" cy="1581150"/>
            <a:chOff x="723934" y="1929016"/>
            <a:chExt cx="2747434" cy="1581150"/>
          </a:xfrm>
        </p:grpSpPr>
        <p:grpSp>
          <p:nvGrpSpPr>
            <p:cNvPr id="619" name="组合 618">
              <a:extLst>
                <a:ext uri="{FF2B5EF4-FFF2-40B4-BE49-F238E27FC236}">
                  <a16:creationId xmlns:a16="http://schemas.microsoft.com/office/drawing/2014/main" id="{A7D3C1BA-EE84-456E-BB88-D97724291D12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657" name="平行四边形 656">
                <a:extLst>
                  <a:ext uri="{FF2B5EF4-FFF2-40B4-BE49-F238E27FC236}">
                    <a16:creationId xmlns:a16="http://schemas.microsoft.com/office/drawing/2014/main" id="{BDFC2DB1-C9FB-4F36-AE35-C62E6335AC4D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8" name="椭圆 657">
                <a:extLst>
                  <a:ext uri="{FF2B5EF4-FFF2-40B4-BE49-F238E27FC236}">
                    <a16:creationId xmlns:a16="http://schemas.microsoft.com/office/drawing/2014/main" id="{A5232E34-50DC-4D8E-B590-0F14D018A7BC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9" name="椭圆 658">
                <a:extLst>
                  <a:ext uri="{FF2B5EF4-FFF2-40B4-BE49-F238E27FC236}">
                    <a16:creationId xmlns:a16="http://schemas.microsoft.com/office/drawing/2014/main" id="{83222EEB-BE6F-4C46-81C9-31FD9E1BE629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0" name="椭圆 659">
                <a:extLst>
                  <a:ext uri="{FF2B5EF4-FFF2-40B4-BE49-F238E27FC236}">
                    <a16:creationId xmlns:a16="http://schemas.microsoft.com/office/drawing/2014/main" id="{036AA540-7D3A-4264-BF69-C974D49A2D28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1" name="椭圆 660">
                <a:extLst>
                  <a:ext uri="{FF2B5EF4-FFF2-40B4-BE49-F238E27FC236}">
                    <a16:creationId xmlns:a16="http://schemas.microsoft.com/office/drawing/2014/main" id="{9C491789-AEA6-4965-8C85-479F00F8C38C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2" name="椭圆 661">
                <a:extLst>
                  <a:ext uri="{FF2B5EF4-FFF2-40B4-BE49-F238E27FC236}">
                    <a16:creationId xmlns:a16="http://schemas.microsoft.com/office/drawing/2014/main" id="{483D279A-635B-4F14-8D38-4041F424F9DD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3" name="椭圆 662">
                <a:extLst>
                  <a:ext uri="{FF2B5EF4-FFF2-40B4-BE49-F238E27FC236}">
                    <a16:creationId xmlns:a16="http://schemas.microsoft.com/office/drawing/2014/main" id="{33D59734-4EAB-43F7-A928-330FA5D7754D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4" name="椭圆 663">
                <a:extLst>
                  <a:ext uri="{FF2B5EF4-FFF2-40B4-BE49-F238E27FC236}">
                    <a16:creationId xmlns:a16="http://schemas.microsoft.com/office/drawing/2014/main" id="{9269B155-9224-4EE6-8519-6A13ECED4027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5" name="椭圆 664">
                <a:extLst>
                  <a:ext uri="{FF2B5EF4-FFF2-40B4-BE49-F238E27FC236}">
                    <a16:creationId xmlns:a16="http://schemas.microsoft.com/office/drawing/2014/main" id="{E9B849DD-AA56-4BF5-9C70-4B2776F7A372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6" name="椭圆 665">
                <a:extLst>
                  <a:ext uri="{FF2B5EF4-FFF2-40B4-BE49-F238E27FC236}">
                    <a16:creationId xmlns:a16="http://schemas.microsoft.com/office/drawing/2014/main" id="{39D0DB18-F038-47D1-9F40-D62A65526F3A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7" name="椭圆 666">
                <a:extLst>
                  <a:ext uri="{FF2B5EF4-FFF2-40B4-BE49-F238E27FC236}">
                    <a16:creationId xmlns:a16="http://schemas.microsoft.com/office/drawing/2014/main" id="{5B8093C3-1214-4C12-B207-EB32DAAF392A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8" name="椭圆 667">
                <a:extLst>
                  <a:ext uri="{FF2B5EF4-FFF2-40B4-BE49-F238E27FC236}">
                    <a16:creationId xmlns:a16="http://schemas.microsoft.com/office/drawing/2014/main" id="{8F521B8D-95AF-4290-89D8-84B1EF906A8C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9" name="椭圆 668">
                <a:extLst>
                  <a:ext uri="{FF2B5EF4-FFF2-40B4-BE49-F238E27FC236}">
                    <a16:creationId xmlns:a16="http://schemas.microsoft.com/office/drawing/2014/main" id="{07617340-3AB1-499B-84A9-1803ACDB3BE2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0" name="椭圆 669">
                <a:extLst>
                  <a:ext uri="{FF2B5EF4-FFF2-40B4-BE49-F238E27FC236}">
                    <a16:creationId xmlns:a16="http://schemas.microsoft.com/office/drawing/2014/main" id="{108FC770-0425-425B-A36C-FE6DF68FCD1A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1" name="椭圆 670">
                <a:extLst>
                  <a:ext uri="{FF2B5EF4-FFF2-40B4-BE49-F238E27FC236}">
                    <a16:creationId xmlns:a16="http://schemas.microsoft.com/office/drawing/2014/main" id="{FB5E025E-948A-4A2B-BE8B-78F446C1F113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2" name="椭圆 671">
                <a:extLst>
                  <a:ext uri="{FF2B5EF4-FFF2-40B4-BE49-F238E27FC236}">
                    <a16:creationId xmlns:a16="http://schemas.microsoft.com/office/drawing/2014/main" id="{2284DCB3-6566-4AD8-8120-A836E99702A8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3" name="椭圆 672">
                <a:extLst>
                  <a:ext uri="{FF2B5EF4-FFF2-40B4-BE49-F238E27FC236}">
                    <a16:creationId xmlns:a16="http://schemas.microsoft.com/office/drawing/2014/main" id="{78A69062-9EAA-4849-BDA0-89135C8A2349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4" name="椭圆 673">
                <a:extLst>
                  <a:ext uri="{FF2B5EF4-FFF2-40B4-BE49-F238E27FC236}">
                    <a16:creationId xmlns:a16="http://schemas.microsoft.com/office/drawing/2014/main" id="{8816D7BE-095B-4336-9414-CC8B6596EECC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5" name="椭圆 674">
                <a:extLst>
                  <a:ext uri="{FF2B5EF4-FFF2-40B4-BE49-F238E27FC236}">
                    <a16:creationId xmlns:a16="http://schemas.microsoft.com/office/drawing/2014/main" id="{ADA0B687-E5B3-4473-8D4B-AF2FB4B5F73A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6" name="椭圆 675">
                <a:extLst>
                  <a:ext uri="{FF2B5EF4-FFF2-40B4-BE49-F238E27FC236}">
                    <a16:creationId xmlns:a16="http://schemas.microsoft.com/office/drawing/2014/main" id="{C406B6BF-F55C-46A3-9C9F-950FFA9D5D4F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7" name="椭圆 676">
                <a:extLst>
                  <a:ext uri="{FF2B5EF4-FFF2-40B4-BE49-F238E27FC236}">
                    <a16:creationId xmlns:a16="http://schemas.microsoft.com/office/drawing/2014/main" id="{37AC462B-62D3-4B65-886B-49751896FC66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8" name="椭圆 677">
                <a:extLst>
                  <a:ext uri="{FF2B5EF4-FFF2-40B4-BE49-F238E27FC236}">
                    <a16:creationId xmlns:a16="http://schemas.microsoft.com/office/drawing/2014/main" id="{A496524D-AAD8-4500-8C65-5CA56E471B09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9" name="椭圆 678">
                <a:extLst>
                  <a:ext uri="{FF2B5EF4-FFF2-40B4-BE49-F238E27FC236}">
                    <a16:creationId xmlns:a16="http://schemas.microsoft.com/office/drawing/2014/main" id="{76A1CE56-099F-4506-903D-361C8F88A383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0" name="椭圆 679">
                <a:extLst>
                  <a:ext uri="{FF2B5EF4-FFF2-40B4-BE49-F238E27FC236}">
                    <a16:creationId xmlns:a16="http://schemas.microsoft.com/office/drawing/2014/main" id="{F6CD9646-A221-4FED-B9F3-08A8E0B0A683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1" name="椭圆 680">
                <a:extLst>
                  <a:ext uri="{FF2B5EF4-FFF2-40B4-BE49-F238E27FC236}">
                    <a16:creationId xmlns:a16="http://schemas.microsoft.com/office/drawing/2014/main" id="{CCAA4613-525E-42A1-9651-62643611B13D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2" name="椭圆 681">
                <a:extLst>
                  <a:ext uri="{FF2B5EF4-FFF2-40B4-BE49-F238E27FC236}">
                    <a16:creationId xmlns:a16="http://schemas.microsoft.com/office/drawing/2014/main" id="{865CAB05-F28C-4C83-B35C-B95F7BB02892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3" name="椭圆 682">
                <a:extLst>
                  <a:ext uri="{FF2B5EF4-FFF2-40B4-BE49-F238E27FC236}">
                    <a16:creationId xmlns:a16="http://schemas.microsoft.com/office/drawing/2014/main" id="{B1867D7C-11F8-47A0-9A65-7958BCF2F485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4" name="椭圆 683">
                <a:extLst>
                  <a:ext uri="{FF2B5EF4-FFF2-40B4-BE49-F238E27FC236}">
                    <a16:creationId xmlns:a16="http://schemas.microsoft.com/office/drawing/2014/main" id="{CAD37BF7-AEB7-47D6-B3F4-964BF4F9E863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5" name="椭圆 684">
                <a:extLst>
                  <a:ext uri="{FF2B5EF4-FFF2-40B4-BE49-F238E27FC236}">
                    <a16:creationId xmlns:a16="http://schemas.microsoft.com/office/drawing/2014/main" id="{1B72B67F-5EFF-4C5C-8107-D4228C88BE91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6" name="椭圆 685">
                <a:extLst>
                  <a:ext uri="{FF2B5EF4-FFF2-40B4-BE49-F238E27FC236}">
                    <a16:creationId xmlns:a16="http://schemas.microsoft.com/office/drawing/2014/main" id="{7BC9D0D3-0F5A-43F4-9B2C-38A5213C61E1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7" name="椭圆 686">
                <a:extLst>
                  <a:ext uri="{FF2B5EF4-FFF2-40B4-BE49-F238E27FC236}">
                    <a16:creationId xmlns:a16="http://schemas.microsoft.com/office/drawing/2014/main" id="{941EA842-81EC-4E05-A848-591AB8077D48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8" name="椭圆 687">
                <a:extLst>
                  <a:ext uri="{FF2B5EF4-FFF2-40B4-BE49-F238E27FC236}">
                    <a16:creationId xmlns:a16="http://schemas.microsoft.com/office/drawing/2014/main" id="{A8A495D9-AE45-4201-A300-9D79EAB89B9B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9" name="椭圆 688">
                <a:extLst>
                  <a:ext uri="{FF2B5EF4-FFF2-40B4-BE49-F238E27FC236}">
                    <a16:creationId xmlns:a16="http://schemas.microsoft.com/office/drawing/2014/main" id="{A45B3B3B-EDDB-4138-80FD-AAC3F886A3A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0" name="椭圆 689">
                <a:extLst>
                  <a:ext uri="{FF2B5EF4-FFF2-40B4-BE49-F238E27FC236}">
                    <a16:creationId xmlns:a16="http://schemas.microsoft.com/office/drawing/2014/main" id="{ABF560E9-200E-4CD8-91A0-AAE9306F47D0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1" name="椭圆 690">
                <a:extLst>
                  <a:ext uri="{FF2B5EF4-FFF2-40B4-BE49-F238E27FC236}">
                    <a16:creationId xmlns:a16="http://schemas.microsoft.com/office/drawing/2014/main" id="{00A749AD-8403-4156-8ACA-A15BDBF9EA19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2" name="椭圆 691">
                <a:extLst>
                  <a:ext uri="{FF2B5EF4-FFF2-40B4-BE49-F238E27FC236}">
                    <a16:creationId xmlns:a16="http://schemas.microsoft.com/office/drawing/2014/main" id="{1C27EEF2-F114-459F-A614-A5833626418B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3" name="椭圆 692">
                <a:extLst>
                  <a:ext uri="{FF2B5EF4-FFF2-40B4-BE49-F238E27FC236}">
                    <a16:creationId xmlns:a16="http://schemas.microsoft.com/office/drawing/2014/main" id="{2B6DF44F-359E-408E-86A6-D6A6DF675B96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20" name="直接连接符 619">
              <a:extLst>
                <a:ext uri="{FF2B5EF4-FFF2-40B4-BE49-F238E27FC236}">
                  <a16:creationId xmlns:a16="http://schemas.microsoft.com/office/drawing/2014/main" id="{8E30B33F-40D9-4E96-BBBE-C92C7212AE63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接连接符 620">
              <a:extLst>
                <a:ext uri="{FF2B5EF4-FFF2-40B4-BE49-F238E27FC236}">
                  <a16:creationId xmlns:a16="http://schemas.microsoft.com/office/drawing/2014/main" id="{ACF7CB73-BB36-4FD1-B195-BFC23A2D027E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接连接符 621">
              <a:extLst>
                <a:ext uri="{FF2B5EF4-FFF2-40B4-BE49-F238E27FC236}">
                  <a16:creationId xmlns:a16="http://schemas.microsoft.com/office/drawing/2014/main" id="{349D5940-8084-4BDB-B7E0-4D613E20FA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接连接符 622">
              <a:extLst>
                <a:ext uri="{FF2B5EF4-FFF2-40B4-BE49-F238E27FC236}">
                  <a16:creationId xmlns:a16="http://schemas.microsoft.com/office/drawing/2014/main" id="{9DFC9CD6-3B46-4E29-A8E9-898467F34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接连接符 623">
              <a:extLst>
                <a:ext uri="{FF2B5EF4-FFF2-40B4-BE49-F238E27FC236}">
                  <a16:creationId xmlns:a16="http://schemas.microsoft.com/office/drawing/2014/main" id="{0CD6E0C9-E8BF-4A9D-92BF-64FADA9BF8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接连接符 624">
              <a:extLst>
                <a:ext uri="{FF2B5EF4-FFF2-40B4-BE49-F238E27FC236}">
                  <a16:creationId xmlns:a16="http://schemas.microsoft.com/office/drawing/2014/main" id="{BDD7CBA0-1731-4B56-B2AA-B49D65F608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接连接符 625">
              <a:extLst>
                <a:ext uri="{FF2B5EF4-FFF2-40B4-BE49-F238E27FC236}">
                  <a16:creationId xmlns:a16="http://schemas.microsoft.com/office/drawing/2014/main" id="{214393F4-2BB4-4C0E-A7B5-1C2D74C6D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接连接符 626">
              <a:extLst>
                <a:ext uri="{FF2B5EF4-FFF2-40B4-BE49-F238E27FC236}">
                  <a16:creationId xmlns:a16="http://schemas.microsoft.com/office/drawing/2014/main" id="{F87DEBC8-C7ED-42F0-B5FE-89C6A3CAD0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接连接符 627">
              <a:extLst>
                <a:ext uri="{FF2B5EF4-FFF2-40B4-BE49-F238E27FC236}">
                  <a16:creationId xmlns:a16="http://schemas.microsoft.com/office/drawing/2014/main" id="{E54D72EB-A22C-4976-BC3F-31DA0B5C9F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接连接符 628">
              <a:extLst>
                <a:ext uri="{FF2B5EF4-FFF2-40B4-BE49-F238E27FC236}">
                  <a16:creationId xmlns:a16="http://schemas.microsoft.com/office/drawing/2014/main" id="{CD9FC332-8CB6-4979-AB10-F40C3879C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接连接符 629">
              <a:extLst>
                <a:ext uri="{FF2B5EF4-FFF2-40B4-BE49-F238E27FC236}">
                  <a16:creationId xmlns:a16="http://schemas.microsoft.com/office/drawing/2014/main" id="{3578C580-8AA3-4E13-A898-9F9DD607B1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接连接符 630">
              <a:extLst>
                <a:ext uri="{FF2B5EF4-FFF2-40B4-BE49-F238E27FC236}">
                  <a16:creationId xmlns:a16="http://schemas.microsoft.com/office/drawing/2014/main" id="{7F8B1F7E-B2C4-413E-8591-87E357B841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接连接符 631">
              <a:extLst>
                <a:ext uri="{FF2B5EF4-FFF2-40B4-BE49-F238E27FC236}">
                  <a16:creationId xmlns:a16="http://schemas.microsoft.com/office/drawing/2014/main" id="{AB238A15-5073-460E-9437-DD550E78E6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直接连接符 632">
              <a:extLst>
                <a:ext uri="{FF2B5EF4-FFF2-40B4-BE49-F238E27FC236}">
                  <a16:creationId xmlns:a16="http://schemas.microsoft.com/office/drawing/2014/main" id="{EADF8F9D-C951-4107-B698-EF512BD9CB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直接连接符 633">
              <a:extLst>
                <a:ext uri="{FF2B5EF4-FFF2-40B4-BE49-F238E27FC236}">
                  <a16:creationId xmlns:a16="http://schemas.microsoft.com/office/drawing/2014/main" id="{A521A1CE-CA1D-4B3E-BEBA-00CC2151A7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接连接符 634">
              <a:extLst>
                <a:ext uri="{FF2B5EF4-FFF2-40B4-BE49-F238E27FC236}">
                  <a16:creationId xmlns:a16="http://schemas.microsoft.com/office/drawing/2014/main" id="{1284E504-4E51-4DEA-B1F9-6793469B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直接连接符 635">
              <a:extLst>
                <a:ext uri="{FF2B5EF4-FFF2-40B4-BE49-F238E27FC236}">
                  <a16:creationId xmlns:a16="http://schemas.microsoft.com/office/drawing/2014/main" id="{FC429D71-077E-412F-93D6-E230ECE888CC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直接连接符 636">
              <a:extLst>
                <a:ext uri="{FF2B5EF4-FFF2-40B4-BE49-F238E27FC236}">
                  <a16:creationId xmlns:a16="http://schemas.microsoft.com/office/drawing/2014/main" id="{894C792F-AB83-4C36-AF16-E9AABB49A4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接连接符 637">
              <a:extLst>
                <a:ext uri="{FF2B5EF4-FFF2-40B4-BE49-F238E27FC236}">
                  <a16:creationId xmlns:a16="http://schemas.microsoft.com/office/drawing/2014/main" id="{37376C54-6842-40D3-AF3F-35671B864FF8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直接连接符 638">
              <a:extLst>
                <a:ext uri="{FF2B5EF4-FFF2-40B4-BE49-F238E27FC236}">
                  <a16:creationId xmlns:a16="http://schemas.microsoft.com/office/drawing/2014/main" id="{E151F7FB-95F5-4739-8997-3AAFA91D0E22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直接连接符 639">
              <a:extLst>
                <a:ext uri="{FF2B5EF4-FFF2-40B4-BE49-F238E27FC236}">
                  <a16:creationId xmlns:a16="http://schemas.microsoft.com/office/drawing/2014/main" id="{D683F6AA-1766-4980-9DCF-099AFED6B2FB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接连接符 640">
              <a:extLst>
                <a:ext uri="{FF2B5EF4-FFF2-40B4-BE49-F238E27FC236}">
                  <a16:creationId xmlns:a16="http://schemas.microsoft.com/office/drawing/2014/main" id="{1F83F93D-60A2-470A-AD3B-022DDC6CB1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直接连接符 641">
              <a:extLst>
                <a:ext uri="{FF2B5EF4-FFF2-40B4-BE49-F238E27FC236}">
                  <a16:creationId xmlns:a16="http://schemas.microsoft.com/office/drawing/2014/main" id="{110B83BB-EE35-4748-BF3F-9199043A26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直接连接符 642">
              <a:extLst>
                <a:ext uri="{FF2B5EF4-FFF2-40B4-BE49-F238E27FC236}">
                  <a16:creationId xmlns:a16="http://schemas.microsoft.com/office/drawing/2014/main" id="{6F8E8F3A-BC01-47BD-BAE6-95A453EF8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接连接符 643">
              <a:extLst>
                <a:ext uri="{FF2B5EF4-FFF2-40B4-BE49-F238E27FC236}">
                  <a16:creationId xmlns:a16="http://schemas.microsoft.com/office/drawing/2014/main" id="{D49BC05B-5504-45D7-A017-369DAB15AE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直接连接符 644">
              <a:extLst>
                <a:ext uri="{FF2B5EF4-FFF2-40B4-BE49-F238E27FC236}">
                  <a16:creationId xmlns:a16="http://schemas.microsoft.com/office/drawing/2014/main" id="{6ABC0F43-6F84-4CBC-B1F6-40F4FAFAAD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直接连接符 645">
              <a:extLst>
                <a:ext uri="{FF2B5EF4-FFF2-40B4-BE49-F238E27FC236}">
                  <a16:creationId xmlns:a16="http://schemas.microsoft.com/office/drawing/2014/main" id="{D323AA39-BEB3-44C6-9CDB-0FFF83A966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接连接符 646">
              <a:extLst>
                <a:ext uri="{FF2B5EF4-FFF2-40B4-BE49-F238E27FC236}">
                  <a16:creationId xmlns:a16="http://schemas.microsoft.com/office/drawing/2014/main" id="{56D3C304-2E8C-496B-B1FF-7D57FF10A8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直接连接符 647">
              <a:extLst>
                <a:ext uri="{FF2B5EF4-FFF2-40B4-BE49-F238E27FC236}">
                  <a16:creationId xmlns:a16="http://schemas.microsoft.com/office/drawing/2014/main" id="{F25C25BC-B96A-4DD7-95C0-B8B1E5AE5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接连接符 648">
              <a:extLst>
                <a:ext uri="{FF2B5EF4-FFF2-40B4-BE49-F238E27FC236}">
                  <a16:creationId xmlns:a16="http://schemas.microsoft.com/office/drawing/2014/main" id="{0883BEA9-507E-42CB-B0C1-7A130A1333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接连接符 649">
              <a:extLst>
                <a:ext uri="{FF2B5EF4-FFF2-40B4-BE49-F238E27FC236}">
                  <a16:creationId xmlns:a16="http://schemas.microsoft.com/office/drawing/2014/main" id="{CD79D2FB-1EAD-4AA3-A2C5-E1F52CD3B9AF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直接连接符 650">
              <a:extLst>
                <a:ext uri="{FF2B5EF4-FFF2-40B4-BE49-F238E27FC236}">
                  <a16:creationId xmlns:a16="http://schemas.microsoft.com/office/drawing/2014/main" id="{007C22E0-7A48-41A6-B3A5-4B621ED16B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接连接符 651">
              <a:extLst>
                <a:ext uri="{FF2B5EF4-FFF2-40B4-BE49-F238E27FC236}">
                  <a16:creationId xmlns:a16="http://schemas.microsoft.com/office/drawing/2014/main" id="{D1BB24AE-27BF-4E16-B454-74C11BFD9B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接连接符 652">
              <a:extLst>
                <a:ext uri="{FF2B5EF4-FFF2-40B4-BE49-F238E27FC236}">
                  <a16:creationId xmlns:a16="http://schemas.microsoft.com/office/drawing/2014/main" id="{D2405223-E357-4E40-97AC-50455454ED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接连接符 653">
              <a:extLst>
                <a:ext uri="{FF2B5EF4-FFF2-40B4-BE49-F238E27FC236}">
                  <a16:creationId xmlns:a16="http://schemas.microsoft.com/office/drawing/2014/main" id="{247C48B1-6072-418D-A060-D9E071C40E9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接连接符 654">
              <a:extLst>
                <a:ext uri="{FF2B5EF4-FFF2-40B4-BE49-F238E27FC236}">
                  <a16:creationId xmlns:a16="http://schemas.microsoft.com/office/drawing/2014/main" id="{58C22D25-5D15-4565-ABF5-75A791C9E692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接连接符 655">
              <a:extLst>
                <a:ext uri="{FF2B5EF4-FFF2-40B4-BE49-F238E27FC236}">
                  <a16:creationId xmlns:a16="http://schemas.microsoft.com/office/drawing/2014/main" id="{8AD9E025-8EB0-471F-AA7F-4A1963F0F4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4" name="组合 693">
            <a:extLst>
              <a:ext uri="{FF2B5EF4-FFF2-40B4-BE49-F238E27FC236}">
                <a16:creationId xmlns:a16="http://schemas.microsoft.com/office/drawing/2014/main" id="{CE7936C1-0AD8-4081-95F8-EDEBA28BE725}"/>
              </a:ext>
            </a:extLst>
          </p:cNvPr>
          <p:cNvGrpSpPr/>
          <p:nvPr/>
        </p:nvGrpSpPr>
        <p:grpSpPr>
          <a:xfrm>
            <a:off x="7531658" y="1613413"/>
            <a:ext cx="2747434" cy="1581150"/>
            <a:chOff x="723934" y="1929016"/>
            <a:chExt cx="2747434" cy="1581150"/>
          </a:xfrm>
        </p:grpSpPr>
        <p:grpSp>
          <p:nvGrpSpPr>
            <p:cNvPr id="695" name="组合 694">
              <a:extLst>
                <a:ext uri="{FF2B5EF4-FFF2-40B4-BE49-F238E27FC236}">
                  <a16:creationId xmlns:a16="http://schemas.microsoft.com/office/drawing/2014/main" id="{B1D3D1E9-C2BA-4BE6-91C9-90C92FF8AD07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733" name="平行四边形 732">
                <a:extLst>
                  <a:ext uri="{FF2B5EF4-FFF2-40B4-BE49-F238E27FC236}">
                    <a16:creationId xmlns:a16="http://schemas.microsoft.com/office/drawing/2014/main" id="{4D21EAEB-C4E0-4610-AF37-764BFE567B7E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4" name="椭圆 733">
                <a:extLst>
                  <a:ext uri="{FF2B5EF4-FFF2-40B4-BE49-F238E27FC236}">
                    <a16:creationId xmlns:a16="http://schemas.microsoft.com/office/drawing/2014/main" id="{BF9AF254-2970-4B2A-A367-DC335E9DDC9B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5" name="椭圆 734">
                <a:extLst>
                  <a:ext uri="{FF2B5EF4-FFF2-40B4-BE49-F238E27FC236}">
                    <a16:creationId xmlns:a16="http://schemas.microsoft.com/office/drawing/2014/main" id="{7DC6FBD9-D0EE-44A6-A91F-AFAB6E4F96B8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6" name="椭圆 735">
                <a:extLst>
                  <a:ext uri="{FF2B5EF4-FFF2-40B4-BE49-F238E27FC236}">
                    <a16:creationId xmlns:a16="http://schemas.microsoft.com/office/drawing/2014/main" id="{FE4B8E65-A6AA-43D9-9F2A-528BA6384B51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7" name="椭圆 736">
                <a:extLst>
                  <a:ext uri="{FF2B5EF4-FFF2-40B4-BE49-F238E27FC236}">
                    <a16:creationId xmlns:a16="http://schemas.microsoft.com/office/drawing/2014/main" id="{A6DA7CAB-935B-4F62-A1E2-CCD7E12E3CDA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8" name="椭圆 737">
                <a:extLst>
                  <a:ext uri="{FF2B5EF4-FFF2-40B4-BE49-F238E27FC236}">
                    <a16:creationId xmlns:a16="http://schemas.microsoft.com/office/drawing/2014/main" id="{D99E9D41-4BA4-428A-ACCB-D0A56F8E5769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9" name="椭圆 738">
                <a:extLst>
                  <a:ext uri="{FF2B5EF4-FFF2-40B4-BE49-F238E27FC236}">
                    <a16:creationId xmlns:a16="http://schemas.microsoft.com/office/drawing/2014/main" id="{FB7F1B1E-A88D-4772-99BF-43D13F8B7A2F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0" name="椭圆 739">
                <a:extLst>
                  <a:ext uri="{FF2B5EF4-FFF2-40B4-BE49-F238E27FC236}">
                    <a16:creationId xmlns:a16="http://schemas.microsoft.com/office/drawing/2014/main" id="{573376D8-F842-4FE7-8CDE-4DB864A6483D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1" name="椭圆 740">
                <a:extLst>
                  <a:ext uri="{FF2B5EF4-FFF2-40B4-BE49-F238E27FC236}">
                    <a16:creationId xmlns:a16="http://schemas.microsoft.com/office/drawing/2014/main" id="{BD5949E6-91CF-47D7-89B0-9BB05F6BDAA9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2" name="椭圆 741">
                <a:extLst>
                  <a:ext uri="{FF2B5EF4-FFF2-40B4-BE49-F238E27FC236}">
                    <a16:creationId xmlns:a16="http://schemas.microsoft.com/office/drawing/2014/main" id="{9C11187D-0008-4A53-9819-DF1860941781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3" name="椭圆 742">
                <a:extLst>
                  <a:ext uri="{FF2B5EF4-FFF2-40B4-BE49-F238E27FC236}">
                    <a16:creationId xmlns:a16="http://schemas.microsoft.com/office/drawing/2014/main" id="{4B60380B-7D8B-45A8-8B5B-3FC46F12AE9B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4" name="椭圆 743">
                <a:extLst>
                  <a:ext uri="{FF2B5EF4-FFF2-40B4-BE49-F238E27FC236}">
                    <a16:creationId xmlns:a16="http://schemas.microsoft.com/office/drawing/2014/main" id="{0C0C5317-F078-4FC0-B74B-53D79D3EC230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5" name="椭圆 744">
                <a:extLst>
                  <a:ext uri="{FF2B5EF4-FFF2-40B4-BE49-F238E27FC236}">
                    <a16:creationId xmlns:a16="http://schemas.microsoft.com/office/drawing/2014/main" id="{E43530FF-5EA2-48FF-8FC3-78C444F8C342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6" name="椭圆 745">
                <a:extLst>
                  <a:ext uri="{FF2B5EF4-FFF2-40B4-BE49-F238E27FC236}">
                    <a16:creationId xmlns:a16="http://schemas.microsoft.com/office/drawing/2014/main" id="{C5FFE57E-CB2E-492F-BED1-BDBF1547B878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7" name="椭圆 746">
                <a:extLst>
                  <a:ext uri="{FF2B5EF4-FFF2-40B4-BE49-F238E27FC236}">
                    <a16:creationId xmlns:a16="http://schemas.microsoft.com/office/drawing/2014/main" id="{DD378253-E2E0-474F-B085-A71A231310E3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8" name="椭圆 747">
                <a:extLst>
                  <a:ext uri="{FF2B5EF4-FFF2-40B4-BE49-F238E27FC236}">
                    <a16:creationId xmlns:a16="http://schemas.microsoft.com/office/drawing/2014/main" id="{C2BEF516-0EA4-404F-AB6D-C6EE1430C47D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9" name="椭圆 748">
                <a:extLst>
                  <a:ext uri="{FF2B5EF4-FFF2-40B4-BE49-F238E27FC236}">
                    <a16:creationId xmlns:a16="http://schemas.microsoft.com/office/drawing/2014/main" id="{A45429FA-7E14-4E50-8C5B-5C594BE70509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0" name="椭圆 749">
                <a:extLst>
                  <a:ext uri="{FF2B5EF4-FFF2-40B4-BE49-F238E27FC236}">
                    <a16:creationId xmlns:a16="http://schemas.microsoft.com/office/drawing/2014/main" id="{959FE5D9-FD29-4846-8277-D1FB96D4F019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1" name="椭圆 750">
                <a:extLst>
                  <a:ext uri="{FF2B5EF4-FFF2-40B4-BE49-F238E27FC236}">
                    <a16:creationId xmlns:a16="http://schemas.microsoft.com/office/drawing/2014/main" id="{E59B24EE-C87A-47C4-9A8D-5F7A4C1CBBDF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2" name="椭圆 751">
                <a:extLst>
                  <a:ext uri="{FF2B5EF4-FFF2-40B4-BE49-F238E27FC236}">
                    <a16:creationId xmlns:a16="http://schemas.microsoft.com/office/drawing/2014/main" id="{7BE7FF6E-1566-4E83-980C-3600F3675E35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3" name="椭圆 752">
                <a:extLst>
                  <a:ext uri="{FF2B5EF4-FFF2-40B4-BE49-F238E27FC236}">
                    <a16:creationId xmlns:a16="http://schemas.microsoft.com/office/drawing/2014/main" id="{D10F80FB-5A4C-4268-9D56-D1AF91191830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4" name="椭圆 753">
                <a:extLst>
                  <a:ext uri="{FF2B5EF4-FFF2-40B4-BE49-F238E27FC236}">
                    <a16:creationId xmlns:a16="http://schemas.microsoft.com/office/drawing/2014/main" id="{A053325F-5AFB-48F8-9655-5B14870B02F7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5" name="椭圆 754">
                <a:extLst>
                  <a:ext uri="{FF2B5EF4-FFF2-40B4-BE49-F238E27FC236}">
                    <a16:creationId xmlns:a16="http://schemas.microsoft.com/office/drawing/2014/main" id="{1E8E5816-993A-45DB-ABB7-0F65C7F093EB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6" name="椭圆 755">
                <a:extLst>
                  <a:ext uri="{FF2B5EF4-FFF2-40B4-BE49-F238E27FC236}">
                    <a16:creationId xmlns:a16="http://schemas.microsoft.com/office/drawing/2014/main" id="{DE2C56F5-56DA-4F8A-AA5A-187778323F2C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7" name="椭圆 756">
                <a:extLst>
                  <a:ext uri="{FF2B5EF4-FFF2-40B4-BE49-F238E27FC236}">
                    <a16:creationId xmlns:a16="http://schemas.microsoft.com/office/drawing/2014/main" id="{D07C02EF-0D99-4C2D-AFE8-0B51C5098C79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8" name="椭圆 757">
                <a:extLst>
                  <a:ext uri="{FF2B5EF4-FFF2-40B4-BE49-F238E27FC236}">
                    <a16:creationId xmlns:a16="http://schemas.microsoft.com/office/drawing/2014/main" id="{0422B76A-BA0D-4E6E-BDD8-E3920BEBF4F2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9" name="椭圆 758">
                <a:extLst>
                  <a:ext uri="{FF2B5EF4-FFF2-40B4-BE49-F238E27FC236}">
                    <a16:creationId xmlns:a16="http://schemas.microsoft.com/office/drawing/2014/main" id="{418C4A8A-4E90-435A-B590-B7D403A165F6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0" name="椭圆 759">
                <a:extLst>
                  <a:ext uri="{FF2B5EF4-FFF2-40B4-BE49-F238E27FC236}">
                    <a16:creationId xmlns:a16="http://schemas.microsoft.com/office/drawing/2014/main" id="{96B20C29-26C7-4B3D-A3EC-5C773E5AD1FB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1" name="椭圆 760">
                <a:extLst>
                  <a:ext uri="{FF2B5EF4-FFF2-40B4-BE49-F238E27FC236}">
                    <a16:creationId xmlns:a16="http://schemas.microsoft.com/office/drawing/2014/main" id="{E32A80E2-7723-4EF8-AB90-11CA2BD62210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2" name="椭圆 761">
                <a:extLst>
                  <a:ext uri="{FF2B5EF4-FFF2-40B4-BE49-F238E27FC236}">
                    <a16:creationId xmlns:a16="http://schemas.microsoft.com/office/drawing/2014/main" id="{23892151-4E47-4F31-9678-2FABCC3EE8E8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3" name="椭圆 762">
                <a:extLst>
                  <a:ext uri="{FF2B5EF4-FFF2-40B4-BE49-F238E27FC236}">
                    <a16:creationId xmlns:a16="http://schemas.microsoft.com/office/drawing/2014/main" id="{37D39BD9-0A76-4619-AE40-D8D44B73BA2F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4" name="椭圆 763">
                <a:extLst>
                  <a:ext uri="{FF2B5EF4-FFF2-40B4-BE49-F238E27FC236}">
                    <a16:creationId xmlns:a16="http://schemas.microsoft.com/office/drawing/2014/main" id="{7EC8B02D-97B5-42B2-BF31-6536EF2CBF14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5" name="椭圆 764">
                <a:extLst>
                  <a:ext uri="{FF2B5EF4-FFF2-40B4-BE49-F238E27FC236}">
                    <a16:creationId xmlns:a16="http://schemas.microsoft.com/office/drawing/2014/main" id="{2EFD4AF8-D437-43F1-B2A2-E023F7FDF628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6" name="椭圆 765">
                <a:extLst>
                  <a:ext uri="{FF2B5EF4-FFF2-40B4-BE49-F238E27FC236}">
                    <a16:creationId xmlns:a16="http://schemas.microsoft.com/office/drawing/2014/main" id="{FBFB4C7C-AB7E-4BB0-B612-6D3C67D2C502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7" name="椭圆 766">
                <a:extLst>
                  <a:ext uri="{FF2B5EF4-FFF2-40B4-BE49-F238E27FC236}">
                    <a16:creationId xmlns:a16="http://schemas.microsoft.com/office/drawing/2014/main" id="{B086114C-B91C-4B43-9046-EF6C6B888AA8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8" name="椭圆 767">
                <a:extLst>
                  <a:ext uri="{FF2B5EF4-FFF2-40B4-BE49-F238E27FC236}">
                    <a16:creationId xmlns:a16="http://schemas.microsoft.com/office/drawing/2014/main" id="{6AA08B9D-D203-4E0F-8270-61767B3ABF8D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9" name="椭圆 768">
                <a:extLst>
                  <a:ext uri="{FF2B5EF4-FFF2-40B4-BE49-F238E27FC236}">
                    <a16:creationId xmlns:a16="http://schemas.microsoft.com/office/drawing/2014/main" id="{38AAD949-08B7-4412-A3FA-793E803577AC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96" name="直接连接符 695">
              <a:extLst>
                <a:ext uri="{FF2B5EF4-FFF2-40B4-BE49-F238E27FC236}">
                  <a16:creationId xmlns:a16="http://schemas.microsoft.com/office/drawing/2014/main" id="{45A9AB2C-535C-4997-BD34-75B3E661DBF3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接连接符 696">
              <a:extLst>
                <a:ext uri="{FF2B5EF4-FFF2-40B4-BE49-F238E27FC236}">
                  <a16:creationId xmlns:a16="http://schemas.microsoft.com/office/drawing/2014/main" id="{C8ACC1D6-459F-49ED-B3FA-A768E573A60A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直接连接符 697">
              <a:extLst>
                <a:ext uri="{FF2B5EF4-FFF2-40B4-BE49-F238E27FC236}">
                  <a16:creationId xmlns:a16="http://schemas.microsoft.com/office/drawing/2014/main" id="{D5C4516F-4A6A-464C-B4C3-265AEF8C8B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直接连接符 698">
              <a:extLst>
                <a:ext uri="{FF2B5EF4-FFF2-40B4-BE49-F238E27FC236}">
                  <a16:creationId xmlns:a16="http://schemas.microsoft.com/office/drawing/2014/main" id="{9FE73CD5-2477-454D-A788-F107B77D9A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直接连接符 699">
              <a:extLst>
                <a:ext uri="{FF2B5EF4-FFF2-40B4-BE49-F238E27FC236}">
                  <a16:creationId xmlns:a16="http://schemas.microsoft.com/office/drawing/2014/main" id="{026A8F78-F027-41A9-9127-3D58F3643F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直接连接符 700">
              <a:extLst>
                <a:ext uri="{FF2B5EF4-FFF2-40B4-BE49-F238E27FC236}">
                  <a16:creationId xmlns:a16="http://schemas.microsoft.com/office/drawing/2014/main" id="{418C888E-3206-4B0C-8EE5-CA423C467C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直接连接符 701">
              <a:extLst>
                <a:ext uri="{FF2B5EF4-FFF2-40B4-BE49-F238E27FC236}">
                  <a16:creationId xmlns:a16="http://schemas.microsoft.com/office/drawing/2014/main" id="{87E9F97E-3E8E-4135-A7E8-AF4155B199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直接连接符 702">
              <a:extLst>
                <a:ext uri="{FF2B5EF4-FFF2-40B4-BE49-F238E27FC236}">
                  <a16:creationId xmlns:a16="http://schemas.microsoft.com/office/drawing/2014/main" id="{0160E8D1-B6B9-4BD0-9551-5E874DBFE1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直接连接符 703">
              <a:extLst>
                <a:ext uri="{FF2B5EF4-FFF2-40B4-BE49-F238E27FC236}">
                  <a16:creationId xmlns:a16="http://schemas.microsoft.com/office/drawing/2014/main" id="{833DC25B-6EEC-4DBF-B3E6-A9B844B198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直接连接符 704">
              <a:extLst>
                <a:ext uri="{FF2B5EF4-FFF2-40B4-BE49-F238E27FC236}">
                  <a16:creationId xmlns:a16="http://schemas.microsoft.com/office/drawing/2014/main" id="{B062081D-680D-4F12-896C-3DB67D9E6C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直接连接符 705">
              <a:extLst>
                <a:ext uri="{FF2B5EF4-FFF2-40B4-BE49-F238E27FC236}">
                  <a16:creationId xmlns:a16="http://schemas.microsoft.com/office/drawing/2014/main" id="{7A1C81F7-7012-43AD-9363-CE9FA76E4C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直接连接符 706">
              <a:extLst>
                <a:ext uri="{FF2B5EF4-FFF2-40B4-BE49-F238E27FC236}">
                  <a16:creationId xmlns:a16="http://schemas.microsoft.com/office/drawing/2014/main" id="{B0496087-F2CA-4F95-9574-ECDBC05F32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直接连接符 707">
              <a:extLst>
                <a:ext uri="{FF2B5EF4-FFF2-40B4-BE49-F238E27FC236}">
                  <a16:creationId xmlns:a16="http://schemas.microsoft.com/office/drawing/2014/main" id="{903BF66E-44B9-4D98-90EC-55CBAB5C4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直接连接符 708">
              <a:extLst>
                <a:ext uri="{FF2B5EF4-FFF2-40B4-BE49-F238E27FC236}">
                  <a16:creationId xmlns:a16="http://schemas.microsoft.com/office/drawing/2014/main" id="{5030CEE6-E1FE-476B-A11A-B1D2E7740A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直接连接符 709">
              <a:extLst>
                <a:ext uri="{FF2B5EF4-FFF2-40B4-BE49-F238E27FC236}">
                  <a16:creationId xmlns:a16="http://schemas.microsoft.com/office/drawing/2014/main" id="{2BBBE69E-DEE1-4C64-8D68-B6A6E5DAA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直接连接符 710">
              <a:extLst>
                <a:ext uri="{FF2B5EF4-FFF2-40B4-BE49-F238E27FC236}">
                  <a16:creationId xmlns:a16="http://schemas.microsoft.com/office/drawing/2014/main" id="{12ECCDC4-51F1-43CF-93A0-B93C9542A1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直接连接符 711">
              <a:extLst>
                <a:ext uri="{FF2B5EF4-FFF2-40B4-BE49-F238E27FC236}">
                  <a16:creationId xmlns:a16="http://schemas.microsoft.com/office/drawing/2014/main" id="{B59B25A3-56CD-4B84-B62C-6F18E9B10BAB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直接连接符 712">
              <a:extLst>
                <a:ext uri="{FF2B5EF4-FFF2-40B4-BE49-F238E27FC236}">
                  <a16:creationId xmlns:a16="http://schemas.microsoft.com/office/drawing/2014/main" id="{AD3007A4-D2E0-4941-A6A7-B9DA7242FE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直接连接符 713">
              <a:extLst>
                <a:ext uri="{FF2B5EF4-FFF2-40B4-BE49-F238E27FC236}">
                  <a16:creationId xmlns:a16="http://schemas.microsoft.com/office/drawing/2014/main" id="{977E92C6-6DAE-44D4-8CDE-BC2AD3C9DE2D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直接连接符 714">
              <a:extLst>
                <a:ext uri="{FF2B5EF4-FFF2-40B4-BE49-F238E27FC236}">
                  <a16:creationId xmlns:a16="http://schemas.microsoft.com/office/drawing/2014/main" id="{63366759-DCFA-4DF9-B734-47ED46ED6FB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直接连接符 715">
              <a:extLst>
                <a:ext uri="{FF2B5EF4-FFF2-40B4-BE49-F238E27FC236}">
                  <a16:creationId xmlns:a16="http://schemas.microsoft.com/office/drawing/2014/main" id="{11B4BBD5-C75B-40E6-89D6-4631DD7507C2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直接连接符 716">
              <a:extLst>
                <a:ext uri="{FF2B5EF4-FFF2-40B4-BE49-F238E27FC236}">
                  <a16:creationId xmlns:a16="http://schemas.microsoft.com/office/drawing/2014/main" id="{19065444-C79E-40D9-A12C-4F06C15272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直接连接符 717">
              <a:extLst>
                <a:ext uri="{FF2B5EF4-FFF2-40B4-BE49-F238E27FC236}">
                  <a16:creationId xmlns:a16="http://schemas.microsoft.com/office/drawing/2014/main" id="{A055DBBD-196D-4247-8F29-D2A15B88BB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直接连接符 718">
              <a:extLst>
                <a:ext uri="{FF2B5EF4-FFF2-40B4-BE49-F238E27FC236}">
                  <a16:creationId xmlns:a16="http://schemas.microsoft.com/office/drawing/2014/main" id="{FD95E058-7990-4DB4-BE96-9AE4981C3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直接连接符 719">
              <a:extLst>
                <a:ext uri="{FF2B5EF4-FFF2-40B4-BE49-F238E27FC236}">
                  <a16:creationId xmlns:a16="http://schemas.microsoft.com/office/drawing/2014/main" id="{29CCDF96-2DA6-4CE1-8079-CAB8E252E6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直接连接符 720">
              <a:extLst>
                <a:ext uri="{FF2B5EF4-FFF2-40B4-BE49-F238E27FC236}">
                  <a16:creationId xmlns:a16="http://schemas.microsoft.com/office/drawing/2014/main" id="{C6D372CD-2F50-4587-869D-DE99F29F87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直接连接符 721">
              <a:extLst>
                <a:ext uri="{FF2B5EF4-FFF2-40B4-BE49-F238E27FC236}">
                  <a16:creationId xmlns:a16="http://schemas.microsoft.com/office/drawing/2014/main" id="{69B5F0FD-1DD1-41F6-A0E2-EE78132554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直接连接符 722">
              <a:extLst>
                <a:ext uri="{FF2B5EF4-FFF2-40B4-BE49-F238E27FC236}">
                  <a16:creationId xmlns:a16="http://schemas.microsoft.com/office/drawing/2014/main" id="{62B50BE1-57EB-41C5-86BE-7352B0C7C7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直接连接符 723">
              <a:extLst>
                <a:ext uri="{FF2B5EF4-FFF2-40B4-BE49-F238E27FC236}">
                  <a16:creationId xmlns:a16="http://schemas.microsoft.com/office/drawing/2014/main" id="{24D5DAB0-0507-4B85-9836-09C80ECC4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直接连接符 724">
              <a:extLst>
                <a:ext uri="{FF2B5EF4-FFF2-40B4-BE49-F238E27FC236}">
                  <a16:creationId xmlns:a16="http://schemas.microsoft.com/office/drawing/2014/main" id="{CCA3DCA3-2808-4E26-BDB4-C5CEA16757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直接连接符 725">
              <a:extLst>
                <a:ext uri="{FF2B5EF4-FFF2-40B4-BE49-F238E27FC236}">
                  <a16:creationId xmlns:a16="http://schemas.microsoft.com/office/drawing/2014/main" id="{13711D44-79A9-41BF-8C15-278203DA6BD4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直接连接符 726">
              <a:extLst>
                <a:ext uri="{FF2B5EF4-FFF2-40B4-BE49-F238E27FC236}">
                  <a16:creationId xmlns:a16="http://schemas.microsoft.com/office/drawing/2014/main" id="{D9B5239B-A24C-4F07-A855-47AC6716AF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直接连接符 727">
              <a:extLst>
                <a:ext uri="{FF2B5EF4-FFF2-40B4-BE49-F238E27FC236}">
                  <a16:creationId xmlns:a16="http://schemas.microsoft.com/office/drawing/2014/main" id="{73167BE9-6355-4FC4-A082-6EA52F0B40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直接连接符 728">
              <a:extLst>
                <a:ext uri="{FF2B5EF4-FFF2-40B4-BE49-F238E27FC236}">
                  <a16:creationId xmlns:a16="http://schemas.microsoft.com/office/drawing/2014/main" id="{E541F56A-ABE1-4BF0-90C5-5FA6310946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直接连接符 729">
              <a:extLst>
                <a:ext uri="{FF2B5EF4-FFF2-40B4-BE49-F238E27FC236}">
                  <a16:creationId xmlns:a16="http://schemas.microsoft.com/office/drawing/2014/main" id="{89ABEDA3-70A9-41D2-A27E-0F2CF14F34D5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直接连接符 730">
              <a:extLst>
                <a:ext uri="{FF2B5EF4-FFF2-40B4-BE49-F238E27FC236}">
                  <a16:creationId xmlns:a16="http://schemas.microsoft.com/office/drawing/2014/main" id="{038261EB-A3BA-45CC-AA25-D2B5FEDCB114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直接连接符 731">
              <a:extLst>
                <a:ext uri="{FF2B5EF4-FFF2-40B4-BE49-F238E27FC236}">
                  <a16:creationId xmlns:a16="http://schemas.microsoft.com/office/drawing/2014/main" id="{0E33E134-8AA3-477F-BE14-D976890995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0" name="直接连接符 769">
            <a:extLst>
              <a:ext uri="{FF2B5EF4-FFF2-40B4-BE49-F238E27FC236}">
                <a16:creationId xmlns:a16="http://schemas.microsoft.com/office/drawing/2014/main" id="{9FF585F2-1654-4D38-B8E4-6924C9D71C9F}"/>
              </a:ext>
            </a:extLst>
          </p:cNvPr>
          <p:cNvCxnSpPr>
            <a:cxnSpLocks/>
          </p:cNvCxnSpPr>
          <p:nvPr/>
        </p:nvCxnSpPr>
        <p:spPr>
          <a:xfrm flipV="1">
            <a:off x="6152431" y="2375760"/>
            <a:ext cx="40275" cy="52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接连接符 770">
            <a:extLst>
              <a:ext uri="{FF2B5EF4-FFF2-40B4-BE49-F238E27FC236}">
                <a16:creationId xmlns:a16="http://schemas.microsoft.com/office/drawing/2014/main" id="{512B37E5-C20A-4020-AEB1-1BA62CEDC27F}"/>
              </a:ext>
            </a:extLst>
          </p:cNvPr>
          <p:cNvCxnSpPr>
            <a:cxnSpLocks/>
          </p:cNvCxnSpPr>
          <p:nvPr/>
        </p:nvCxnSpPr>
        <p:spPr>
          <a:xfrm flipV="1">
            <a:off x="8901110" y="3964114"/>
            <a:ext cx="40275" cy="52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接连接符 771">
            <a:extLst>
              <a:ext uri="{FF2B5EF4-FFF2-40B4-BE49-F238E27FC236}">
                <a16:creationId xmlns:a16="http://schemas.microsoft.com/office/drawing/2014/main" id="{22738E3E-D336-4373-BCA4-8B257231D2B5}"/>
              </a:ext>
            </a:extLst>
          </p:cNvPr>
          <p:cNvCxnSpPr>
            <a:cxnSpLocks/>
          </p:cNvCxnSpPr>
          <p:nvPr/>
        </p:nvCxnSpPr>
        <p:spPr>
          <a:xfrm flipV="1">
            <a:off x="7999581" y="5543538"/>
            <a:ext cx="40275" cy="52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接连接符 772">
            <a:extLst>
              <a:ext uri="{FF2B5EF4-FFF2-40B4-BE49-F238E27FC236}">
                <a16:creationId xmlns:a16="http://schemas.microsoft.com/office/drawing/2014/main" id="{5C569668-EC8A-4A81-B478-0A0BBA412502}"/>
              </a:ext>
            </a:extLst>
          </p:cNvPr>
          <p:cNvCxnSpPr>
            <a:cxnSpLocks/>
          </p:cNvCxnSpPr>
          <p:nvPr/>
        </p:nvCxnSpPr>
        <p:spPr>
          <a:xfrm flipV="1">
            <a:off x="9825591" y="5538173"/>
            <a:ext cx="40275" cy="52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接连接符 773">
            <a:extLst>
              <a:ext uri="{FF2B5EF4-FFF2-40B4-BE49-F238E27FC236}">
                <a16:creationId xmlns:a16="http://schemas.microsoft.com/office/drawing/2014/main" id="{AD01CA7C-9005-4E7A-9B78-CA9A069CA704}"/>
              </a:ext>
            </a:extLst>
          </p:cNvPr>
          <p:cNvCxnSpPr>
            <a:cxnSpLocks/>
          </p:cNvCxnSpPr>
          <p:nvPr/>
        </p:nvCxnSpPr>
        <p:spPr>
          <a:xfrm flipV="1">
            <a:off x="7974305" y="2376276"/>
            <a:ext cx="40275" cy="52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接连接符 774">
            <a:extLst>
              <a:ext uri="{FF2B5EF4-FFF2-40B4-BE49-F238E27FC236}">
                <a16:creationId xmlns:a16="http://schemas.microsoft.com/office/drawing/2014/main" id="{1A9A7C59-5E00-4378-A88D-801AAE0D0D5F}"/>
              </a:ext>
            </a:extLst>
          </p:cNvPr>
          <p:cNvCxnSpPr>
            <a:cxnSpLocks/>
          </p:cNvCxnSpPr>
          <p:nvPr/>
        </p:nvCxnSpPr>
        <p:spPr>
          <a:xfrm flipV="1">
            <a:off x="7077008" y="3959131"/>
            <a:ext cx="40275" cy="52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接连接符 775">
            <a:extLst>
              <a:ext uri="{FF2B5EF4-FFF2-40B4-BE49-F238E27FC236}">
                <a16:creationId xmlns:a16="http://schemas.microsoft.com/office/drawing/2014/main" id="{6BCFD972-CA56-4C62-8ECE-A2352378A959}"/>
              </a:ext>
            </a:extLst>
          </p:cNvPr>
          <p:cNvCxnSpPr>
            <a:cxnSpLocks/>
          </p:cNvCxnSpPr>
          <p:nvPr/>
        </p:nvCxnSpPr>
        <p:spPr>
          <a:xfrm flipH="1" flipV="1">
            <a:off x="7537157" y="3162438"/>
            <a:ext cx="22010" cy="73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接连接符 776">
            <a:extLst>
              <a:ext uri="{FF2B5EF4-FFF2-40B4-BE49-F238E27FC236}">
                <a16:creationId xmlns:a16="http://schemas.microsoft.com/office/drawing/2014/main" id="{BB484180-6187-4D60-8FC0-D6CFFA4753CD}"/>
              </a:ext>
            </a:extLst>
          </p:cNvPr>
          <p:cNvCxnSpPr>
            <a:cxnSpLocks/>
          </p:cNvCxnSpPr>
          <p:nvPr/>
        </p:nvCxnSpPr>
        <p:spPr>
          <a:xfrm flipH="1" flipV="1">
            <a:off x="9356174" y="3159704"/>
            <a:ext cx="22010" cy="73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接连接符 777">
            <a:extLst>
              <a:ext uri="{FF2B5EF4-FFF2-40B4-BE49-F238E27FC236}">
                <a16:creationId xmlns:a16="http://schemas.microsoft.com/office/drawing/2014/main" id="{0EFFA0FF-35B0-46F0-A871-87DC649537D7}"/>
              </a:ext>
            </a:extLst>
          </p:cNvPr>
          <p:cNvCxnSpPr>
            <a:cxnSpLocks/>
          </p:cNvCxnSpPr>
          <p:nvPr/>
        </p:nvCxnSpPr>
        <p:spPr>
          <a:xfrm flipH="1" flipV="1">
            <a:off x="5708682" y="3159642"/>
            <a:ext cx="22010" cy="73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接连接符 778">
            <a:extLst>
              <a:ext uri="{FF2B5EF4-FFF2-40B4-BE49-F238E27FC236}">
                <a16:creationId xmlns:a16="http://schemas.microsoft.com/office/drawing/2014/main" id="{D9CC6E8C-9D15-4F19-9FD3-8BAF3E2504D6}"/>
              </a:ext>
            </a:extLst>
          </p:cNvPr>
          <p:cNvCxnSpPr>
            <a:cxnSpLocks/>
          </p:cNvCxnSpPr>
          <p:nvPr/>
        </p:nvCxnSpPr>
        <p:spPr>
          <a:xfrm flipH="1" flipV="1">
            <a:off x="6636206" y="4746569"/>
            <a:ext cx="22010" cy="73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接连接符 779">
            <a:extLst>
              <a:ext uri="{FF2B5EF4-FFF2-40B4-BE49-F238E27FC236}">
                <a16:creationId xmlns:a16="http://schemas.microsoft.com/office/drawing/2014/main" id="{F0E37670-34C2-40E6-987C-82BDBEDA6480}"/>
              </a:ext>
            </a:extLst>
          </p:cNvPr>
          <p:cNvCxnSpPr>
            <a:cxnSpLocks/>
          </p:cNvCxnSpPr>
          <p:nvPr/>
        </p:nvCxnSpPr>
        <p:spPr>
          <a:xfrm flipH="1" flipV="1">
            <a:off x="8458585" y="4740872"/>
            <a:ext cx="22010" cy="73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接连接符 780">
            <a:extLst>
              <a:ext uri="{FF2B5EF4-FFF2-40B4-BE49-F238E27FC236}">
                <a16:creationId xmlns:a16="http://schemas.microsoft.com/office/drawing/2014/main" id="{BF35FF28-E447-48E5-AD9F-FC213FEF5CA2}"/>
              </a:ext>
            </a:extLst>
          </p:cNvPr>
          <p:cNvCxnSpPr>
            <a:cxnSpLocks/>
          </p:cNvCxnSpPr>
          <p:nvPr/>
        </p:nvCxnSpPr>
        <p:spPr>
          <a:xfrm flipH="1" flipV="1">
            <a:off x="10275598" y="4742465"/>
            <a:ext cx="22010" cy="73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" name="椭圆 829">
            <a:extLst>
              <a:ext uri="{FF2B5EF4-FFF2-40B4-BE49-F238E27FC236}">
                <a16:creationId xmlns:a16="http://schemas.microsoft.com/office/drawing/2014/main" id="{54CD76B0-7205-425D-8CC8-CD941108C529}"/>
              </a:ext>
            </a:extLst>
          </p:cNvPr>
          <p:cNvSpPr/>
          <p:nvPr/>
        </p:nvSpPr>
        <p:spPr>
          <a:xfrm flipV="1">
            <a:off x="1386081" y="2357148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1" name="椭圆 830">
            <a:extLst>
              <a:ext uri="{FF2B5EF4-FFF2-40B4-BE49-F238E27FC236}">
                <a16:creationId xmlns:a16="http://schemas.microsoft.com/office/drawing/2014/main" id="{C5DA716A-799C-4312-8288-22224C911832}"/>
              </a:ext>
            </a:extLst>
          </p:cNvPr>
          <p:cNvSpPr/>
          <p:nvPr/>
        </p:nvSpPr>
        <p:spPr>
          <a:xfrm flipV="1">
            <a:off x="1545651" y="2388938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2" name="椭圆 831">
            <a:extLst>
              <a:ext uri="{FF2B5EF4-FFF2-40B4-BE49-F238E27FC236}">
                <a16:creationId xmlns:a16="http://schemas.microsoft.com/office/drawing/2014/main" id="{E3B78C8B-CA0B-43EB-A341-66E983C493B7}"/>
              </a:ext>
            </a:extLst>
          </p:cNvPr>
          <p:cNvSpPr/>
          <p:nvPr/>
        </p:nvSpPr>
        <p:spPr>
          <a:xfrm flipV="1">
            <a:off x="1666301" y="2268288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3" name="椭圆 832">
            <a:extLst>
              <a:ext uri="{FF2B5EF4-FFF2-40B4-BE49-F238E27FC236}">
                <a16:creationId xmlns:a16="http://schemas.microsoft.com/office/drawing/2014/main" id="{08B62116-3585-4E5F-AEEF-87543B680E51}"/>
              </a:ext>
            </a:extLst>
          </p:cNvPr>
          <p:cNvSpPr/>
          <p:nvPr/>
        </p:nvSpPr>
        <p:spPr>
          <a:xfrm flipV="1">
            <a:off x="1624380" y="2099375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4" name="椭圆 833">
            <a:extLst>
              <a:ext uri="{FF2B5EF4-FFF2-40B4-BE49-F238E27FC236}">
                <a16:creationId xmlns:a16="http://schemas.microsoft.com/office/drawing/2014/main" id="{7F984869-6D68-4271-8A37-3F5522776682}"/>
              </a:ext>
            </a:extLst>
          </p:cNvPr>
          <p:cNvSpPr/>
          <p:nvPr/>
        </p:nvSpPr>
        <p:spPr>
          <a:xfrm flipV="1">
            <a:off x="1746617" y="1980312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5" name="椭圆 834">
            <a:extLst>
              <a:ext uri="{FF2B5EF4-FFF2-40B4-BE49-F238E27FC236}">
                <a16:creationId xmlns:a16="http://schemas.microsoft.com/office/drawing/2014/main" id="{32DC0AEF-6929-4E09-96B2-D976794FC58E}"/>
              </a:ext>
            </a:extLst>
          </p:cNvPr>
          <p:cNvSpPr/>
          <p:nvPr/>
        </p:nvSpPr>
        <p:spPr>
          <a:xfrm flipV="1">
            <a:off x="1909575" y="2029443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6" name="椭圆 835">
            <a:extLst>
              <a:ext uri="{FF2B5EF4-FFF2-40B4-BE49-F238E27FC236}">
                <a16:creationId xmlns:a16="http://schemas.microsoft.com/office/drawing/2014/main" id="{D8D1F96B-7A97-402F-AF6C-54103675D8C6}"/>
              </a:ext>
            </a:extLst>
          </p:cNvPr>
          <p:cNvSpPr/>
          <p:nvPr/>
        </p:nvSpPr>
        <p:spPr>
          <a:xfrm flipV="1">
            <a:off x="1954023" y="2194545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7" name="椭圆 836">
            <a:extLst>
              <a:ext uri="{FF2B5EF4-FFF2-40B4-BE49-F238E27FC236}">
                <a16:creationId xmlns:a16="http://schemas.microsoft.com/office/drawing/2014/main" id="{B33D2D81-47E9-4907-952B-F7C6B13F4C92}"/>
              </a:ext>
            </a:extLst>
          </p:cNvPr>
          <p:cNvSpPr/>
          <p:nvPr/>
        </p:nvSpPr>
        <p:spPr>
          <a:xfrm flipV="1">
            <a:off x="1830635" y="2311978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8" name="椭圆 837">
            <a:extLst>
              <a:ext uri="{FF2B5EF4-FFF2-40B4-BE49-F238E27FC236}">
                <a16:creationId xmlns:a16="http://schemas.microsoft.com/office/drawing/2014/main" id="{344D8944-5591-4C07-8F68-7C5AD0BBE707}"/>
              </a:ext>
            </a:extLst>
          </p:cNvPr>
          <p:cNvSpPr/>
          <p:nvPr/>
        </p:nvSpPr>
        <p:spPr>
          <a:xfrm flipV="1">
            <a:off x="2121148" y="2240540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9" name="椭圆 838">
            <a:extLst>
              <a:ext uri="{FF2B5EF4-FFF2-40B4-BE49-F238E27FC236}">
                <a16:creationId xmlns:a16="http://schemas.microsoft.com/office/drawing/2014/main" id="{DEA1F7B9-E80E-484B-A3D5-AEA2C89F1C23}"/>
              </a:ext>
            </a:extLst>
          </p:cNvPr>
          <p:cNvSpPr/>
          <p:nvPr/>
        </p:nvSpPr>
        <p:spPr>
          <a:xfrm flipV="1">
            <a:off x="2172126" y="2388938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2" name="椭圆 851">
            <a:extLst>
              <a:ext uri="{FF2B5EF4-FFF2-40B4-BE49-F238E27FC236}">
                <a16:creationId xmlns:a16="http://schemas.microsoft.com/office/drawing/2014/main" id="{C9F548FA-AB77-44FA-889E-628AF80E4BA5}"/>
              </a:ext>
            </a:extLst>
          </p:cNvPr>
          <p:cNvSpPr/>
          <p:nvPr/>
        </p:nvSpPr>
        <p:spPr>
          <a:xfrm flipV="1">
            <a:off x="1703713" y="1813224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3" name="椭圆 852">
            <a:extLst>
              <a:ext uri="{FF2B5EF4-FFF2-40B4-BE49-F238E27FC236}">
                <a16:creationId xmlns:a16="http://schemas.microsoft.com/office/drawing/2014/main" id="{8F7FE59B-7A00-4E3C-B280-0746765D041F}"/>
              </a:ext>
            </a:extLst>
          </p:cNvPr>
          <p:cNvSpPr/>
          <p:nvPr/>
        </p:nvSpPr>
        <p:spPr>
          <a:xfrm flipV="1">
            <a:off x="1810197" y="1692157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4" name="椭圆 853">
            <a:extLst>
              <a:ext uri="{FF2B5EF4-FFF2-40B4-BE49-F238E27FC236}">
                <a16:creationId xmlns:a16="http://schemas.microsoft.com/office/drawing/2014/main" id="{81A6A9AA-BD2E-4E7E-AFD0-8B87CA2CAE2C}"/>
              </a:ext>
            </a:extLst>
          </p:cNvPr>
          <p:cNvSpPr/>
          <p:nvPr/>
        </p:nvSpPr>
        <p:spPr>
          <a:xfrm flipV="1">
            <a:off x="1586371" y="2514075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5" name="椭圆 854">
            <a:extLst>
              <a:ext uri="{FF2B5EF4-FFF2-40B4-BE49-F238E27FC236}">
                <a16:creationId xmlns:a16="http://schemas.microsoft.com/office/drawing/2014/main" id="{6EB7BB01-8831-4E85-B0F3-07474564B70C}"/>
              </a:ext>
            </a:extLst>
          </p:cNvPr>
          <p:cNvSpPr/>
          <p:nvPr/>
        </p:nvSpPr>
        <p:spPr>
          <a:xfrm flipV="1">
            <a:off x="1869204" y="2438303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6" name="椭圆 855">
            <a:extLst>
              <a:ext uri="{FF2B5EF4-FFF2-40B4-BE49-F238E27FC236}">
                <a16:creationId xmlns:a16="http://schemas.microsoft.com/office/drawing/2014/main" id="{F299132D-765B-48D5-9821-6196576E3AC8}"/>
              </a:ext>
            </a:extLst>
          </p:cNvPr>
          <p:cNvSpPr/>
          <p:nvPr/>
        </p:nvSpPr>
        <p:spPr>
          <a:xfrm flipV="1">
            <a:off x="1522791" y="2076515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7" name="椭圆 856">
            <a:extLst>
              <a:ext uri="{FF2B5EF4-FFF2-40B4-BE49-F238E27FC236}">
                <a16:creationId xmlns:a16="http://schemas.microsoft.com/office/drawing/2014/main" id="{CBD4ADCC-0028-4AFC-82B3-957D943E310B}"/>
              </a:ext>
            </a:extLst>
          </p:cNvPr>
          <p:cNvSpPr/>
          <p:nvPr/>
        </p:nvSpPr>
        <p:spPr>
          <a:xfrm flipV="1">
            <a:off x="1595168" y="1796250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8" name="椭圆 857">
            <a:extLst>
              <a:ext uri="{FF2B5EF4-FFF2-40B4-BE49-F238E27FC236}">
                <a16:creationId xmlns:a16="http://schemas.microsoft.com/office/drawing/2014/main" id="{82312994-856B-4883-A98A-1A30AC2F8F43}"/>
              </a:ext>
            </a:extLst>
          </p:cNvPr>
          <p:cNvSpPr/>
          <p:nvPr/>
        </p:nvSpPr>
        <p:spPr>
          <a:xfrm flipV="1">
            <a:off x="2008075" y="1952688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9" name="椭圆 858">
            <a:extLst>
              <a:ext uri="{FF2B5EF4-FFF2-40B4-BE49-F238E27FC236}">
                <a16:creationId xmlns:a16="http://schemas.microsoft.com/office/drawing/2014/main" id="{B01E7372-53D8-40F4-A0DD-9D763A6B0718}"/>
              </a:ext>
            </a:extLst>
          </p:cNvPr>
          <p:cNvSpPr/>
          <p:nvPr/>
        </p:nvSpPr>
        <p:spPr>
          <a:xfrm flipV="1">
            <a:off x="2214434" y="2158191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2" name="直接连接符 791">
            <a:extLst>
              <a:ext uri="{FF2B5EF4-FFF2-40B4-BE49-F238E27FC236}">
                <a16:creationId xmlns:a16="http://schemas.microsoft.com/office/drawing/2014/main" id="{CC991C78-105D-4D61-8C56-717C350BEAD7}"/>
              </a:ext>
            </a:extLst>
          </p:cNvPr>
          <p:cNvCxnSpPr>
            <a:cxnSpLocks/>
          </p:cNvCxnSpPr>
          <p:nvPr/>
        </p:nvCxnSpPr>
        <p:spPr>
          <a:xfrm>
            <a:off x="1449661" y="2393172"/>
            <a:ext cx="89884" cy="15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直接连接符 792">
            <a:extLst>
              <a:ext uri="{FF2B5EF4-FFF2-40B4-BE49-F238E27FC236}">
                <a16:creationId xmlns:a16="http://schemas.microsoft.com/office/drawing/2014/main" id="{A65799BB-21FF-4C82-94A6-550E05AFB6D4}"/>
              </a:ext>
            </a:extLst>
          </p:cNvPr>
          <p:cNvCxnSpPr>
            <a:cxnSpLocks/>
          </p:cNvCxnSpPr>
          <p:nvPr/>
        </p:nvCxnSpPr>
        <p:spPr>
          <a:xfrm>
            <a:off x="1595168" y="2452518"/>
            <a:ext cx="14063" cy="476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直接连接符 793">
            <a:extLst>
              <a:ext uri="{FF2B5EF4-FFF2-40B4-BE49-F238E27FC236}">
                <a16:creationId xmlns:a16="http://schemas.microsoft.com/office/drawing/2014/main" id="{778CB2E3-4CED-4B30-9BC9-B583E0E8D7A0}"/>
              </a:ext>
            </a:extLst>
          </p:cNvPr>
          <p:cNvCxnSpPr>
            <a:cxnSpLocks/>
          </p:cNvCxnSpPr>
          <p:nvPr/>
        </p:nvCxnSpPr>
        <p:spPr>
          <a:xfrm flipV="1">
            <a:off x="1609231" y="2326370"/>
            <a:ext cx="63580" cy="625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直接连接符 794">
            <a:extLst>
              <a:ext uri="{FF2B5EF4-FFF2-40B4-BE49-F238E27FC236}">
                <a16:creationId xmlns:a16="http://schemas.microsoft.com/office/drawing/2014/main" id="{2E961E69-C8F3-44A6-9EF3-D489A459E25F}"/>
              </a:ext>
            </a:extLst>
          </p:cNvPr>
          <p:cNvCxnSpPr>
            <a:cxnSpLocks/>
          </p:cNvCxnSpPr>
          <p:nvPr/>
        </p:nvCxnSpPr>
        <p:spPr>
          <a:xfrm flipH="1" flipV="1">
            <a:off x="1736391" y="2311978"/>
            <a:ext cx="92556" cy="19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直接连接符 795">
            <a:extLst>
              <a:ext uri="{FF2B5EF4-FFF2-40B4-BE49-F238E27FC236}">
                <a16:creationId xmlns:a16="http://schemas.microsoft.com/office/drawing/2014/main" id="{906C987B-9837-4F21-BD2D-780D53E9B591}"/>
              </a:ext>
            </a:extLst>
          </p:cNvPr>
          <p:cNvCxnSpPr>
            <a:cxnSpLocks/>
          </p:cNvCxnSpPr>
          <p:nvPr/>
        </p:nvCxnSpPr>
        <p:spPr>
          <a:xfrm flipH="1" flipV="1">
            <a:off x="1668515" y="2170364"/>
            <a:ext cx="19445" cy="960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直接连接符 796">
            <a:extLst>
              <a:ext uri="{FF2B5EF4-FFF2-40B4-BE49-F238E27FC236}">
                <a16:creationId xmlns:a16="http://schemas.microsoft.com/office/drawing/2014/main" id="{83D17272-7D46-4E43-A160-B5BD4C6172CE}"/>
              </a:ext>
            </a:extLst>
          </p:cNvPr>
          <p:cNvCxnSpPr>
            <a:cxnSpLocks/>
          </p:cNvCxnSpPr>
          <p:nvPr/>
        </p:nvCxnSpPr>
        <p:spPr>
          <a:xfrm flipH="1">
            <a:off x="1687960" y="2043892"/>
            <a:ext cx="67749" cy="55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直接连接符 797">
            <a:extLst>
              <a:ext uri="{FF2B5EF4-FFF2-40B4-BE49-F238E27FC236}">
                <a16:creationId xmlns:a16="http://schemas.microsoft.com/office/drawing/2014/main" id="{4B59297B-C3FF-419D-9857-C18ABC2F173A}"/>
              </a:ext>
            </a:extLst>
          </p:cNvPr>
          <p:cNvCxnSpPr>
            <a:cxnSpLocks/>
          </p:cNvCxnSpPr>
          <p:nvPr/>
        </p:nvCxnSpPr>
        <p:spPr>
          <a:xfrm flipH="1" flipV="1">
            <a:off x="1819289" y="2019140"/>
            <a:ext cx="90286" cy="247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直接连接符 798">
            <a:extLst>
              <a:ext uri="{FF2B5EF4-FFF2-40B4-BE49-F238E27FC236}">
                <a16:creationId xmlns:a16="http://schemas.microsoft.com/office/drawing/2014/main" id="{91E0B045-80E9-462F-93B6-F9A185802A21}"/>
              </a:ext>
            </a:extLst>
          </p:cNvPr>
          <p:cNvCxnSpPr>
            <a:cxnSpLocks/>
          </p:cNvCxnSpPr>
          <p:nvPr/>
        </p:nvCxnSpPr>
        <p:spPr>
          <a:xfrm flipH="1" flipV="1">
            <a:off x="1954928" y="2093023"/>
            <a:ext cx="26646" cy="95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直接连接符 799">
            <a:extLst>
              <a:ext uri="{FF2B5EF4-FFF2-40B4-BE49-F238E27FC236}">
                <a16:creationId xmlns:a16="http://schemas.microsoft.com/office/drawing/2014/main" id="{EE7E3173-DEBE-401C-9ECF-53A65C3D8DCB}"/>
              </a:ext>
            </a:extLst>
          </p:cNvPr>
          <p:cNvCxnSpPr>
            <a:cxnSpLocks/>
          </p:cNvCxnSpPr>
          <p:nvPr/>
        </p:nvCxnSpPr>
        <p:spPr>
          <a:xfrm flipV="1">
            <a:off x="1887705" y="2247451"/>
            <a:ext cx="75850" cy="71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直接连接符 800">
            <a:extLst>
              <a:ext uri="{FF2B5EF4-FFF2-40B4-BE49-F238E27FC236}">
                <a16:creationId xmlns:a16="http://schemas.microsoft.com/office/drawing/2014/main" id="{69D0FEE0-D573-4298-8555-B01A9ADA1519}"/>
              </a:ext>
            </a:extLst>
          </p:cNvPr>
          <p:cNvCxnSpPr>
            <a:cxnSpLocks/>
          </p:cNvCxnSpPr>
          <p:nvPr/>
        </p:nvCxnSpPr>
        <p:spPr>
          <a:xfrm flipH="1" flipV="1">
            <a:off x="2028692" y="2240540"/>
            <a:ext cx="92456" cy="17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直接连接符 801">
            <a:extLst>
              <a:ext uri="{FF2B5EF4-FFF2-40B4-BE49-F238E27FC236}">
                <a16:creationId xmlns:a16="http://schemas.microsoft.com/office/drawing/2014/main" id="{B32BD8AC-2B1E-414E-AD5C-AB643042F835}"/>
              </a:ext>
            </a:extLst>
          </p:cNvPr>
          <p:cNvCxnSpPr>
            <a:cxnSpLocks/>
          </p:cNvCxnSpPr>
          <p:nvPr/>
        </p:nvCxnSpPr>
        <p:spPr>
          <a:xfrm flipH="1" flipV="1">
            <a:off x="1876241" y="2375558"/>
            <a:ext cx="8987" cy="584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直接连接符 802">
            <a:extLst>
              <a:ext uri="{FF2B5EF4-FFF2-40B4-BE49-F238E27FC236}">
                <a16:creationId xmlns:a16="http://schemas.microsoft.com/office/drawing/2014/main" id="{17F3CDAA-3F7A-4E97-9219-497889AAE1F2}"/>
              </a:ext>
            </a:extLst>
          </p:cNvPr>
          <p:cNvCxnSpPr>
            <a:cxnSpLocks/>
          </p:cNvCxnSpPr>
          <p:nvPr/>
        </p:nvCxnSpPr>
        <p:spPr>
          <a:xfrm flipH="1" flipV="1">
            <a:off x="2165775" y="2302195"/>
            <a:ext cx="30840" cy="88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直接连接符 803">
            <a:extLst>
              <a:ext uri="{FF2B5EF4-FFF2-40B4-BE49-F238E27FC236}">
                <a16:creationId xmlns:a16="http://schemas.microsoft.com/office/drawing/2014/main" id="{DCE2B8B0-3DCE-4959-B1A7-9903EF935B03}"/>
              </a:ext>
            </a:extLst>
          </p:cNvPr>
          <p:cNvCxnSpPr>
            <a:cxnSpLocks/>
          </p:cNvCxnSpPr>
          <p:nvPr/>
        </p:nvCxnSpPr>
        <p:spPr>
          <a:xfrm flipH="1">
            <a:off x="2178427" y="2201744"/>
            <a:ext cx="46266" cy="38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直接连接符 822">
            <a:extLst>
              <a:ext uri="{FF2B5EF4-FFF2-40B4-BE49-F238E27FC236}">
                <a16:creationId xmlns:a16="http://schemas.microsoft.com/office/drawing/2014/main" id="{168960F7-9151-4DE2-ADFA-89F3F3D82AFF}"/>
              </a:ext>
            </a:extLst>
          </p:cNvPr>
          <p:cNvCxnSpPr>
            <a:cxnSpLocks/>
          </p:cNvCxnSpPr>
          <p:nvPr/>
        </p:nvCxnSpPr>
        <p:spPr>
          <a:xfrm flipH="1" flipV="1">
            <a:off x="1748808" y="1880989"/>
            <a:ext cx="26646" cy="95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直接连接符 823">
            <a:extLst>
              <a:ext uri="{FF2B5EF4-FFF2-40B4-BE49-F238E27FC236}">
                <a16:creationId xmlns:a16="http://schemas.microsoft.com/office/drawing/2014/main" id="{B28E0D3B-C0A0-4D44-A606-6738596C2BD0}"/>
              </a:ext>
            </a:extLst>
          </p:cNvPr>
          <p:cNvCxnSpPr>
            <a:cxnSpLocks/>
          </p:cNvCxnSpPr>
          <p:nvPr/>
        </p:nvCxnSpPr>
        <p:spPr>
          <a:xfrm flipV="1">
            <a:off x="1973155" y="1991501"/>
            <a:ext cx="43289" cy="45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直接连接符 824">
            <a:extLst>
              <a:ext uri="{FF2B5EF4-FFF2-40B4-BE49-F238E27FC236}">
                <a16:creationId xmlns:a16="http://schemas.microsoft.com/office/drawing/2014/main" id="{CE6A47B1-4AC5-4560-8AF2-88BECCD8B49E}"/>
              </a:ext>
            </a:extLst>
          </p:cNvPr>
          <p:cNvCxnSpPr>
            <a:cxnSpLocks/>
          </p:cNvCxnSpPr>
          <p:nvPr/>
        </p:nvCxnSpPr>
        <p:spPr>
          <a:xfrm flipV="1">
            <a:off x="1761786" y="1750531"/>
            <a:ext cx="63580" cy="71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直接连接符 825">
            <a:extLst>
              <a:ext uri="{FF2B5EF4-FFF2-40B4-BE49-F238E27FC236}">
                <a16:creationId xmlns:a16="http://schemas.microsoft.com/office/drawing/2014/main" id="{F2C48A40-1C7B-4F8A-91C1-ADCA4CA25E08}"/>
              </a:ext>
            </a:extLst>
          </p:cNvPr>
          <p:cNvCxnSpPr>
            <a:cxnSpLocks/>
          </p:cNvCxnSpPr>
          <p:nvPr/>
        </p:nvCxnSpPr>
        <p:spPr>
          <a:xfrm>
            <a:off x="1639047" y="1821669"/>
            <a:ext cx="59044" cy="161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直接连接符 827">
            <a:extLst>
              <a:ext uri="{FF2B5EF4-FFF2-40B4-BE49-F238E27FC236}">
                <a16:creationId xmlns:a16="http://schemas.microsoft.com/office/drawing/2014/main" id="{363A4837-E4A1-4C91-95F5-E889E451B2D6}"/>
              </a:ext>
            </a:extLst>
          </p:cNvPr>
          <p:cNvCxnSpPr>
            <a:cxnSpLocks/>
          </p:cNvCxnSpPr>
          <p:nvPr/>
        </p:nvCxnSpPr>
        <p:spPr>
          <a:xfrm flipH="1" flipV="1">
            <a:off x="1571800" y="2104320"/>
            <a:ext cx="52580" cy="12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文本框 865">
            <a:extLst>
              <a:ext uri="{FF2B5EF4-FFF2-40B4-BE49-F238E27FC236}">
                <a16:creationId xmlns:a16="http://schemas.microsoft.com/office/drawing/2014/main" id="{98A2468A-F189-49C4-AB5D-59A050EA49D0}"/>
              </a:ext>
            </a:extLst>
          </p:cNvPr>
          <p:cNvSpPr txBox="1"/>
          <p:nvPr/>
        </p:nvSpPr>
        <p:spPr>
          <a:xfrm>
            <a:off x="249688" y="2031933"/>
            <a:ext cx="91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构建单元</a:t>
            </a:r>
          </a:p>
        </p:txBody>
      </p:sp>
      <p:sp>
        <p:nvSpPr>
          <p:cNvPr id="868" name="文本框 867">
            <a:extLst>
              <a:ext uri="{FF2B5EF4-FFF2-40B4-BE49-F238E27FC236}">
                <a16:creationId xmlns:a16="http://schemas.microsoft.com/office/drawing/2014/main" id="{A40BC40F-BE72-48B6-9091-08D8F85DB370}"/>
              </a:ext>
            </a:extLst>
          </p:cNvPr>
          <p:cNvSpPr txBox="1"/>
          <p:nvPr/>
        </p:nvSpPr>
        <p:spPr>
          <a:xfrm>
            <a:off x="249689" y="3392075"/>
            <a:ext cx="569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拓扑</a:t>
            </a:r>
          </a:p>
        </p:txBody>
      </p:sp>
      <p:pic>
        <p:nvPicPr>
          <p:cNvPr id="869" name="图片 868">
            <a:extLst>
              <a:ext uri="{FF2B5EF4-FFF2-40B4-BE49-F238E27FC236}">
                <a16:creationId xmlns:a16="http://schemas.microsoft.com/office/drawing/2014/main" id="{9170A54A-C1EF-47EF-9B59-10890DB76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09" y="3178667"/>
            <a:ext cx="921390" cy="866912"/>
          </a:xfrm>
          <a:prstGeom prst="rect">
            <a:avLst/>
          </a:prstGeom>
        </p:spPr>
      </p:pic>
      <p:sp>
        <p:nvSpPr>
          <p:cNvPr id="870" name="加号 869">
            <a:extLst>
              <a:ext uri="{FF2B5EF4-FFF2-40B4-BE49-F238E27FC236}">
                <a16:creationId xmlns:a16="http://schemas.microsoft.com/office/drawing/2014/main" id="{BDDF560A-A11A-4226-B3B5-E7FD7DFC7DD6}"/>
              </a:ext>
            </a:extLst>
          </p:cNvPr>
          <p:cNvSpPr/>
          <p:nvPr/>
        </p:nvSpPr>
        <p:spPr>
          <a:xfrm>
            <a:off x="895438" y="2666086"/>
            <a:ext cx="384388" cy="384388"/>
          </a:xfrm>
          <a:prstGeom prst="mathPlus">
            <a:avLst>
              <a:gd name="adj1" fmla="val 137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1" name="箭头: 右 870">
            <a:extLst>
              <a:ext uri="{FF2B5EF4-FFF2-40B4-BE49-F238E27FC236}">
                <a16:creationId xmlns:a16="http://schemas.microsoft.com/office/drawing/2014/main" id="{611B633C-E143-4640-8048-55F8D930C6C6}"/>
              </a:ext>
            </a:extLst>
          </p:cNvPr>
          <p:cNvSpPr/>
          <p:nvPr/>
        </p:nvSpPr>
        <p:spPr>
          <a:xfrm>
            <a:off x="2905185" y="2711586"/>
            <a:ext cx="978408" cy="304971"/>
          </a:xfrm>
          <a:prstGeom prst="rightArrow">
            <a:avLst>
              <a:gd name="adj1" fmla="val 34563"/>
              <a:gd name="adj2" fmla="val 8116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44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0E9A763-1E29-4801-9EE5-ED9149ACA716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C887B8E9-B311-4643-9D56-DEA9CE4EFA79}"/>
              </a:ext>
            </a:extLst>
          </p:cNvPr>
          <p:cNvSpPr/>
          <p:nvPr/>
        </p:nvSpPr>
        <p:spPr>
          <a:xfrm>
            <a:off x="3447714" y="2500468"/>
            <a:ext cx="1016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3B6FD68-140C-44B2-A0AD-161A3408ED0C}"/>
              </a:ext>
            </a:extLst>
          </p:cNvPr>
          <p:cNvGrpSpPr/>
          <p:nvPr/>
        </p:nvGrpSpPr>
        <p:grpSpPr>
          <a:xfrm>
            <a:off x="62186" y="1686050"/>
            <a:ext cx="3597679" cy="2810536"/>
            <a:chOff x="1053724" y="2997694"/>
            <a:chExt cx="3597679" cy="281053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34FD9E8-0C25-48B4-9BD2-6E14F7976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3724" y="2997694"/>
              <a:ext cx="3597679" cy="2810536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65E4B98-EA12-48CB-89F9-13D2CB44DE09}"/>
                </a:ext>
              </a:extLst>
            </p:cNvPr>
            <p:cNvSpPr/>
            <p:nvPr/>
          </p:nvSpPr>
          <p:spPr>
            <a:xfrm>
              <a:off x="2313296" y="35444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6D9DFB7-1825-41B4-9850-399633649E85}"/>
                </a:ext>
              </a:extLst>
            </p:cNvPr>
            <p:cNvSpPr/>
            <p:nvPr/>
          </p:nvSpPr>
          <p:spPr>
            <a:xfrm>
              <a:off x="3227696" y="40778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A95C675-CE49-434C-BC2F-1538154BD2A6}"/>
                </a:ext>
              </a:extLst>
            </p:cNvPr>
            <p:cNvSpPr/>
            <p:nvPr/>
          </p:nvSpPr>
          <p:spPr>
            <a:xfrm>
              <a:off x="1384695" y="40778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73B33FA-28E6-4BAE-8BE4-E9EBF212AC47}"/>
                </a:ext>
              </a:extLst>
            </p:cNvPr>
            <p:cNvSpPr/>
            <p:nvPr/>
          </p:nvSpPr>
          <p:spPr>
            <a:xfrm>
              <a:off x="3202294" y="5158024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DF53438-7504-4E5C-9CCE-2C5F37C1F3F3}"/>
              </a:ext>
            </a:extLst>
          </p:cNvPr>
          <p:cNvGrpSpPr/>
          <p:nvPr/>
        </p:nvGrpSpPr>
        <p:grpSpPr>
          <a:xfrm>
            <a:off x="4717829" y="2906187"/>
            <a:ext cx="2747434" cy="1581150"/>
            <a:chOff x="5390929" y="2391837"/>
            <a:chExt cx="2747434" cy="158115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43234DE-FF86-4F93-A7BB-4B191FC91092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C62285F-5C70-46FB-8DF2-B3FB0A1B8516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平行四边形 14">
              <a:extLst>
                <a:ext uri="{FF2B5EF4-FFF2-40B4-BE49-F238E27FC236}">
                  <a16:creationId xmlns:a16="http://schemas.microsoft.com/office/drawing/2014/main" id="{DD66C2CB-132F-4C45-9FBF-0466688C45CE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C69CB32-68B6-4B1C-99AA-104C80C2A605}"/>
              </a:ext>
            </a:extLst>
          </p:cNvPr>
          <p:cNvGrpSpPr/>
          <p:nvPr/>
        </p:nvGrpSpPr>
        <p:grpSpPr>
          <a:xfrm>
            <a:off x="6541802" y="2906222"/>
            <a:ext cx="2747434" cy="1581150"/>
            <a:chOff x="5390929" y="2391837"/>
            <a:chExt cx="2747434" cy="158115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AF2752D-322A-48A0-B72D-C9A9E4DD0CD3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13939EC-A01A-4BF2-A1CA-A77FB8BA44BB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11870571-E8D5-48A9-9D78-89A0E9FA9DF4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5A70313-53BC-480D-9478-CE4B82D296EA}"/>
              </a:ext>
            </a:extLst>
          </p:cNvPr>
          <p:cNvGrpSpPr/>
          <p:nvPr/>
        </p:nvGrpSpPr>
        <p:grpSpPr>
          <a:xfrm>
            <a:off x="8367427" y="2906222"/>
            <a:ext cx="2747434" cy="1581150"/>
            <a:chOff x="5390929" y="2391837"/>
            <a:chExt cx="2747434" cy="1581150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DC8D21A2-BFAD-42AA-A0D8-0715B79D0FAE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7499C22-B966-4585-B30D-5549BE3D532A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17ADA5B3-8AD4-48A7-AFB6-C9EB6E3768EA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7965E28-55B4-42B7-BDA8-52E3BC8A48EF}"/>
              </a:ext>
            </a:extLst>
          </p:cNvPr>
          <p:cNvGrpSpPr/>
          <p:nvPr/>
        </p:nvGrpSpPr>
        <p:grpSpPr>
          <a:xfrm>
            <a:off x="5640697" y="4488184"/>
            <a:ext cx="2747434" cy="1581150"/>
            <a:chOff x="5390929" y="2391837"/>
            <a:chExt cx="2747434" cy="1581150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13378C3-16C7-4946-A0E2-1AAB06954902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F2C2F0F-9088-43B1-8E1D-884056355CFE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9774301B-4BAE-454E-A85D-B244C6E99205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E31E52D-C39C-4349-B45A-8164E7094BBD}"/>
              </a:ext>
            </a:extLst>
          </p:cNvPr>
          <p:cNvGrpSpPr/>
          <p:nvPr/>
        </p:nvGrpSpPr>
        <p:grpSpPr>
          <a:xfrm>
            <a:off x="7464670" y="4488219"/>
            <a:ext cx="2747434" cy="1581150"/>
            <a:chOff x="5390929" y="2391837"/>
            <a:chExt cx="2747434" cy="158115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83CEF6F-5857-4325-989B-4AD5DFD1E297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39F1A9F-2EF9-4029-93A0-917A524F62F5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EAAA45C9-C668-4338-814C-8C4221E3B6C7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23DF908-693F-437E-B2E3-A70161C27334}"/>
              </a:ext>
            </a:extLst>
          </p:cNvPr>
          <p:cNvGrpSpPr/>
          <p:nvPr/>
        </p:nvGrpSpPr>
        <p:grpSpPr>
          <a:xfrm>
            <a:off x="9290295" y="4488219"/>
            <a:ext cx="2747434" cy="1581150"/>
            <a:chOff x="5390929" y="2391837"/>
            <a:chExt cx="2747434" cy="1581150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5FCA3D7-2553-48E4-ABBF-F1485C8170F7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2A8EF7AA-DDD6-441F-A7ED-A90246BB3027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平行四边形 34">
              <a:extLst>
                <a:ext uri="{FF2B5EF4-FFF2-40B4-BE49-F238E27FC236}">
                  <a16:creationId xmlns:a16="http://schemas.microsoft.com/office/drawing/2014/main" id="{409EF12A-FB23-447C-9355-840B07E6E906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BA8DACA-4FD6-4E8D-9EEE-AB3432F4735A}"/>
              </a:ext>
            </a:extLst>
          </p:cNvPr>
          <p:cNvGrpSpPr/>
          <p:nvPr/>
        </p:nvGrpSpPr>
        <p:grpSpPr>
          <a:xfrm>
            <a:off x="3791942" y="1323892"/>
            <a:ext cx="2747434" cy="1581150"/>
            <a:chOff x="5390929" y="2391837"/>
            <a:chExt cx="2747434" cy="1581150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22C45DF-0649-475A-B9A8-FD128E396472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C6BDF06-2A9B-4E14-B411-C04D5F00A868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>
              <a:extLst>
                <a:ext uri="{FF2B5EF4-FFF2-40B4-BE49-F238E27FC236}">
                  <a16:creationId xmlns:a16="http://schemas.microsoft.com/office/drawing/2014/main" id="{F6D4F7CB-F5B8-456E-A1E4-B85E3BB81514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AF4327C-24AB-45F1-AC6C-B0D0C9D4F3BD}"/>
              </a:ext>
            </a:extLst>
          </p:cNvPr>
          <p:cNvGrpSpPr/>
          <p:nvPr/>
        </p:nvGrpSpPr>
        <p:grpSpPr>
          <a:xfrm>
            <a:off x="5615915" y="1323927"/>
            <a:ext cx="2747434" cy="1581150"/>
            <a:chOff x="5390929" y="2391837"/>
            <a:chExt cx="2747434" cy="1581150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9C0E7935-E56A-4DEE-A9B0-EFCBD214E9CB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53417BE3-8FA3-47E2-9C26-8638762A2363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>
              <a:extLst>
                <a:ext uri="{FF2B5EF4-FFF2-40B4-BE49-F238E27FC236}">
                  <a16:creationId xmlns:a16="http://schemas.microsoft.com/office/drawing/2014/main" id="{E33F5238-429B-4CF4-B1C2-F89EBD3FCC4C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4683038-5282-4930-A7FD-C79DF4CCA1D1}"/>
              </a:ext>
            </a:extLst>
          </p:cNvPr>
          <p:cNvGrpSpPr/>
          <p:nvPr/>
        </p:nvGrpSpPr>
        <p:grpSpPr>
          <a:xfrm>
            <a:off x="7441540" y="1323927"/>
            <a:ext cx="2747434" cy="1581150"/>
            <a:chOff x="5390929" y="2391837"/>
            <a:chExt cx="2747434" cy="1581150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61F517AD-319F-4FC4-B6E5-57378AB75275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08A3F1BB-0E85-454B-96AD-9B7D789B9B7F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>
              <a:extLst>
                <a:ext uri="{FF2B5EF4-FFF2-40B4-BE49-F238E27FC236}">
                  <a16:creationId xmlns:a16="http://schemas.microsoft.com/office/drawing/2014/main" id="{9330B01C-8CF2-4619-BA3E-6ACEF3932D2E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834B206-D6F2-47C1-9F06-E07EF655B8F9}"/>
              </a:ext>
            </a:extLst>
          </p:cNvPr>
          <p:cNvCxnSpPr>
            <a:cxnSpLocks/>
          </p:cNvCxnSpPr>
          <p:nvPr/>
        </p:nvCxnSpPr>
        <p:spPr>
          <a:xfrm>
            <a:off x="5890314" y="3560593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C5CC110-26BE-4A3A-8BB8-4769F909FAFD}"/>
              </a:ext>
            </a:extLst>
          </p:cNvPr>
          <p:cNvCxnSpPr>
            <a:cxnSpLocks/>
          </p:cNvCxnSpPr>
          <p:nvPr/>
        </p:nvCxnSpPr>
        <p:spPr>
          <a:xfrm>
            <a:off x="7715868" y="355735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5AB3A85-5AB5-4B18-B9A8-6591B8B64655}"/>
              </a:ext>
            </a:extLst>
          </p:cNvPr>
          <p:cNvCxnSpPr>
            <a:cxnSpLocks/>
          </p:cNvCxnSpPr>
          <p:nvPr/>
        </p:nvCxnSpPr>
        <p:spPr>
          <a:xfrm>
            <a:off x="9541419" y="3549243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1B13433-4A72-4CA3-8ACB-24ADB262DDD3}"/>
              </a:ext>
            </a:extLst>
          </p:cNvPr>
          <p:cNvCxnSpPr>
            <a:cxnSpLocks/>
          </p:cNvCxnSpPr>
          <p:nvPr/>
        </p:nvCxnSpPr>
        <p:spPr>
          <a:xfrm>
            <a:off x="4972675" y="198147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A4E34AD-D514-45F1-B2E8-149CF810C689}"/>
              </a:ext>
            </a:extLst>
          </p:cNvPr>
          <p:cNvCxnSpPr>
            <a:cxnSpLocks/>
          </p:cNvCxnSpPr>
          <p:nvPr/>
        </p:nvCxnSpPr>
        <p:spPr>
          <a:xfrm>
            <a:off x="6798229" y="1978234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2683E0E-F9EF-4230-979E-A61A10966514}"/>
              </a:ext>
            </a:extLst>
          </p:cNvPr>
          <p:cNvCxnSpPr>
            <a:cxnSpLocks/>
          </p:cNvCxnSpPr>
          <p:nvPr/>
        </p:nvCxnSpPr>
        <p:spPr>
          <a:xfrm>
            <a:off x="8623780" y="197012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1F86E9D-98C6-4D58-867A-9B89ED2F0728}"/>
              </a:ext>
            </a:extLst>
          </p:cNvPr>
          <p:cNvCxnSpPr>
            <a:cxnSpLocks/>
          </p:cNvCxnSpPr>
          <p:nvPr/>
        </p:nvCxnSpPr>
        <p:spPr>
          <a:xfrm>
            <a:off x="6812814" y="516403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4CFF01B-1A30-412E-899A-752648385C68}"/>
              </a:ext>
            </a:extLst>
          </p:cNvPr>
          <p:cNvCxnSpPr>
            <a:cxnSpLocks/>
          </p:cNvCxnSpPr>
          <p:nvPr/>
        </p:nvCxnSpPr>
        <p:spPr>
          <a:xfrm>
            <a:off x="8638368" y="5160789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8856518-9B48-4257-ADD8-3B0D50E7C447}"/>
              </a:ext>
            </a:extLst>
          </p:cNvPr>
          <p:cNvCxnSpPr>
            <a:cxnSpLocks/>
          </p:cNvCxnSpPr>
          <p:nvPr/>
        </p:nvCxnSpPr>
        <p:spPr>
          <a:xfrm>
            <a:off x="10463919" y="515268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453B9E7-9DAA-4F72-8C7C-CF52ECF7B12E}"/>
              </a:ext>
            </a:extLst>
          </p:cNvPr>
          <p:cNvCxnSpPr>
            <a:cxnSpLocks/>
          </p:cNvCxnSpPr>
          <p:nvPr/>
        </p:nvCxnSpPr>
        <p:spPr>
          <a:xfrm>
            <a:off x="5615915" y="2698230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35D50A9-BE7E-4FEF-9BE2-3D8D61F3D152}"/>
              </a:ext>
            </a:extLst>
          </p:cNvPr>
          <p:cNvCxnSpPr>
            <a:cxnSpLocks/>
          </p:cNvCxnSpPr>
          <p:nvPr/>
        </p:nvCxnSpPr>
        <p:spPr>
          <a:xfrm>
            <a:off x="7460919" y="2690122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526CBC8-0B2E-4BBA-A739-578340F18DF7}"/>
              </a:ext>
            </a:extLst>
          </p:cNvPr>
          <p:cNvCxnSpPr>
            <a:cxnSpLocks/>
          </p:cNvCxnSpPr>
          <p:nvPr/>
        </p:nvCxnSpPr>
        <p:spPr>
          <a:xfrm>
            <a:off x="9281608" y="2686878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A1F01AF5-0E31-4CFC-A686-BFBCD9750C9E}"/>
              </a:ext>
            </a:extLst>
          </p:cNvPr>
          <p:cNvCxnSpPr>
            <a:cxnSpLocks/>
          </p:cNvCxnSpPr>
          <p:nvPr/>
        </p:nvCxnSpPr>
        <p:spPr>
          <a:xfrm>
            <a:off x="6531933" y="4275728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4D068F3-DAEC-41FD-8D27-DD89AF4A3637}"/>
              </a:ext>
            </a:extLst>
          </p:cNvPr>
          <p:cNvCxnSpPr>
            <a:cxnSpLocks/>
          </p:cNvCxnSpPr>
          <p:nvPr/>
        </p:nvCxnSpPr>
        <p:spPr>
          <a:xfrm>
            <a:off x="8376937" y="4267620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6577E3B-0D81-45E6-9BC2-85E971623191}"/>
              </a:ext>
            </a:extLst>
          </p:cNvPr>
          <p:cNvCxnSpPr>
            <a:cxnSpLocks/>
          </p:cNvCxnSpPr>
          <p:nvPr/>
        </p:nvCxnSpPr>
        <p:spPr>
          <a:xfrm>
            <a:off x="10197626" y="4264376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6CCF2F66-A32C-4541-BD6C-B5EFEFA4BE31}"/>
              </a:ext>
            </a:extLst>
          </p:cNvPr>
          <p:cNvCxnSpPr>
            <a:cxnSpLocks/>
          </p:cNvCxnSpPr>
          <p:nvPr/>
        </p:nvCxnSpPr>
        <p:spPr>
          <a:xfrm flipH="1">
            <a:off x="5880068" y="1988223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431AD9A4-DD85-4425-A7A7-EDAF8FBDB61D}"/>
              </a:ext>
            </a:extLst>
          </p:cNvPr>
          <p:cNvCxnSpPr>
            <a:cxnSpLocks/>
          </p:cNvCxnSpPr>
          <p:nvPr/>
        </p:nvCxnSpPr>
        <p:spPr>
          <a:xfrm flipH="1">
            <a:off x="6805813" y="3575447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D0A05193-1488-4AC2-B8C0-75137CDE2905}"/>
              </a:ext>
            </a:extLst>
          </p:cNvPr>
          <p:cNvCxnSpPr>
            <a:cxnSpLocks/>
          </p:cNvCxnSpPr>
          <p:nvPr/>
        </p:nvCxnSpPr>
        <p:spPr>
          <a:xfrm flipH="1">
            <a:off x="7741288" y="5182127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4759A1E9-B202-49F3-AED6-46A2E03BA506}"/>
              </a:ext>
            </a:extLst>
          </p:cNvPr>
          <p:cNvCxnSpPr>
            <a:cxnSpLocks/>
          </p:cNvCxnSpPr>
          <p:nvPr/>
        </p:nvCxnSpPr>
        <p:spPr>
          <a:xfrm flipH="1">
            <a:off x="7691028" y="1970390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8EE63A7-76F9-4D44-B78C-602CD8CDF1CB}"/>
              </a:ext>
            </a:extLst>
          </p:cNvPr>
          <p:cNvCxnSpPr>
            <a:cxnSpLocks/>
          </p:cNvCxnSpPr>
          <p:nvPr/>
        </p:nvCxnSpPr>
        <p:spPr>
          <a:xfrm flipH="1">
            <a:off x="8616773" y="3557614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CC35670C-5266-47D8-ABF4-7F43FA1AEFD6}"/>
              </a:ext>
            </a:extLst>
          </p:cNvPr>
          <p:cNvCxnSpPr>
            <a:cxnSpLocks/>
          </p:cNvCxnSpPr>
          <p:nvPr/>
        </p:nvCxnSpPr>
        <p:spPr>
          <a:xfrm flipH="1">
            <a:off x="9552248" y="5164294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56E2E4F-1B34-445A-A5C8-EC28B04816FC}"/>
              </a:ext>
            </a:extLst>
          </p:cNvPr>
          <p:cNvGrpSpPr/>
          <p:nvPr/>
        </p:nvGrpSpPr>
        <p:grpSpPr>
          <a:xfrm>
            <a:off x="773973" y="5218851"/>
            <a:ext cx="874073" cy="867638"/>
            <a:chOff x="766218" y="5536594"/>
            <a:chExt cx="874073" cy="867638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54428E73-8B5C-40DE-840D-36C26C7C731C}"/>
                </a:ext>
              </a:extLst>
            </p:cNvPr>
            <p:cNvSpPr/>
            <p:nvPr/>
          </p:nvSpPr>
          <p:spPr>
            <a:xfrm flipV="1">
              <a:off x="766218" y="6201585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60D65FE-03F6-4B2B-AC98-6CEB3673F9F4}"/>
                </a:ext>
              </a:extLst>
            </p:cNvPr>
            <p:cNvSpPr/>
            <p:nvPr/>
          </p:nvSpPr>
          <p:spPr>
            <a:xfrm flipV="1">
              <a:off x="925788" y="623337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4DEF6E2E-F787-4BBF-87EE-4105A75D9C3C}"/>
                </a:ext>
              </a:extLst>
            </p:cNvPr>
            <p:cNvSpPr/>
            <p:nvPr/>
          </p:nvSpPr>
          <p:spPr>
            <a:xfrm flipV="1">
              <a:off x="1046438" y="611272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02FFEC3A-EA47-4D9B-8D76-411F42EB9547}"/>
                </a:ext>
              </a:extLst>
            </p:cNvPr>
            <p:cNvSpPr/>
            <p:nvPr/>
          </p:nvSpPr>
          <p:spPr>
            <a:xfrm flipV="1">
              <a:off x="1004517" y="594381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6AD5A39-CDDA-4DF6-BF99-E8BCA573D4A3}"/>
                </a:ext>
              </a:extLst>
            </p:cNvPr>
            <p:cNvSpPr/>
            <p:nvPr/>
          </p:nvSpPr>
          <p:spPr>
            <a:xfrm flipV="1">
              <a:off x="1126754" y="582474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8EA8D385-E049-4C85-B0CD-7D599BA698F0}"/>
                </a:ext>
              </a:extLst>
            </p:cNvPr>
            <p:cNvSpPr/>
            <p:nvPr/>
          </p:nvSpPr>
          <p:spPr>
            <a:xfrm flipV="1">
              <a:off x="1289712" y="587388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1CB4BA9-0E7F-4E2E-B556-F9A719F49884}"/>
                </a:ext>
              </a:extLst>
            </p:cNvPr>
            <p:cNvSpPr/>
            <p:nvPr/>
          </p:nvSpPr>
          <p:spPr>
            <a:xfrm flipV="1">
              <a:off x="1334160" y="603898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B30549E0-C970-4B83-83E2-ECE9092DFE00}"/>
                </a:ext>
              </a:extLst>
            </p:cNvPr>
            <p:cNvSpPr/>
            <p:nvPr/>
          </p:nvSpPr>
          <p:spPr>
            <a:xfrm flipV="1">
              <a:off x="1210772" y="615641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070D7A3F-BE1C-4DE8-9FCF-973DCCB34F2B}"/>
                </a:ext>
              </a:extLst>
            </p:cNvPr>
            <p:cNvSpPr/>
            <p:nvPr/>
          </p:nvSpPr>
          <p:spPr>
            <a:xfrm flipV="1">
              <a:off x="1501285" y="608497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9309DCAF-22AA-4FD9-B3D8-1714CCC8299B}"/>
                </a:ext>
              </a:extLst>
            </p:cNvPr>
            <p:cNvSpPr/>
            <p:nvPr/>
          </p:nvSpPr>
          <p:spPr>
            <a:xfrm flipV="1">
              <a:off x="1552263" y="6233375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AF30DD3-BEA2-4E38-A24C-9B499D5B25BF}"/>
                </a:ext>
              </a:extLst>
            </p:cNvPr>
            <p:cNvSpPr/>
            <p:nvPr/>
          </p:nvSpPr>
          <p:spPr>
            <a:xfrm flipV="1">
              <a:off x="1083850" y="565766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9D1A60B1-37B7-4197-945A-D51C74D92127}"/>
                </a:ext>
              </a:extLst>
            </p:cNvPr>
            <p:cNvSpPr/>
            <p:nvPr/>
          </p:nvSpPr>
          <p:spPr>
            <a:xfrm flipV="1">
              <a:off x="1190334" y="5536594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B98B029-C521-46EA-A082-C05789F539D7}"/>
                </a:ext>
              </a:extLst>
            </p:cNvPr>
            <p:cNvSpPr/>
            <p:nvPr/>
          </p:nvSpPr>
          <p:spPr>
            <a:xfrm flipV="1">
              <a:off x="966508" y="635851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FDB14155-B107-4FE7-9DE9-5546F710E7B9}"/>
                </a:ext>
              </a:extLst>
            </p:cNvPr>
            <p:cNvSpPr/>
            <p:nvPr/>
          </p:nvSpPr>
          <p:spPr>
            <a:xfrm flipV="1">
              <a:off x="1249341" y="628274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3870B915-0C38-4FD8-B430-232B0F5DAC70}"/>
                </a:ext>
              </a:extLst>
            </p:cNvPr>
            <p:cNvSpPr/>
            <p:nvPr/>
          </p:nvSpPr>
          <p:spPr>
            <a:xfrm flipV="1">
              <a:off x="902928" y="592095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4BCB29A5-E894-4727-9037-B2648F67C45F}"/>
                </a:ext>
              </a:extLst>
            </p:cNvPr>
            <p:cNvSpPr/>
            <p:nvPr/>
          </p:nvSpPr>
          <p:spPr>
            <a:xfrm flipV="1">
              <a:off x="975305" y="564068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01DFFEB4-5F53-4B53-A684-2C57C6172654}"/>
                </a:ext>
              </a:extLst>
            </p:cNvPr>
            <p:cNvSpPr/>
            <p:nvPr/>
          </p:nvSpPr>
          <p:spPr>
            <a:xfrm flipV="1">
              <a:off x="1388212" y="579712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9A8FF184-D9F1-478B-A70D-B9A8105D54B1}"/>
                </a:ext>
              </a:extLst>
            </p:cNvPr>
            <p:cNvSpPr/>
            <p:nvPr/>
          </p:nvSpPr>
          <p:spPr>
            <a:xfrm flipV="1">
              <a:off x="1594571" y="600262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A09FCF3D-DB44-4374-8E9F-3DA7FC6C3D00}"/>
                </a:ext>
              </a:extLst>
            </p:cNvPr>
            <p:cNvCxnSpPr>
              <a:cxnSpLocks/>
            </p:cNvCxnSpPr>
            <p:nvPr/>
          </p:nvCxnSpPr>
          <p:spPr>
            <a:xfrm>
              <a:off x="829798" y="6237609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AB62B24-3DE8-46D2-960D-73F7E3826486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5" y="6296955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9D912202-F810-4081-B125-B3318569CA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368" y="6170807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5C752001-AA13-4911-AC54-50C7E907BD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6528" y="6156415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3CB4B94B-B107-4061-8302-A0BD81B8C5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8652" y="6014801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2A1D37D4-3CBC-4A8B-9796-AB68D086EC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8097" y="5888329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5DE650DD-E04D-4701-9C7E-9D7E27DA8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9426" y="5863577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8FC6F3CA-59F6-430D-ABBF-8C660902E5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5065" y="5937460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DDAB01CE-20D5-492C-9470-E5940D6D1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7842" y="6091888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56502987-168D-49A9-936B-2ADD83E0E9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08829" y="6084977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C7D9E842-C070-42E1-9079-A9AEE8B8F5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56378" y="6219995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DA0616FB-EB3B-4BB7-93B9-17140681AA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5912" y="6146632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8BF2B96B-7583-4B4A-8665-FF8DD3310E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8564" y="6046181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EE51E99D-AC21-494C-9323-667E86AE70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8945" y="5725426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67C78114-53EE-4DD0-B024-C38CBB7CA3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3292" y="5835938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11063ED1-8358-46DE-AB7F-8EFB4FAEB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923" y="5594968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932311BC-449F-45AA-9242-7FDD97E7C4CF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84" y="5666106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5344CDE3-BD84-4BED-8338-5B4F7C119C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1937" y="5948757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E9D7654-F984-4883-B6D6-F16BBA9287AE}"/>
              </a:ext>
            </a:extLst>
          </p:cNvPr>
          <p:cNvSpPr txBox="1"/>
          <p:nvPr/>
        </p:nvSpPr>
        <p:spPr>
          <a:xfrm>
            <a:off x="1790835" y="5478536"/>
            <a:ext cx="182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被映射为顶点</a:t>
            </a: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828242BB-26AD-4C95-AACE-F32E20A21B71}"/>
              </a:ext>
            </a:extLst>
          </p:cNvPr>
          <p:cNvSpPr/>
          <p:nvPr/>
        </p:nvSpPr>
        <p:spPr>
          <a:xfrm rot="2437666">
            <a:off x="1013134" y="2530663"/>
            <a:ext cx="251903" cy="4174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0E6E534-70CC-491C-8941-8F46FDC432E5}"/>
              </a:ext>
            </a:extLst>
          </p:cNvPr>
          <p:cNvSpPr txBox="1"/>
          <p:nvPr/>
        </p:nvSpPr>
        <p:spPr>
          <a:xfrm>
            <a:off x="8812171" y="6197778"/>
            <a:ext cx="145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拓扑</a:t>
            </a: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EEE426F6-F03B-4C85-80A6-E8733C25E918}"/>
              </a:ext>
            </a:extLst>
          </p:cNvPr>
          <p:cNvSpPr/>
          <p:nvPr/>
        </p:nvSpPr>
        <p:spPr>
          <a:xfrm>
            <a:off x="3537417" y="5403498"/>
            <a:ext cx="508000" cy="508000"/>
          </a:xfrm>
          <a:prstGeom prst="ellipse">
            <a:avLst/>
          </a:prstGeom>
          <a:gradFill flip="none" rotWithShape="1">
            <a:gsLst>
              <a:gs pos="0">
                <a:srgbClr val="BAA1A1"/>
              </a:gs>
              <a:gs pos="0">
                <a:schemeClr val="bg1"/>
              </a:gs>
              <a:gs pos="100000">
                <a:srgbClr val="885C41"/>
              </a:gs>
              <a:gs pos="100000">
                <a:srgbClr val="885C4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16E74AF-8501-4932-9058-01722A68FAF6}"/>
              </a:ext>
            </a:extLst>
          </p:cNvPr>
          <p:cNvSpPr txBox="1"/>
          <p:nvPr/>
        </p:nvSpPr>
        <p:spPr>
          <a:xfrm>
            <a:off x="1087632" y="733816"/>
            <a:ext cx="993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的拓扑需要确定构建单元，并将这些构建单元映射为顶点或边</a:t>
            </a: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EF4452D-27DD-45E1-B70D-44B505C77786}"/>
              </a:ext>
            </a:extLst>
          </p:cNvPr>
          <p:cNvGrpSpPr/>
          <p:nvPr/>
        </p:nvGrpSpPr>
        <p:grpSpPr>
          <a:xfrm>
            <a:off x="1050205" y="6524314"/>
            <a:ext cx="228221" cy="69967"/>
            <a:chOff x="1007646" y="6465389"/>
            <a:chExt cx="228221" cy="69967"/>
          </a:xfrm>
        </p:grpSpPr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2AC2FF63-E7E4-4C78-A756-B99D887A7BA2}"/>
                </a:ext>
              </a:extLst>
            </p:cNvPr>
            <p:cNvSpPr/>
            <p:nvPr/>
          </p:nvSpPr>
          <p:spPr>
            <a:xfrm flipV="1">
              <a:off x="1007646" y="6465389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B9D62C91-474F-4894-9CD9-3018078E6A2A}"/>
                </a:ext>
              </a:extLst>
            </p:cNvPr>
            <p:cNvSpPr/>
            <p:nvPr/>
          </p:nvSpPr>
          <p:spPr>
            <a:xfrm flipV="1">
              <a:off x="1172287" y="647177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1F883070-40C0-479D-B821-3B6B0D0C33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9435" y="6503566"/>
              <a:ext cx="80127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70B7C53-197A-42D6-B84A-182CCFD87D4D}"/>
              </a:ext>
            </a:extLst>
          </p:cNvPr>
          <p:cNvSpPr txBox="1"/>
          <p:nvPr/>
        </p:nvSpPr>
        <p:spPr>
          <a:xfrm>
            <a:off x="1790851" y="6301885"/>
            <a:ext cx="145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被映射为边</a:t>
            </a: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8583510D-524A-4C5F-AFA0-7247DEC06F1E}"/>
              </a:ext>
            </a:extLst>
          </p:cNvPr>
          <p:cNvCxnSpPr>
            <a:cxnSpLocks/>
          </p:cNvCxnSpPr>
          <p:nvPr/>
        </p:nvCxnSpPr>
        <p:spPr>
          <a:xfrm flipV="1">
            <a:off x="3483823" y="6559298"/>
            <a:ext cx="438626" cy="52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24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2249B2-6C09-4871-97E6-F8D166360B6F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周期图与图神经网络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B3D2BB-FB9E-4AC1-940A-A3EC647EE6E3}"/>
                  </a:ext>
                </a:extLst>
              </p:cNvPr>
              <p:cNvSpPr txBox="1"/>
              <p:nvPr/>
            </p:nvSpPr>
            <p:spPr>
              <a:xfrm>
                <a:off x="7593309" y="3487276"/>
                <a:ext cx="4119584" cy="2641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𝑜𝑓𝑓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B3D2BB-FB9E-4AC1-940A-A3EC647EE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309" y="3487276"/>
                <a:ext cx="4119584" cy="2641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D9BE7B1-39C3-4917-A90C-5B87E668B03B}"/>
              </a:ext>
            </a:extLst>
          </p:cNvPr>
          <p:cNvSpPr txBox="1"/>
          <p:nvPr/>
        </p:nvSpPr>
        <p:spPr>
          <a:xfrm>
            <a:off x="6045285" y="780161"/>
            <a:ext cx="5667608" cy="12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图神经网络已经在图数据结构上已经取得了出众的成绩，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的拓扑信息是通过周期图存储的，所以采用图神经网络来提取特征。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E3E3EE5-0764-433F-BB58-ED44D080E9E3}"/>
              </a:ext>
            </a:extLst>
          </p:cNvPr>
          <p:cNvGrpSpPr/>
          <p:nvPr/>
        </p:nvGrpSpPr>
        <p:grpSpPr>
          <a:xfrm>
            <a:off x="746540" y="823161"/>
            <a:ext cx="4258364" cy="3303364"/>
            <a:chOff x="2641600" y="749300"/>
            <a:chExt cx="6908800" cy="535940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FFCBC4A-0776-4BBD-B1C0-15E10CF251BE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A6C0BC0-3D3D-4A5A-BF95-F36FC5A20A9A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35D4DAD-B988-4BE5-A5B9-F6C1DD224CCD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000F200-8E3A-418E-BCD6-20862A73F0AC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B6476CC-BF4F-4C1F-92B9-C6ADC98B58E1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EC03CD1-B27D-4435-A3AC-51819235D2D8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7E434F8-E966-4BCF-B3D4-DB9E9A1DB03E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E34B0E8-FF20-491A-B381-5401EB662B40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C70ECA5-2EBF-47BF-B988-A7250E71B55F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51D48D88-F11F-48AB-ABA6-AF29C0E41098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395CB1C-F9C7-4454-828D-85A6075CEF65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7554BD0-B471-49EC-94BF-AEA552EC5559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E1647A2-B6E1-4BE3-B663-5E41215BA885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59680C65-3083-4FFE-869E-D288315C303E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38FB4C8-6B36-4F54-ADE8-B2F12C13A13D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6BE13F5-747D-4363-B76A-A9A0CC9EC288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D8CAD15-EBDF-407F-9DC8-778C72A50687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9247283-8AAD-4967-8C6B-60D784B5B7E2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385DF9A-CAF4-43F5-9E07-AA32FC834B39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E70404B-C957-4506-AB6B-B8C39229664E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24154FC-138C-4A37-9105-4A66FEE4D591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8CEF17B1-3BAB-4455-A61B-5FF8363A624C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BCDF908-8A13-4010-B904-3AFB10D1C99E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4C2696D6-5656-41BF-B0BA-BA034EA59227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66C78DA-336A-4B54-A7A8-F77E08F12BBC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55A3554-8034-4A02-8C9B-BAE970C0C8D7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5EEF37A-9F33-4D13-95D9-021501441D22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BBDC799-DA11-4797-8719-A280C09A31DA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97D557C3-4A75-474B-8BA1-7FA2DB9DB55D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79189D1-8524-4A37-BCD8-5DDD773B864D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20CA7FF-02EE-499A-92CD-B6223CB81172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20B2E7C-CCC2-429A-A405-2F4D0D84F8CF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2236A257-A5B4-4D04-827B-8EA5F248D093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EF5A5BAC-E778-4CBA-949B-D7A95D9F0354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55FB1BA-1E48-4DF7-A04C-6E5464B28D49}"/>
                </a:ext>
              </a:extLst>
            </p:cNvPr>
            <p:cNvSpPr txBox="1"/>
            <p:nvPr/>
          </p:nvSpPr>
          <p:spPr>
            <a:xfrm>
              <a:off x="7100603" y="3171535"/>
              <a:ext cx="646255" cy="411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B7BA5FAE-1FE6-406A-B731-DA4EF844A855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84281DA-A085-415F-91A5-1E366E693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6CFC70E7-42E9-4609-A5B5-E4EA78D302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A5E34FC6-E6BA-46E2-8B25-848F4CF477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4EB6634F-A265-4443-BCAC-A9A574C6F3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770EEAB2-55CF-4802-8F62-2C41F17246D6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0288EE8C-28EA-4496-B2C3-74DD8C9537FA}"/>
              </a:ext>
            </a:extLst>
          </p:cNvPr>
          <p:cNvSpPr txBox="1"/>
          <p:nvPr/>
        </p:nvSpPr>
        <p:spPr>
          <a:xfrm>
            <a:off x="3109390" y="2591551"/>
            <a:ext cx="80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F229D13-0078-4813-8450-99590AF052D7}"/>
              </a:ext>
            </a:extLst>
          </p:cNvPr>
          <p:cNvSpPr txBox="1"/>
          <p:nvPr/>
        </p:nvSpPr>
        <p:spPr>
          <a:xfrm>
            <a:off x="4157572" y="253141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72CFA52-D8E9-417A-9A0A-BD3A38336801}"/>
              </a:ext>
            </a:extLst>
          </p:cNvPr>
          <p:cNvSpPr txBox="1"/>
          <p:nvPr/>
        </p:nvSpPr>
        <p:spPr>
          <a:xfrm>
            <a:off x="4743473" y="284311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8FE54E4-ABA1-47BE-BEF3-9E0D4042396C}"/>
              </a:ext>
            </a:extLst>
          </p:cNvPr>
          <p:cNvSpPr txBox="1"/>
          <p:nvPr/>
        </p:nvSpPr>
        <p:spPr>
          <a:xfrm>
            <a:off x="4183690" y="325585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824533A-4CC8-4AF3-A9AD-B9F59D5C37C6}"/>
              </a:ext>
            </a:extLst>
          </p:cNvPr>
          <p:cNvSpPr txBox="1"/>
          <p:nvPr/>
        </p:nvSpPr>
        <p:spPr>
          <a:xfrm>
            <a:off x="4445857" y="365352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512707E-37A1-43CB-915E-346CD7632673}"/>
              </a:ext>
            </a:extLst>
          </p:cNvPr>
          <p:cNvSpPr txBox="1"/>
          <p:nvPr/>
        </p:nvSpPr>
        <p:spPr>
          <a:xfrm>
            <a:off x="3643876" y="3471045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426B237-1C2C-4D1B-882C-8BC7BDECE5C3}"/>
              </a:ext>
            </a:extLst>
          </p:cNvPr>
          <p:cNvSpPr txBox="1"/>
          <p:nvPr/>
        </p:nvSpPr>
        <p:spPr>
          <a:xfrm>
            <a:off x="3234519" y="3198959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0E97B3B-3654-415A-A2F9-FAAB38ADF4A2}"/>
              </a:ext>
            </a:extLst>
          </p:cNvPr>
          <p:cNvSpPr txBox="1"/>
          <p:nvPr/>
        </p:nvSpPr>
        <p:spPr>
          <a:xfrm>
            <a:off x="3150054" y="1409285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1F931D9-5F19-484D-BF9B-EE8632A917EA}"/>
              </a:ext>
            </a:extLst>
          </p:cNvPr>
          <p:cNvSpPr txBox="1"/>
          <p:nvPr/>
        </p:nvSpPr>
        <p:spPr>
          <a:xfrm>
            <a:off x="3619369" y="1811290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582CCB3-AFF1-496E-917C-1F4107BB5677}"/>
              </a:ext>
            </a:extLst>
          </p:cNvPr>
          <p:cNvSpPr txBox="1"/>
          <p:nvPr/>
        </p:nvSpPr>
        <p:spPr>
          <a:xfrm>
            <a:off x="2120953" y="1833080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d(-1,1)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8544F91-D72C-42D9-8800-3E85F15DAFF1}"/>
              </a:ext>
            </a:extLst>
          </p:cNvPr>
          <p:cNvSpPr txBox="1"/>
          <p:nvPr/>
        </p:nvSpPr>
        <p:spPr>
          <a:xfrm>
            <a:off x="2205723" y="2705083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b(-1,0)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64A77B6-D215-4B11-83C0-EC5E9AE39892}"/>
              </a:ext>
            </a:extLst>
          </p:cNvPr>
          <p:cNvSpPr txBox="1"/>
          <p:nvPr/>
        </p:nvSpPr>
        <p:spPr>
          <a:xfrm>
            <a:off x="6045284" y="3685109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消息函数：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735EBE8-0024-41BE-83C2-34962298619B}"/>
              </a:ext>
            </a:extLst>
          </p:cNvPr>
          <p:cNvSpPr txBox="1"/>
          <p:nvPr/>
        </p:nvSpPr>
        <p:spPr>
          <a:xfrm>
            <a:off x="6046215" y="4290931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更新函数：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31D59E2-07C4-4AE6-93B3-E97C74DB75B9}"/>
              </a:ext>
            </a:extLst>
          </p:cNvPr>
          <p:cNvSpPr txBox="1"/>
          <p:nvPr/>
        </p:nvSpPr>
        <p:spPr>
          <a:xfrm>
            <a:off x="5535065" y="5001810"/>
            <a:ext cx="205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边特征（一般图）：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9067360-D78C-4619-B28C-0440C54A8111}"/>
              </a:ext>
            </a:extLst>
          </p:cNvPr>
          <p:cNvSpPr txBox="1"/>
          <p:nvPr/>
        </p:nvSpPr>
        <p:spPr>
          <a:xfrm>
            <a:off x="5535065" y="5645710"/>
            <a:ext cx="205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边特征（周期图）：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68649C4-E1FA-4DBB-9CD5-74DFAD2928A6}"/>
              </a:ext>
            </a:extLst>
          </p:cNvPr>
          <p:cNvSpPr txBox="1"/>
          <p:nvPr/>
        </p:nvSpPr>
        <p:spPr>
          <a:xfrm>
            <a:off x="6002003" y="2553710"/>
            <a:ext cx="5759258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相较于一般的图结构，在周期图上使用图神经网络需要加入周期性条件，主要体现在计算边上两个节点的距离。</a:t>
            </a: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723A064-45FD-40A1-BF9A-8F82D59DC201}"/>
              </a:ext>
            </a:extLst>
          </p:cNvPr>
          <p:cNvCxnSpPr>
            <a:stCxn id="6" idx="2"/>
          </p:cNvCxnSpPr>
          <p:nvPr/>
        </p:nvCxnSpPr>
        <p:spPr>
          <a:xfrm>
            <a:off x="9653101" y="6128576"/>
            <a:ext cx="157831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53D5F2AA-F090-4515-9408-0C19AE1ED9BF}"/>
                  </a:ext>
                </a:extLst>
              </p:cNvPr>
              <p:cNvSpPr txBox="1"/>
              <p:nvPr/>
            </p:nvSpPr>
            <p:spPr>
              <a:xfrm>
                <a:off x="9653101" y="6286500"/>
                <a:ext cx="16113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相对于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实际</m:t>
                      </m:r>
                      <m:r>
                        <a:rPr lang="zh-CN" alt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位置</m:t>
                      </m:r>
                    </m:oMath>
                  </m:oMathPara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53D5F2AA-F090-4515-9408-0C19AE1ED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101" y="6286500"/>
                <a:ext cx="1611339" cy="307777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85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A15166-22D8-47E6-B2B4-B05120F3E6B1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原子尺度图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B31D45-55A6-4C6D-B378-2C8966FFE597}"/>
              </a:ext>
            </a:extLst>
          </p:cNvPr>
          <p:cNvSpPr txBox="1"/>
          <p:nvPr/>
        </p:nvSpPr>
        <p:spPr>
          <a:xfrm>
            <a:off x="1087632" y="733816"/>
            <a:ext cx="993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的拓扑仅仅反应了纳米尺度上的结构信息，对组成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的具体元素组成并没有体现，为了解决这个问题，可以利用图神经网络在原子构成的周期图上提取特征，并通过池化操作得到拓扑上顶点的初始特征向量。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1C71A92-F377-4982-B7C5-E2098AEA6E12}"/>
              </a:ext>
            </a:extLst>
          </p:cNvPr>
          <p:cNvSpPr/>
          <p:nvPr/>
        </p:nvSpPr>
        <p:spPr>
          <a:xfrm>
            <a:off x="44449" y="245152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2E199D6-6B8C-40D0-9A90-9A8111955799}"/>
              </a:ext>
            </a:extLst>
          </p:cNvPr>
          <p:cNvSpPr/>
          <p:nvPr/>
        </p:nvSpPr>
        <p:spPr>
          <a:xfrm>
            <a:off x="1447799" y="245152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图神经网络</a:t>
            </a:r>
          </a:p>
        </p:txBody>
      </p:sp>
      <p:sp>
        <p:nvSpPr>
          <p:cNvPr id="69" name="箭头: 右 68">
            <a:extLst>
              <a:ext uri="{FF2B5EF4-FFF2-40B4-BE49-F238E27FC236}">
                <a16:creationId xmlns:a16="http://schemas.microsoft.com/office/drawing/2014/main" id="{2A21B7A4-2ABE-456F-9F3F-5D3E2572CBF2}"/>
              </a:ext>
            </a:extLst>
          </p:cNvPr>
          <p:cNvSpPr/>
          <p:nvPr/>
        </p:nvSpPr>
        <p:spPr>
          <a:xfrm flipV="1">
            <a:off x="885810" y="3424860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92FEF082-59B1-48F2-BA84-5275EB4232DD}"/>
              </a:ext>
            </a:extLst>
          </p:cNvPr>
          <p:cNvSpPr/>
          <p:nvPr/>
        </p:nvSpPr>
        <p:spPr>
          <a:xfrm flipV="1">
            <a:off x="2289160" y="3423472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B8D4196-F2E9-4F3B-AE7A-28BF359FC963}"/>
              </a:ext>
            </a:extLst>
          </p:cNvPr>
          <p:cNvGrpSpPr/>
          <p:nvPr/>
        </p:nvGrpSpPr>
        <p:grpSpPr>
          <a:xfrm>
            <a:off x="2539987" y="2735885"/>
            <a:ext cx="2747434" cy="1581150"/>
            <a:chOff x="723934" y="1929016"/>
            <a:chExt cx="2747434" cy="1581150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FA7FC3E8-D619-4224-AAF1-868820CE9BF9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10" name="平行四边形 109">
                <a:extLst>
                  <a:ext uri="{FF2B5EF4-FFF2-40B4-BE49-F238E27FC236}">
                    <a16:creationId xmlns:a16="http://schemas.microsoft.com/office/drawing/2014/main" id="{618CDDC2-5F4E-47AA-A349-933F7709C80B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9CE2958C-BCA8-43B0-956F-9BDC447BCA01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BE7BA580-B4D0-40E2-9BF8-B330028E51FE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984E6C3E-3258-473C-A730-50E7B045DD7D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49DDB7F1-CF67-4B23-9197-3B252BDC863C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E4CB6A43-30AE-437E-89E5-B0DF4B1FD65F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9EDF468D-A01C-4520-908B-53882BD2C9F8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85E7557E-E59C-4AF7-ADF5-92A279CC96DC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56EF3BB8-76BD-4795-BE03-A0D706B8E98B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5530F249-59A0-4A14-ACD8-64D4AA7495E9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F2B21FD9-9E5E-4FE6-9212-57E8A07427F4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A5A94E72-6F36-47FE-B3AC-58F7365578BE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3F80BA69-4412-4917-83AB-52D9F9B89294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4FF610B4-64F4-471C-93A1-51F3BB39D711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7431AA9F-0A85-40F4-AE51-762A8360A2C2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D73B81CF-A272-4FE7-93ED-99461CEDDDC3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868CA1B1-B594-42CC-9AE0-8EA48E2BAD55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769706EE-0C64-4FBC-A613-C308CB1EA20D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794B1472-6A21-4982-B1D6-1382B6AFDEA8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6E75A85B-FCDA-4D40-990F-DFDC0F388140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9E451B4B-4E3C-4BDF-923E-A5BDF89248ED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23AEFDBF-730E-4165-A074-67DB8FDEF6C0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1319F1B6-48B0-4BF8-896D-A6EFAF5DE6A5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448EBD4D-93E9-47CF-9347-7CE18A7F2584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468F3AC8-FAF4-4B7C-AC3D-EABA51C53018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DE3E73A1-EF83-48C8-84D9-4D2BECAB244C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D3445BAB-636F-46D3-A914-E357E423F35D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ADE9D9C5-1142-417A-A042-756E7C4980C4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813D81C6-F538-4839-9A86-7F51B52FEDD1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10463BEB-9646-4037-B8DA-EF9AF5822485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C0DFAB57-F258-4E20-B6E9-3AC224C0A75C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6E3E7964-EF4C-42F0-974D-3A0C50D5D947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F86044C1-2D93-48D0-9B19-92B6CD3FDB37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969261E5-C2A1-429A-8F9F-48EE8A4BA6AB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6F701FD3-9DE2-4054-B372-F4026DC22886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5A6E146F-5868-405C-9D66-3CA21CF5EDCE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9000788D-673E-45FF-8D22-D1CA2B09DC5E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51B14CA6-BB1E-4DB8-A529-BF890C385529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E6B06F0D-7C95-4177-8BDD-8E2DED81A9DB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C7CA62E4-D0B3-4689-9504-A15DD94589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3EDE7DA2-5DC2-46DB-A834-EDC9EF7438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FE0AADC8-C4D3-4F75-A297-E480145742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DAE33628-D4EB-48D8-BCA2-143E5D845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8EA863D2-6F19-46DF-814D-5CFDF8A158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2666B42A-8049-4C15-B79A-CA23DE263D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744EC53B-17BD-4DB1-ACC4-87CDFA5FAC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EDB01BF9-D534-4303-84BD-37BCC651A4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9334F24A-9959-4655-AF23-7325FE0506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8A8D1BA4-54F2-476D-8DD0-C98AB78B7E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B28DF108-FDFD-4F07-AB94-0C109E3DD6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B70A0D61-4ABB-4F76-BA6A-D8CED157DF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3433269F-647B-4F3B-AB81-57EB875A1E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28571646-CB26-4760-8B60-99E262E43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F3C23B79-3A27-4865-BF49-5A6116A9D54B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FE51366F-F116-4F90-9F9B-2BC3685390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E7DC7798-7767-4A06-BBE8-7CE336461956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57C76B58-8B11-4035-8606-D5B85E1D59B9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FBCF54DF-06DD-46B2-A7BD-164F0FDEE144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F8D3AA2E-438A-40EC-8576-DFE022357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DA380040-A3D9-48BD-9E70-57AF602BA8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9DC31046-FEA5-4CEB-9D0F-55F30F702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AE7B1DDB-5673-4539-9978-9779EB3A4F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CDB2BBA8-EBCB-4457-B386-8B8FCC2FB3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8DE1CF51-5C72-4027-A6B1-73BC1F4E12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A2BA33FA-43DE-4E57-804F-E450058AA3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DA771D90-615D-4311-B556-B7BD80002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2FDFE566-BAA7-4586-82A3-9232DC7F7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CDF6D7B5-EA6C-4784-8837-E1522F51BC9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3FED6E37-FA9F-4C21-8293-38D3BBC48F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C93E94DF-7A8A-4EE9-ABE2-74A6FE755E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40128E94-30C3-429B-BDDA-2F118738A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449167BB-139E-485E-82C7-B2257D6F5652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CCA00D86-F86E-4A54-ABFF-A92318CA9568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AA07438E-E482-403B-88A5-B6BFB60805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926ECF9B-5F64-4301-9161-CFB451F9F84A}"/>
              </a:ext>
            </a:extLst>
          </p:cNvPr>
          <p:cNvSpPr txBox="1"/>
          <p:nvPr/>
        </p:nvSpPr>
        <p:spPr>
          <a:xfrm>
            <a:off x="3075945" y="4544842"/>
            <a:ext cx="240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得到原子嵌入向量，包含了原子层面的特征</a:t>
            </a:r>
          </a:p>
        </p:txBody>
      </p:sp>
      <p:sp>
        <p:nvSpPr>
          <p:cNvPr id="148" name="箭头: 右 147">
            <a:extLst>
              <a:ext uri="{FF2B5EF4-FFF2-40B4-BE49-F238E27FC236}">
                <a16:creationId xmlns:a16="http://schemas.microsoft.com/office/drawing/2014/main" id="{CE43CBA2-A17F-468E-8F60-DADA19B05F98}"/>
              </a:ext>
            </a:extLst>
          </p:cNvPr>
          <p:cNvSpPr/>
          <p:nvPr/>
        </p:nvSpPr>
        <p:spPr>
          <a:xfrm flipV="1">
            <a:off x="5040577" y="3423472"/>
            <a:ext cx="431828" cy="205976"/>
          </a:xfrm>
          <a:prstGeom prst="rightArrow">
            <a:avLst/>
          </a:prstGeom>
          <a:gradFill>
            <a:gsLst>
              <a:gs pos="0">
                <a:srgbClr val="BAA1A1"/>
              </a:gs>
              <a:gs pos="0">
                <a:schemeClr val="bg1"/>
              </a:gs>
              <a:gs pos="100000">
                <a:schemeClr val="accent1"/>
              </a:gs>
              <a:gs pos="98000">
                <a:schemeClr val="accent1"/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C41B0B33-8A19-4766-BC44-8C5428130579}"/>
              </a:ext>
            </a:extLst>
          </p:cNvPr>
          <p:cNvGrpSpPr/>
          <p:nvPr/>
        </p:nvGrpSpPr>
        <p:grpSpPr>
          <a:xfrm>
            <a:off x="5221594" y="2741159"/>
            <a:ext cx="2747434" cy="1581150"/>
            <a:chOff x="5390929" y="2391837"/>
            <a:chExt cx="2747434" cy="1581150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415175D5-417F-4E86-B4E7-2FBEF07B6DEF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0C70C1EF-797A-42B9-92CE-7D74A7FC5878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平行四边形 151">
              <a:extLst>
                <a:ext uri="{FF2B5EF4-FFF2-40B4-BE49-F238E27FC236}">
                  <a16:creationId xmlns:a16="http://schemas.microsoft.com/office/drawing/2014/main" id="{CF451E6F-82B9-4F5B-84B6-8FDD6B16E3B4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338775CB-D8C0-45D9-B208-3F0A012338A0}"/>
              </a:ext>
            </a:extLst>
          </p:cNvPr>
          <p:cNvCxnSpPr>
            <a:cxnSpLocks/>
          </p:cNvCxnSpPr>
          <p:nvPr/>
        </p:nvCxnSpPr>
        <p:spPr>
          <a:xfrm>
            <a:off x="6397962" y="3423472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>
            <a:extLst>
              <a:ext uri="{FF2B5EF4-FFF2-40B4-BE49-F238E27FC236}">
                <a16:creationId xmlns:a16="http://schemas.microsoft.com/office/drawing/2014/main" id="{A2F1B12E-2BDC-465B-AE97-D3CC1D871B51}"/>
              </a:ext>
            </a:extLst>
          </p:cNvPr>
          <p:cNvSpPr/>
          <p:nvPr/>
        </p:nvSpPr>
        <p:spPr>
          <a:xfrm>
            <a:off x="2916800" y="2730611"/>
            <a:ext cx="1061092" cy="106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A30AA6F8-BA4E-4E67-9E27-FF10DBB6EA01}"/>
              </a:ext>
            </a:extLst>
          </p:cNvPr>
          <p:cNvSpPr/>
          <p:nvPr/>
        </p:nvSpPr>
        <p:spPr>
          <a:xfrm>
            <a:off x="3844756" y="3261157"/>
            <a:ext cx="1061092" cy="106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CB1DD171-6C23-48F1-9A1B-C2A5C37D7AED}"/>
              </a:ext>
            </a:extLst>
          </p:cNvPr>
          <p:cNvCxnSpPr>
            <a:cxnSpLocks/>
          </p:cNvCxnSpPr>
          <p:nvPr/>
        </p:nvCxnSpPr>
        <p:spPr>
          <a:xfrm>
            <a:off x="3445318" y="3241087"/>
            <a:ext cx="2683852" cy="27755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4D2C307C-0A23-40EC-B497-9980F953B0DC}"/>
              </a:ext>
            </a:extLst>
          </p:cNvPr>
          <p:cNvCxnSpPr>
            <a:cxnSpLocks/>
          </p:cNvCxnSpPr>
          <p:nvPr/>
        </p:nvCxnSpPr>
        <p:spPr>
          <a:xfrm>
            <a:off x="4370884" y="3783869"/>
            <a:ext cx="2669603" cy="1581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D20FDC00-84A0-4640-B101-9A776B7E8D23}"/>
              </a:ext>
            </a:extLst>
          </p:cNvPr>
          <p:cNvSpPr txBox="1"/>
          <p:nvPr/>
        </p:nvSpPr>
        <p:spPr>
          <a:xfrm>
            <a:off x="5870241" y="4602915"/>
            <a:ext cx="240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池化得到底层网络节点的初始特征向量</a:t>
            </a:r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CFD3F808-0AE7-4C76-966E-9244E3788722}"/>
              </a:ext>
            </a:extLst>
          </p:cNvPr>
          <p:cNvSpPr/>
          <p:nvPr/>
        </p:nvSpPr>
        <p:spPr>
          <a:xfrm>
            <a:off x="8248649" y="245152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拓扑</a:t>
            </a:r>
          </a:p>
        </p:txBody>
      </p:sp>
      <p:sp>
        <p:nvSpPr>
          <p:cNvPr id="160" name="箭头: 右 159">
            <a:extLst>
              <a:ext uri="{FF2B5EF4-FFF2-40B4-BE49-F238E27FC236}">
                <a16:creationId xmlns:a16="http://schemas.microsoft.com/office/drawing/2014/main" id="{28ACDFC1-282A-4F7D-BE40-B9AB06937DEE}"/>
              </a:ext>
            </a:extLst>
          </p:cNvPr>
          <p:cNvSpPr/>
          <p:nvPr/>
        </p:nvSpPr>
        <p:spPr>
          <a:xfrm flipV="1">
            <a:off x="7686660" y="3423472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C8C6071E-4F58-4B14-BDA8-1FE086064F7F}"/>
              </a:ext>
            </a:extLst>
          </p:cNvPr>
          <p:cNvSpPr/>
          <p:nvPr/>
        </p:nvSpPr>
        <p:spPr>
          <a:xfrm>
            <a:off x="9671052" y="2451522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图神经网络</a:t>
            </a:r>
          </a:p>
        </p:txBody>
      </p:sp>
      <p:sp>
        <p:nvSpPr>
          <p:cNvPr id="162" name="箭头: 右 161">
            <a:extLst>
              <a:ext uri="{FF2B5EF4-FFF2-40B4-BE49-F238E27FC236}">
                <a16:creationId xmlns:a16="http://schemas.microsoft.com/office/drawing/2014/main" id="{4725A05D-B672-49DD-BF46-0A2178FDF62F}"/>
              </a:ext>
            </a:extLst>
          </p:cNvPr>
          <p:cNvSpPr/>
          <p:nvPr/>
        </p:nvSpPr>
        <p:spPr>
          <a:xfrm flipV="1">
            <a:off x="9083662" y="3423469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箭头: 右 162">
            <a:extLst>
              <a:ext uri="{FF2B5EF4-FFF2-40B4-BE49-F238E27FC236}">
                <a16:creationId xmlns:a16="http://schemas.microsoft.com/office/drawing/2014/main" id="{7753C314-2DF0-40CB-9E69-3DEF6FFAF74D}"/>
              </a:ext>
            </a:extLst>
          </p:cNvPr>
          <p:cNvSpPr/>
          <p:nvPr/>
        </p:nvSpPr>
        <p:spPr>
          <a:xfrm flipV="1">
            <a:off x="10556863" y="3423468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FF3BEEDD-F516-490E-B097-3603DF3F0C06}"/>
              </a:ext>
            </a:extLst>
          </p:cNvPr>
          <p:cNvSpPr/>
          <p:nvPr/>
        </p:nvSpPr>
        <p:spPr>
          <a:xfrm flipH="1">
            <a:off x="11276920" y="2939413"/>
            <a:ext cx="190468" cy="1904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81E97D1B-188A-42C3-9237-93CA09039188}"/>
              </a:ext>
            </a:extLst>
          </p:cNvPr>
          <p:cNvSpPr/>
          <p:nvPr/>
        </p:nvSpPr>
        <p:spPr>
          <a:xfrm flipH="1">
            <a:off x="11276920" y="3129882"/>
            <a:ext cx="190468" cy="1904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AA6F2974-FCE2-460A-A5C6-AA38AF91FA13}"/>
              </a:ext>
            </a:extLst>
          </p:cNvPr>
          <p:cNvSpPr/>
          <p:nvPr/>
        </p:nvSpPr>
        <p:spPr>
          <a:xfrm flipH="1">
            <a:off x="11276913" y="3320386"/>
            <a:ext cx="190468" cy="1904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C2D08C61-1B76-4482-9A45-36E89ECA05EA}"/>
              </a:ext>
            </a:extLst>
          </p:cNvPr>
          <p:cNvSpPr/>
          <p:nvPr/>
        </p:nvSpPr>
        <p:spPr>
          <a:xfrm flipH="1">
            <a:off x="11276913" y="3510934"/>
            <a:ext cx="190468" cy="19046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96CE056A-2CC9-42B9-AC3C-AC7F52D7EC51}"/>
              </a:ext>
            </a:extLst>
          </p:cNvPr>
          <p:cNvSpPr/>
          <p:nvPr/>
        </p:nvSpPr>
        <p:spPr>
          <a:xfrm flipH="1">
            <a:off x="11276913" y="3701403"/>
            <a:ext cx="190468" cy="1904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B8CEF67D-4517-4FBF-B182-62FC0652C9AD}"/>
              </a:ext>
            </a:extLst>
          </p:cNvPr>
          <p:cNvSpPr/>
          <p:nvPr/>
        </p:nvSpPr>
        <p:spPr>
          <a:xfrm flipH="1">
            <a:off x="11276906" y="3891907"/>
            <a:ext cx="190468" cy="1904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62E15A0A-D039-4EFE-AD2D-DBE4239F6412}"/>
              </a:ext>
            </a:extLst>
          </p:cNvPr>
          <p:cNvSpPr txBox="1"/>
          <p:nvPr/>
        </p:nvSpPr>
        <p:spPr>
          <a:xfrm>
            <a:off x="9784240" y="4714064"/>
            <a:ext cx="240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最后通过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readout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得到最终的特征向量，用于下游的预测任务</a:t>
            </a:r>
          </a:p>
        </p:txBody>
      </p:sp>
    </p:spTree>
    <p:extLst>
      <p:ext uri="{BB962C8B-B14F-4D97-AF65-F5344CB8AC3E}">
        <p14:creationId xmlns:p14="http://schemas.microsoft.com/office/powerpoint/2010/main" val="357255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513</Words>
  <Application>Microsoft Office PowerPoint</Application>
  <PresentationFormat>宽屏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盖文浩</dc:creator>
  <cp:lastModifiedBy>盖文浩</cp:lastModifiedBy>
  <cp:revision>356</cp:revision>
  <dcterms:created xsi:type="dcterms:W3CDTF">2023-11-15T03:41:27Z</dcterms:created>
  <dcterms:modified xsi:type="dcterms:W3CDTF">2023-11-15T06:24:35Z</dcterms:modified>
</cp:coreProperties>
</file>