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380" r:id="rId2"/>
    <p:sldId id="440" r:id="rId3"/>
    <p:sldId id="436" r:id="rId4"/>
    <p:sldId id="344" r:id="rId5"/>
    <p:sldId id="387" r:id="rId6"/>
    <p:sldId id="388" r:id="rId7"/>
    <p:sldId id="379" r:id="rId8"/>
    <p:sldId id="439" r:id="rId9"/>
    <p:sldId id="441" r:id="rId10"/>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952" autoAdjust="0"/>
  </p:normalViewPr>
  <p:slideViewPr>
    <p:cSldViewPr snapToGrid="0" showGuides="1">
      <p:cViewPr varScale="1">
        <p:scale>
          <a:sx n="46" d="100"/>
          <a:sy n="46" d="100"/>
        </p:scale>
        <p:origin x="1882" y="31"/>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rila, Diana Gabriela" userId="95a82b88-87f1-4aa8-be04-35455f28eba7" providerId="ADAL" clId="{A6CBC28C-E566-4842-A029-B8601276824D}"/>
    <pc:docChg chg="undo custSel addSld delSld modSld sldOrd delMainMaster">
      <pc:chgData name="Chirila, Diana Gabriela" userId="95a82b88-87f1-4aa8-be04-35455f28eba7" providerId="ADAL" clId="{A6CBC28C-E566-4842-A029-B8601276824D}" dt="2018-10-26T14:46:43.330" v="2040" actId="20577"/>
      <pc:docMkLst>
        <pc:docMk/>
      </pc:docMkLst>
      <pc:sldChg chg="modSp add del">
        <pc:chgData name="Chirila, Diana Gabriela" userId="95a82b88-87f1-4aa8-be04-35455f28eba7" providerId="ADAL" clId="{A6CBC28C-E566-4842-A029-B8601276824D}" dt="2018-10-26T12:24:48.095" v="1287" actId="2696"/>
        <pc:sldMkLst>
          <pc:docMk/>
          <pc:sldMk cId="1788628686" sldId="256"/>
        </pc:sldMkLst>
        <pc:spChg chg="mod">
          <ac:chgData name="Chirila, Diana Gabriela" userId="95a82b88-87f1-4aa8-be04-35455f28eba7" providerId="ADAL" clId="{A6CBC28C-E566-4842-A029-B8601276824D}" dt="2018-10-26T12:16:30.358" v="1150" actId="1076"/>
          <ac:spMkLst>
            <pc:docMk/>
            <pc:sldMk cId="1788628686" sldId="256"/>
            <ac:spMk id="4" creationId="{00000000-0000-0000-0000-000000000000}"/>
          </ac:spMkLst>
        </pc:spChg>
        <pc:spChg chg="mod">
          <ac:chgData name="Chirila, Diana Gabriela" userId="95a82b88-87f1-4aa8-be04-35455f28eba7" providerId="ADAL" clId="{A6CBC28C-E566-4842-A029-B8601276824D}" dt="2018-10-26T12:17:35.573" v="1162" actId="255"/>
          <ac:spMkLst>
            <pc:docMk/>
            <pc:sldMk cId="1788628686" sldId="256"/>
            <ac:spMk id="9" creationId="{00000000-0000-0000-0000-000000000000}"/>
          </ac:spMkLst>
        </pc:spChg>
        <pc:spChg chg="mod">
          <ac:chgData name="Chirila, Diana Gabriela" userId="95a82b88-87f1-4aa8-be04-35455f28eba7" providerId="ADAL" clId="{A6CBC28C-E566-4842-A029-B8601276824D}" dt="2018-10-26T12:16:13.398" v="1148" actId="14100"/>
          <ac:spMkLst>
            <pc:docMk/>
            <pc:sldMk cId="1788628686" sldId="256"/>
            <ac:spMk id="13" creationId="{00000000-0000-0000-0000-000000000000}"/>
          </ac:spMkLst>
        </pc:spChg>
        <pc:graphicFrameChg chg="mod">
          <ac:chgData name="Chirila, Diana Gabriela" userId="95a82b88-87f1-4aa8-be04-35455f28eba7" providerId="ADAL" clId="{A6CBC28C-E566-4842-A029-B8601276824D}" dt="2018-10-26T12:16:30.358" v="1150" actId="1076"/>
          <ac:graphicFrameMkLst>
            <pc:docMk/>
            <pc:sldMk cId="1788628686" sldId="256"/>
            <ac:graphicFrameMk id="15" creationId="{00000000-0000-0000-0000-000000000000}"/>
          </ac:graphicFrameMkLst>
        </pc:graphicFrameChg>
        <pc:picChg chg="mod">
          <ac:chgData name="Chirila, Diana Gabriela" userId="95a82b88-87f1-4aa8-be04-35455f28eba7" providerId="ADAL" clId="{A6CBC28C-E566-4842-A029-B8601276824D}" dt="2018-10-26T12:16:07.470" v="1147" actId="1076"/>
          <ac:picMkLst>
            <pc:docMk/>
            <pc:sldMk cId="1788628686" sldId="256"/>
            <ac:picMk id="11" creationId="{00000000-0000-0000-0000-000000000000}"/>
          </ac:picMkLst>
        </pc:picChg>
        <pc:picChg chg="mod">
          <ac:chgData name="Chirila, Diana Gabriela" userId="95a82b88-87f1-4aa8-be04-35455f28eba7" providerId="ADAL" clId="{A6CBC28C-E566-4842-A029-B8601276824D}" dt="2018-10-26T12:16:38.546" v="1152" actId="14100"/>
          <ac:picMkLst>
            <pc:docMk/>
            <pc:sldMk cId="1788628686" sldId="256"/>
            <ac:picMk id="1026" creationId="{00000000-0000-0000-0000-000000000000}"/>
          </ac:picMkLst>
        </pc:picChg>
      </pc:sldChg>
      <pc:sldChg chg="addSp modSp add">
        <pc:chgData name="Chirila, Diana Gabriela" userId="95a82b88-87f1-4aa8-be04-35455f28eba7" providerId="ADAL" clId="{A6CBC28C-E566-4842-A029-B8601276824D}" dt="2018-10-26T14:42:46.889" v="1880" actId="1076"/>
        <pc:sldMkLst>
          <pc:docMk/>
          <pc:sldMk cId="1173515323" sldId="344"/>
        </pc:sldMkLst>
        <pc:spChg chg="mod">
          <ac:chgData name="Chirila, Diana Gabriela" userId="95a82b88-87f1-4aa8-be04-35455f28eba7" providerId="ADAL" clId="{A6CBC28C-E566-4842-A029-B8601276824D}" dt="2018-10-26T14:42:46.889" v="1880" actId="1076"/>
          <ac:spMkLst>
            <pc:docMk/>
            <pc:sldMk cId="1173515323" sldId="344"/>
            <ac:spMk id="2" creationId="{00000000-0000-0000-0000-000000000000}"/>
          </ac:spMkLst>
        </pc:spChg>
        <pc:spChg chg="mod">
          <ac:chgData name="Chirila, Diana Gabriela" userId="95a82b88-87f1-4aa8-be04-35455f28eba7" providerId="ADAL" clId="{A6CBC28C-E566-4842-A029-B8601276824D}" dt="2018-10-26T14:22:23.606" v="1790" actId="20577"/>
          <ac:spMkLst>
            <pc:docMk/>
            <pc:sldMk cId="1173515323" sldId="344"/>
            <ac:spMk id="3" creationId="{00000000-0000-0000-0000-000000000000}"/>
          </ac:spMkLst>
        </pc:spChg>
        <pc:picChg chg="add">
          <ac:chgData name="Chirila, Diana Gabriela" userId="95a82b88-87f1-4aa8-be04-35455f28eba7" providerId="ADAL" clId="{A6CBC28C-E566-4842-A029-B8601276824D}" dt="2018-10-26T14:42:39.339" v="1879"/>
          <ac:picMkLst>
            <pc:docMk/>
            <pc:sldMk cId="1173515323" sldId="344"/>
            <ac:picMk id="4" creationId="{FA1FF70C-F606-4BB1-8FAA-30F66CBBEEB4}"/>
          </ac:picMkLst>
        </pc:picChg>
      </pc:sldChg>
      <pc:sldChg chg="addSp delSp modSp ord modNotesTx">
        <pc:chgData name="Chirila, Diana Gabriela" userId="95a82b88-87f1-4aa8-be04-35455f28eba7" providerId="ADAL" clId="{A6CBC28C-E566-4842-A029-B8601276824D}" dt="2018-10-26T14:44:31.319" v="1911" actId="20577"/>
        <pc:sldMkLst>
          <pc:docMk/>
          <pc:sldMk cId="4154867534" sldId="379"/>
        </pc:sldMkLst>
        <pc:spChg chg="mod">
          <ac:chgData name="Chirila, Diana Gabriela" userId="95a82b88-87f1-4aa8-be04-35455f28eba7" providerId="ADAL" clId="{A6CBC28C-E566-4842-A029-B8601276824D}" dt="2018-10-26T14:42:26.087" v="1876" actId="403"/>
          <ac:spMkLst>
            <pc:docMk/>
            <pc:sldMk cId="4154867534" sldId="379"/>
            <ac:spMk id="2" creationId="{00000000-0000-0000-0000-000000000000}"/>
          </ac:spMkLst>
        </pc:spChg>
        <pc:spChg chg="del">
          <ac:chgData name="Chirila, Diana Gabriela" userId="95a82b88-87f1-4aa8-be04-35455f28eba7" providerId="ADAL" clId="{A6CBC28C-E566-4842-A029-B8601276824D}" dt="2018-10-26T11:47:49.686" v="141" actId="478"/>
          <ac:spMkLst>
            <pc:docMk/>
            <pc:sldMk cId="4154867534" sldId="379"/>
            <ac:spMk id="4" creationId="{00000000-0000-0000-0000-000000000000}"/>
          </ac:spMkLst>
        </pc:spChg>
        <pc:spChg chg="add del mod">
          <ac:chgData name="Chirila, Diana Gabriela" userId="95a82b88-87f1-4aa8-be04-35455f28eba7" providerId="ADAL" clId="{A6CBC28C-E566-4842-A029-B8601276824D}" dt="2018-10-26T11:47:51.871" v="142" actId="478"/>
          <ac:spMkLst>
            <pc:docMk/>
            <pc:sldMk cId="4154867534" sldId="379"/>
            <ac:spMk id="5" creationId="{ABAD744B-B592-4EBC-8626-F96A5242D97D}"/>
          </ac:spMkLst>
        </pc:spChg>
        <pc:spChg chg="mod">
          <ac:chgData name="Chirila, Diana Gabriela" userId="95a82b88-87f1-4aa8-be04-35455f28eba7" providerId="ADAL" clId="{A6CBC28C-E566-4842-A029-B8601276824D}" dt="2018-10-26T11:48:00.473" v="144" actId="1076"/>
          <ac:spMkLst>
            <pc:docMk/>
            <pc:sldMk cId="4154867534" sldId="379"/>
            <ac:spMk id="6" creationId="{00000000-0000-0000-0000-000000000000}"/>
          </ac:spMkLst>
        </pc:spChg>
        <pc:picChg chg="add mod">
          <ac:chgData name="Chirila, Diana Gabriela" userId="95a82b88-87f1-4aa8-be04-35455f28eba7" providerId="ADAL" clId="{A6CBC28C-E566-4842-A029-B8601276824D}" dt="2018-10-26T14:41:59.739" v="1872" actId="1076"/>
          <ac:picMkLst>
            <pc:docMk/>
            <pc:sldMk cId="4154867534" sldId="379"/>
            <ac:picMk id="4" creationId="{0F0163E6-B302-406B-87D3-D814AF5A6A1B}"/>
          </ac:picMkLst>
        </pc:picChg>
      </pc:sldChg>
      <pc:sldChg chg="addSp delSp modSp add ord modTransition">
        <pc:chgData name="Chirila, Diana Gabriela" userId="95a82b88-87f1-4aa8-be04-35455f28eba7" providerId="ADAL" clId="{A6CBC28C-E566-4842-A029-B8601276824D}" dt="2018-10-26T14:46:35.896" v="2039" actId="20577"/>
        <pc:sldMkLst>
          <pc:docMk/>
          <pc:sldMk cId="2468716513" sldId="380"/>
        </pc:sldMkLst>
        <pc:spChg chg="mod">
          <ac:chgData name="Chirila, Diana Gabriela" userId="95a82b88-87f1-4aa8-be04-35455f28eba7" providerId="ADAL" clId="{A6CBC28C-E566-4842-A029-B8601276824D}" dt="2018-10-26T14:46:25.786" v="2036" actId="1076"/>
          <ac:spMkLst>
            <pc:docMk/>
            <pc:sldMk cId="2468716513" sldId="380"/>
            <ac:spMk id="2" creationId="{00000000-0000-0000-0000-000000000000}"/>
          </ac:spMkLst>
        </pc:spChg>
        <pc:spChg chg="mod">
          <ac:chgData name="Chirila, Diana Gabriela" userId="95a82b88-87f1-4aa8-be04-35455f28eba7" providerId="ADAL" clId="{A6CBC28C-E566-4842-A029-B8601276824D}" dt="2018-10-26T14:46:35.896" v="2039" actId="20577"/>
          <ac:spMkLst>
            <pc:docMk/>
            <pc:sldMk cId="2468716513" sldId="380"/>
            <ac:spMk id="4" creationId="{00000000-0000-0000-0000-000000000000}"/>
          </ac:spMkLst>
        </pc:spChg>
        <pc:spChg chg="del">
          <ac:chgData name="Chirila, Diana Gabriela" userId="95a82b88-87f1-4aa8-be04-35455f28eba7" providerId="ADAL" clId="{A6CBC28C-E566-4842-A029-B8601276824D}" dt="2018-10-26T12:18:43.397" v="1164" actId="931"/>
          <ac:spMkLst>
            <pc:docMk/>
            <pc:sldMk cId="2468716513" sldId="380"/>
            <ac:spMk id="6" creationId="{00000000-0000-0000-0000-000000000000}"/>
          </ac:spMkLst>
        </pc:spChg>
        <pc:picChg chg="add mod modCrop">
          <ac:chgData name="Chirila, Diana Gabriela" userId="95a82b88-87f1-4aa8-be04-35455f28eba7" providerId="ADAL" clId="{A6CBC28C-E566-4842-A029-B8601276824D}" dt="2018-10-26T12:19:36.882" v="1177" actId="14100"/>
          <ac:picMkLst>
            <pc:docMk/>
            <pc:sldMk cId="2468716513" sldId="380"/>
            <ac:picMk id="5" creationId="{48794BA7-F06C-46CA-BCF5-10A15C5E5E5A}"/>
          </ac:picMkLst>
        </pc:picChg>
      </pc:sldChg>
      <pc:sldChg chg="addSp delSp modSp ord">
        <pc:chgData name="Chirila, Diana Gabriela" userId="95a82b88-87f1-4aa8-be04-35455f28eba7" providerId="ADAL" clId="{A6CBC28C-E566-4842-A029-B8601276824D}" dt="2018-10-26T14:42:33.569" v="1878" actId="1076"/>
        <pc:sldMkLst>
          <pc:docMk/>
          <pc:sldMk cId="854015491" sldId="387"/>
        </pc:sldMkLst>
        <pc:spChg chg="add del mod">
          <ac:chgData name="Chirila, Diana Gabriela" userId="95a82b88-87f1-4aa8-be04-35455f28eba7" providerId="ADAL" clId="{A6CBC28C-E566-4842-A029-B8601276824D}" dt="2018-10-26T14:06:13.223" v="1370" actId="478"/>
          <ac:spMkLst>
            <pc:docMk/>
            <pc:sldMk cId="854015491" sldId="387"/>
            <ac:spMk id="3" creationId="{4B15DA35-106F-4918-BF7C-FB0BA3B72D74}"/>
          </ac:spMkLst>
        </pc:spChg>
        <pc:spChg chg="mod">
          <ac:chgData name="Chirila, Diana Gabriela" userId="95a82b88-87f1-4aa8-be04-35455f28eba7" providerId="ADAL" clId="{A6CBC28C-E566-4842-A029-B8601276824D}" dt="2018-10-26T14:42:33.569" v="1878" actId="1076"/>
          <ac:spMkLst>
            <pc:docMk/>
            <pc:sldMk cId="854015491" sldId="387"/>
            <ac:spMk id="7" creationId="{00000000-0000-0000-0000-000000000000}"/>
          </ac:spMkLst>
        </pc:spChg>
        <pc:spChg chg="mod">
          <ac:chgData name="Chirila, Diana Gabriela" userId="95a82b88-87f1-4aa8-be04-35455f28eba7" providerId="ADAL" clId="{A6CBC28C-E566-4842-A029-B8601276824D}" dt="2018-10-26T14:06:05.038" v="1368" actId="6549"/>
          <ac:spMkLst>
            <pc:docMk/>
            <pc:sldMk cId="854015491" sldId="387"/>
            <ac:spMk id="8" creationId="{00000000-0000-0000-0000-000000000000}"/>
          </ac:spMkLst>
        </pc:spChg>
        <pc:spChg chg="del mod">
          <ac:chgData name="Chirila, Diana Gabriela" userId="95a82b88-87f1-4aa8-be04-35455f28eba7" providerId="ADAL" clId="{A6CBC28C-E566-4842-A029-B8601276824D}" dt="2018-10-26T14:06:07.988" v="1369" actId="478"/>
          <ac:spMkLst>
            <pc:docMk/>
            <pc:sldMk cId="854015491" sldId="387"/>
            <ac:spMk id="9" creationId="{00000000-0000-0000-0000-000000000000}"/>
          </ac:spMkLst>
        </pc:spChg>
        <pc:picChg chg="add">
          <ac:chgData name="Chirila, Diana Gabriela" userId="95a82b88-87f1-4aa8-be04-35455f28eba7" providerId="ADAL" clId="{A6CBC28C-E566-4842-A029-B8601276824D}" dt="2018-10-26T14:42:28.183" v="1877"/>
          <ac:picMkLst>
            <pc:docMk/>
            <pc:sldMk cId="854015491" sldId="387"/>
            <ac:picMk id="4" creationId="{3F0B4922-9923-4CCD-84FA-600833F39148}"/>
          </ac:picMkLst>
        </pc:picChg>
      </pc:sldChg>
      <pc:sldChg chg="addSp modSp modNotesTx">
        <pc:chgData name="Chirila, Diana Gabriela" userId="95a82b88-87f1-4aa8-be04-35455f28eba7" providerId="ADAL" clId="{A6CBC28C-E566-4842-A029-B8601276824D}" dt="2018-10-26T14:42:21.903" v="1875" actId="1076"/>
        <pc:sldMkLst>
          <pc:docMk/>
          <pc:sldMk cId="42108366" sldId="388"/>
        </pc:sldMkLst>
        <pc:spChg chg="mod">
          <ac:chgData name="Chirila, Diana Gabriela" userId="95a82b88-87f1-4aa8-be04-35455f28eba7" providerId="ADAL" clId="{A6CBC28C-E566-4842-A029-B8601276824D}" dt="2018-10-26T14:42:21.903" v="1875" actId="1076"/>
          <ac:spMkLst>
            <pc:docMk/>
            <pc:sldMk cId="42108366" sldId="388"/>
            <ac:spMk id="4" creationId="{00000000-0000-0000-0000-000000000000}"/>
          </ac:spMkLst>
        </pc:spChg>
        <pc:spChg chg="mod">
          <ac:chgData name="Chirila, Diana Gabriela" userId="95a82b88-87f1-4aa8-be04-35455f28eba7" providerId="ADAL" clId="{A6CBC28C-E566-4842-A029-B8601276824D}" dt="2018-10-26T14:35:15.550" v="1825" actId="20577"/>
          <ac:spMkLst>
            <pc:docMk/>
            <pc:sldMk cId="42108366" sldId="388"/>
            <ac:spMk id="11" creationId="{00000000-0000-0000-0000-000000000000}"/>
          </ac:spMkLst>
        </pc:spChg>
        <pc:picChg chg="add">
          <ac:chgData name="Chirila, Diana Gabriela" userId="95a82b88-87f1-4aa8-be04-35455f28eba7" providerId="ADAL" clId="{A6CBC28C-E566-4842-A029-B8601276824D}" dt="2018-10-26T14:42:16.516" v="1874"/>
          <ac:picMkLst>
            <pc:docMk/>
            <pc:sldMk cId="42108366" sldId="388"/>
            <ac:picMk id="5" creationId="{0706928B-42B1-49B9-B984-4810A543A7CB}"/>
          </ac:picMkLst>
        </pc:picChg>
      </pc:sldChg>
      <pc:sldChg chg="del">
        <pc:chgData name="Chirila, Diana Gabriela" userId="95a82b88-87f1-4aa8-be04-35455f28eba7" providerId="ADAL" clId="{A6CBC28C-E566-4842-A029-B8601276824D}" dt="2018-10-26T11:34:49.233" v="0" actId="2696"/>
        <pc:sldMkLst>
          <pc:docMk/>
          <pc:sldMk cId="3316874168" sldId="402"/>
        </pc:sldMkLst>
      </pc:sldChg>
      <pc:sldChg chg="addSp delSp modSp del">
        <pc:chgData name="Chirila, Diana Gabriela" userId="95a82b88-87f1-4aa8-be04-35455f28eba7" providerId="ADAL" clId="{A6CBC28C-E566-4842-A029-B8601276824D}" dt="2018-10-26T14:40:24.320" v="1856" actId="2696"/>
        <pc:sldMkLst>
          <pc:docMk/>
          <pc:sldMk cId="1881851238" sldId="413"/>
        </pc:sldMkLst>
        <pc:spChg chg="mod">
          <ac:chgData name="Chirila, Diana Gabriela" userId="95a82b88-87f1-4aa8-be04-35455f28eba7" providerId="ADAL" clId="{A6CBC28C-E566-4842-A029-B8601276824D}" dt="2018-10-26T14:39:43.933" v="1851" actId="1076"/>
          <ac:spMkLst>
            <pc:docMk/>
            <pc:sldMk cId="1881851238" sldId="413"/>
            <ac:spMk id="2" creationId="{00000000-0000-0000-0000-000000000000}"/>
          </ac:spMkLst>
        </pc:spChg>
        <pc:spChg chg="del mod">
          <ac:chgData name="Chirila, Diana Gabriela" userId="95a82b88-87f1-4aa8-be04-35455f28eba7" providerId="ADAL" clId="{A6CBC28C-E566-4842-A029-B8601276824D}" dt="2018-10-26T14:39:23.525" v="1841" actId="478"/>
          <ac:spMkLst>
            <pc:docMk/>
            <pc:sldMk cId="1881851238" sldId="413"/>
            <ac:spMk id="3" creationId="{00000000-0000-0000-0000-000000000000}"/>
          </ac:spMkLst>
        </pc:spChg>
        <pc:spChg chg="add del mod">
          <ac:chgData name="Chirila, Diana Gabriela" userId="95a82b88-87f1-4aa8-be04-35455f28eba7" providerId="ADAL" clId="{A6CBC28C-E566-4842-A029-B8601276824D}" dt="2018-10-26T14:39:28.226" v="1842" actId="478"/>
          <ac:spMkLst>
            <pc:docMk/>
            <pc:sldMk cId="1881851238" sldId="413"/>
            <ac:spMk id="7" creationId="{8F55CFA0-6403-4EBC-9F39-963256954205}"/>
          </ac:spMkLst>
        </pc:spChg>
        <pc:picChg chg="add mod">
          <ac:chgData name="Chirila, Diana Gabriela" userId="95a82b88-87f1-4aa8-be04-35455f28eba7" providerId="ADAL" clId="{A6CBC28C-E566-4842-A029-B8601276824D}" dt="2018-10-26T14:39:01.557" v="1836" actId="1076"/>
          <ac:picMkLst>
            <pc:docMk/>
            <pc:sldMk cId="1881851238" sldId="413"/>
            <ac:picMk id="5" creationId="{29ACAB46-60AB-4960-A315-2C2C7E0575F0}"/>
          </ac:picMkLst>
        </pc:picChg>
      </pc:sldChg>
      <pc:sldChg chg="del">
        <pc:chgData name="Chirila, Diana Gabriela" userId="95a82b88-87f1-4aa8-be04-35455f28eba7" providerId="ADAL" clId="{A6CBC28C-E566-4842-A029-B8601276824D}" dt="2018-10-26T12:02:42.594" v="864" actId="2696"/>
        <pc:sldMkLst>
          <pc:docMk/>
          <pc:sldMk cId="1504049518" sldId="420"/>
        </pc:sldMkLst>
      </pc:sldChg>
      <pc:sldChg chg="del">
        <pc:chgData name="Chirila, Diana Gabriela" userId="95a82b88-87f1-4aa8-be04-35455f28eba7" providerId="ADAL" clId="{A6CBC28C-E566-4842-A029-B8601276824D}" dt="2018-10-26T12:02:44.488" v="865" actId="2696"/>
        <pc:sldMkLst>
          <pc:docMk/>
          <pc:sldMk cId="1175416068" sldId="421"/>
        </pc:sldMkLst>
      </pc:sldChg>
      <pc:sldChg chg="del">
        <pc:chgData name="Chirila, Diana Gabriela" userId="95a82b88-87f1-4aa8-be04-35455f28eba7" providerId="ADAL" clId="{A6CBC28C-E566-4842-A029-B8601276824D}" dt="2018-10-26T11:48:05.114" v="145" actId="2696"/>
        <pc:sldMkLst>
          <pc:docMk/>
          <pc:sldMk cId="1840057824" sldId="423"/>
        </pc:sldMkLst>
      </pc:sldChg>
      <pc:sldChg chg="del">
        <pc:chgData name="Chirila, Diana Gabriela" userId="95a82b88-87f1-4aa8-be04-35455f28eba7" providerId="ADAL" clId="{A6CBC28C-E566-4842-A029-B8601276824D}" dt="2018-10-26T11:34:49.775" v="1" actId="2696"/>
        <pc:sldMkLst>
          <pc:docMk/>
          <pc:sldMk cId="1819205958" sldId="433"/>
        </pc:sldMkLst>
      </pc:sldChg>
      <pc:sldChg chg="add del">
        <pc:chgData name="Chirila, Diana Gabriela" userId="95a82b88-87f1-4aa8-be04-35455f28eba7" providerId="ADAL" clId="{A6CBC28C-E566-4842-A029-B8601276824D}" dt="2018-10-26T12:01:03.915" v="720" actId="2696"/>
        <pc:sldMkLst>
          <pc:docMk/>
          <pc:sldMk cId="1786748081" sldId="434"/>
        </pc:sldMkLst>
      </pc:sldChg>
      <pc:sldChg chg="addSp modSp modNotesTx">
        <pc:chgData name="Chirila, Diana Gabriela" userId="95a82b88-87f1-4aa8-be04-35455f28eba7" providerId="ADAL" clId="{A6CBC28C-E566-4842-A029-B8601276824D}" dt="2018-10-26T14:43:30.830" v="1891" actId="20577"/>
        <pc:sldMkLst>
          <pc:docMk/>
          <pc:sldMk cId="3207784688" sldId="436"/>
        </pc:sldMkLst>
        <pc:spChg chg="mod">
          <ac:chgData name="Chirila, Diana Gabriela" userId="95a82b88-87f1-4aa8-be04-35455f28eba7" providerId="ADAL" clId="{A6CBC28C-E566-4842-A029-B8601276824D}" dt="2018-10-26T14:43:19.183" v="1889" actId="1076"/>
          <ac:spMkLst>
            <pc:docMk/>
            <pc:sldMk cId="3207784688" sldId="436"/>
            <ac:spMk id="8" creationId="{00000000-0000-0000-0000-000000000000}"/>
          </ac:spMkLst>
        </pc:spChg>
        <pc:spChg chg="mod">
          <ac:chgData name="Chirila, Diana Gabriela" userId="95a82b88-87f1-4aa8-be04-35455f28eba7" providerId="ADAL" clId="{A6CBC28C-E566-4842-A029-B8601276824D}" dt="2018-10-26T14:43:30.830" v="1891" actId="20577"/>
          <ac:spMkLst>
            <pc:docMk/>
            <pc:sldMk cId="3207784688" sldId="436"/>
            <ac:spMk id="35" creationId="{00000000-0000-0000-0000-000000000000}"/>
          </ac:spMkLst>
        </pc:spChg>
        <pc:picChg chg="add mod">
          <ac:chgData name="Chirila, Diana Gabriela" userId="95a82b88-87f1-4aa8-be04-35455f28eba7" providerId="ADAL" clId="{A6CBC28C-E566-4842-A029-B8601276824D}" dt="2018-10-26T14:43:14.407" v="1888" actId="14100"/>
          <ac:picMkLst>
            <pc:docMk/>
            <pc:sldMk cId="3207784688" sldId="436"/>
            <ac:picMk id="6" creationId="{DF3BD390-4CA8-4B64-8ACC-6A034C500ED1}"/>
          </ac:picMkLst>
        </pc:picChg>
      </pc:sldChg>
      <pc:sldChg chg="add del">
        <pc:chgData name="Chirila, Diana Gabriela" userId="95a82b88-87f1-4aa8-be04-35455f28eba7" providerId="ADAL" clId="{A6CBC28C-E566-4842-A029-B8601276824D}" dt="2018-10-26T12:02:48.148" v="867" actId="2696"/>
        <pc:sldMkLst>
          <pc:docMk/>
          <pc:sldMk cId="439822815" sldId="437"/>
        </pc:sldMkLst>
      </pc:sldChg>
      <pc:sldChg chg="add del">
        <pc:chgData name="Chirila, Diana Gabriela" userId="95a82b88-87f1-4aa8-be04-35455f28eba7" providerId="ADAL" clId="{A6CBC28C-E566-4842-A029-B8601276824D}" dt="2018-10-26T11:52:21.352" v="252" actId="403"/>
        <pc:sldMkLst>
          <pc:docMk/>
          <pc:sldMk cId="3245154246" sldId="437"/>
        </pc:sldMkLst>
      </pc:sldChg>
      <pc:sldChg chg="addSp modSp add modNotesTx">
        <pc:chgData name="Chirila, Diana Gabriela" userId="95a82b88-87f1-4aa8-be04-35455f28eba7" providerId="ADAL" clId="{A6CBC28C-E566-4842-A029-B8601276824D}" dt="2018-10-26T14:38:45.111" v="1832" actId="1076"/>
        <pc:sldMkLst>
          <pc:docMk/>
          <pc:sldMk cId="1801416843" sldId="439"/>
        </pc:sldMkLst>
        <pc:spChg chg="mod">
          <ac:chgData name="Chirila, Diana Gabriela" userId="95a82b88-87f1-4aa8-be04-35455f28eba7" providerId="ADAL" clId="{A6CBC28C-E566-4842-A029-B8601276824D}" dt="2018-10-26T14:38:45.111" v="1832" actId="1076"/>
          <ac:spMkLst>
            <pc:docMk/>
            <pc:sldMk cId="1801416843" sldId="439"/>
            <ac:spMk id="2" creationId="{00000000-0000-0000-0000-000000000000}"/>
          </ac:spMkLst>
        </pc:spChg>
        <pc:picChg chg="add mod">
          <ac:chgData name="Chirila, Diana Gabriela" userId="95a82b88-87f1-4aa8-be04-35455f28eba7" providerId="ADAL" clId="{A6CBC28C-E566-4842-A029-B8601276824D}" dt="2018-10-26T14:38:38.518" v="1829" actId="1076"/>
          <ac:picMkLst>
            <pc:docMk/>
            <pc:sldMk cId="1801416843" sldId="439"/>
            <ac:picMk id="4" creationId="{29CF0121-86BA-481F-8E33-C4E049EB5F06}"/>
          </ac:picMkLst>
        </pc:picChg>
      </pc:sldChg>
      <pc:sldChg chg="addSp modSp add ord modTransition">
        <pc:chgData name="Chirila, Diana Gabriela" userId="95a82b88-87f1-4aa8-be04-35455f28eba7" providerId="ADAL" clId="{A6CBC28C-E566-4842-A029-B8601276824D}" dt="2018-10-26T14:46:43.330" v="2040" actId="20577"/>
        <pc:sldMkLst>
          <pc:docMk/>
          <pc:sldMk cId="3859900454" sldId="440"/>
        </pc:sldMkLst>
        <pc:spChg chg="mod">
          <ac:chgData name="Chirila, Diana Gabriela" userId="95a82b88-87f1-4aa8-be04-35455f28eba7" providerId="ADAL" clId="{A6CBC28C-E566-4842-A029-B8601276824D}" dt="2018-10-26T12:24:15.349" v="1281" actId="20577"/>
          <ac:spMkLst>
            <pc:docMk/>
            <pc:sldMk cId="3859900454" sldId="440"/>
            <ac:spMk id="2" creationId="{00000000-0000-0000-0000-000000000000}"/>
          </ac:spMkLst>
        </pc:spChg>
        <pc:spChg chg="mod">
          <ac:chgData name="Chirila, Diana Gabriela" userId="95a82b88-87f1-4aa8-be04-35455f28eba7" providerId="ADAL" clId="{A6CBC28C-E566-4842-A029-B8601276824D}" dt="2018-10-26T14:46:43.330" v="2040" actId="20577"/>
          <ac:spMkLst>
            <pc:docMk/>
            <pc:sldMk cId="3859900454" sldId="440"/>
            <ac:spMk id="4" creationId="{00000000-0000-0000-0000-000000000000}"/>
          </ac:spMkLst>
        </pc:spChg>
        <pc:graphicFrameChg chg="add mod modGraphic">
          <ac:chgData name="Chirila, Diana Gabriela" userId="95a82b88-87f1-4aa8-be04-35455f28eba7" providerId="ADAL" clId="{A6CBC28C-E566-4842-A029-B8601276824D}" dt="2018-10-26T12:24:28.762" v="1284" actId="403"/>
          <ac:graphicFrameMkLst>
            <pc:docMk/>
            <pc:sldMk cId="3859900454" sldId="440"/>
            <ac:graphicFrameMk id="6" creationId="{9BCFF79D-3E55-44F7-8D68-7F3D2286EBA9}"/>
          </ac:graphicFrameMkLst>
        </pc:graphicFrameChg>
      </pc:sldChg>
      <pc:sldChg chg="addSp delSp modSp add">
        <pc:chgData name="Chirila, Diana Gabriela" userId="95a82b88-87f1-4aa8-be04-35455f28eba7" providerId="ADAL" clId="{A6CBC28C-E566-4842-A029-B8601276824D}" dt="2018-10-26T14:41:25.073" v="1864" actId="1076"/>
        <pc:sldMkLst>
          <pc:docMk/>
          <pc:sldMk cId="371880245" sldId="441"/>
        </pc:sldMkLst>
        <pc:spChg chg="mod">
          <ac:chgData name="Chirila, Diana Gabriela" userId="95a82b88-87f1-4aa8-be04-35455f28eba7" providerId="ADAL" clId="{A6CBC28C-E566-4842-A029-B8601276824D}" dt="2018-10-26T14:41:25.073" v="1864" actId="1076"/>
          <ac:spMkLst>
            <pc:docMk/>
            <pc:sldMk cId="371880245" sldId="441"/>
            <ac:spMk id="2" creationId="{00000000-0000-0000-0000-000000000000}"/>
          </ac:spMkLst>
        </pc:spChg>
        <pc:spChg chg="mod">
          <ac:chgData name="Chirila, Diana Gabriela" userId="95a82b88-87f1-4aa8-be04-35455f28eba7" providerId="ADAL" clId="{A6CBC28C-E566-4842-A029-B8601276824D}" dt="2018-10-26T14:41:25.073" v="1864" actId="1076"/>
          <ac:spMkLst>
            <pc:docMk/>
            <pc:sldMk cId="371880245" sldId="441"/>
            <ac:spMk id="3" creationId="{00000000-0000-0000-0000-000000000000}"/>
          </ac:spMkLst>
        </pc:spChg>
        <pc:picChg chg="del mod">
          <ac:chgData name="Chirila, Diana Gabriela" userId="95a82b88-87f1-4aa8-be04-35455f28eba7" providerId="ADAL" clId="{A6CBC28C-E566-4842-A029-B8601276824D}" dt="2018-10-26T14:41:14.772" v="1862" actId="478"/>
          <ac:picMkLst>
            <pc:docMk/>
            <pc:sldMk cId="371880245" sldId="441"/>
            <ac:picMk id="5" creationId="{29ACAB46-60AB-4960-A315-2C2C7E0575F0}"/>
          </ac:picMkLst>
        </pc:picChg>
        <pc:picChg chg="add">
          <ac:chgData name="Chirila, Diana Gabriela" userId="95a82b88-87f1-4aa8-be04-35455f28eba7" providerId="ADAL" clId="{A6CBC28C-E566-4842-A029-B8601276824D}" dt="2018-10-26T14:41:19.912" v="1863"/>
          <ac:picMkLst>
            <pc:docMk/>
            <pc:sldMk cId="371880245" sldId="441"/>
            <ac:picMk id="6" creationId="{45980115-7FC0-48A7-A9C0-0DEE5FEA2DF0}"/>
          </ac:picMkLst>
        </pc:picChg>
      </pc:sldChg>
      <pc:sldChg chg="delSp add del">
        <pc:chgData name="Chirila, Diana Gabriela" userId="95a82b88-87f1-4aa8-be04-35455f28eba7" providerId="ADAL" clId="{A6CBC28C-E566-4842-A029-B8601276824D}" dt="2018-10-26T14:19:50.910" v="1713" actId="2696"/>
        <pc:sldMkLst>
          <pc:docMk/>
          <pc:sldMk cId="1193215702" sldId="441"/>
        </pc:sldMkLst>
        <pc:spChg chg="del">
          <ac:chgData name="Chirila, Diana Gabriela" userId="95a82b88-87f1-4aa8-be04-35455f28eba7" providerId="ADAL" clId="{A6CBC28C-E566-4842-A029-B8601276824D}" dt="2018-10-26T14:19:32.337" v="1711" actId="478"/>
          <ac:spMkLst>
            <pc:docMk/>
            <pc:sldMk cId="1193215702" sldId="441"/>
            <ac:spMk id="2" creationId="{355E3A4B-F8C1-4B34-B972-880629C98555}"/>
          </ac:spMkLst>
        </pc:spChg>
      </pc:sldChg>
      <pc:sldChg chg="add del">
        <pc:chgData name="Chirila, Diana Gabriela" userId="95a82b88-87f1-4aa8-be04-35455f28eba7" providerId="ADAL" clId="{A6CBC28C-E566-4842-A029-B8601276824D}" dt="2018-10-26T14:44:14.454" v="1893" actId="2696"/>
        <pc:sldMkLst>
          <pc:docMk/>
          <pc:sldMk cId="715637240" sldId="442"/>
        </pc:sldMkLst>
      </pc:sldChg>
      <pc:sldChg chg="modSp add del">
        <pc:chgData name="Chirila, Diana Gabriela" userId="95a82b88-87f1-4aa8-be04-35455f28eba7" providerId="ADAL" clId="{A6CBC28C-E566-4842-A029-B8601276824D}" dt="2018-10-26T14:21:23.268" v="1716" actId="2696"/>
        <pc:sldMkLst>
          <pc:docMk/>
          <pc:sldMk cId="2380589610" sldId="442"/>
        </pc:sldMkLst>
        <pc:spChg chg="mod">
          <ac:chgData name="Chirila, Diana Gabriela" userId="95a82b88-87f1-4aa8-be04-35455f28eba7" providerId="ADAL" clId="{A6CBC28C-E566-4842-A029-B8601276824D}" dt="2018-10-26T14:20:04.946" v="1715" actId="20577"/>
          <ac:spMkLst>
            <pc:docMk/>
            <pc:sldMk cId="2380589610" sldId="442"/>
            <ac:spMk id="4" creationId="{00000000-0000-0000-0000-000000000000}"/>
          </ac:spMkLst>
        </pc:spChg>
      </pc:sldChg>
      <pc:sldChg chg="addSp delSp modSp add del">
        <pc:chgData name="Chirila, Diana Gabriela" userId="95a82b88-87f1-4aa8-be04-35455f28eba7" providerId="ADAL" clId="{A6CBC28C-E566-4842-A029-B8601276824D}" dt="2018-10-26T14:41:27.778" v="1865" actId="2696"/>
        <pc:sldMkLst>
          <pc:docMk/>
          <pc:sldMk cId="3999155261" sldId="442"/>
        </pc:sldMkLst>
        <pc:spChg chg="del">
          <ac:chgData name="Chirila, Diana Gabriela" userId="95a82b88-87f1-4aa8-be04-35455f28eba7" providerId="ADAL" clId="{A6CBC28C-E566-4842-A029-B8601276824D}" dt="2018-10-26T14:40:27.816" v="1857" actId="478"/>
          <ac:spMkLst>
            <pc:docMk/>
            <pc:sldMk cId="3999155261" sldId="442"/>
            <ac:spMk id="2" creationId="{00000000-0000-0000-0000-000000000000}"/>
          </ac:spMkLst>
        </pc:spChg>
        <pc:spChg chg="add del mod">
          <ac:chgData name="Chirila, Diana Gabriela" userId="95a82b88-87f1-4aa8-be04-35455f28eba7" providerId="ADAL" clId="{A6CBC28C-E566-4842-A029-B8601276824D}" dt="2018-10-26T14:40:31.178" v="1858" actId="478"/>
          <ac:spMkLst>
            <pc:docMk/>
            <pc:sldMk cId="3999155261" sldId="442"/>
            <ac:spMk id="5" creationId="{4BB22CD6-F94C-4B35-A5A2-C5137C0FD75A}"/>
          </ac:spMkLst>
        </pc:spChg>
        <pc:spChg chg="add del">
          <ac:chgData name="Chirila, Diana Gabriela" userId="95a82b88-87f1-4aa8-be04-35455f28eba7" providerId="ADAL" clId="{A6CBC28C-E566-4842-A029-B8601276824D}" dt="2018-10-26T14:41:01.767" v="1861"/>
          <ac:spMkLst>
            <pc:docMk/>
            <pc:sldMk cId="3999155261" sldId="442"/>
            <ac:spMk id="6" creationId="{05F00984-386B-4321-9FDB-D41E5A8F03AE}"/>
          </ac:spMkLst>
        </pc:spChg>
        <pc:spChg chg="add del">
          <ac:chgData name="Chirila, Diana Gabriela" userId="95a82b88-87f1-4aa8-be04-35455f28eba7" providerId="ADAL" clId="{A6CBC28C-E566-4842-A029-B8601276824D}" dt="2018-10-26T14:41:01.767" v="1861"/>
          <ac:spMkLst>
            <pc:docMk/>
            <pc:sldMk cId="3999155261" sldId="442"/>
            <ac:spMk id="7" creationId="{FA86211B-E094-49F6-A92E-5082574A6493}"/>
          </ac:spMkLst>
        </pc:spChg>
      </pc:sldChg>
      <pc:sldMasterChg chg="delSldLayout">
        <pc:chgData name="Chirila, Diana Gabriela" userId="95a82b88-87f1-4aa8-be04-35455f28eba7" providerId="ADAL" clId="{A6CBC28C-E566-4842-A029-B8601276824D}" dt="2018-10-26T12:15:29.251" v="1142" actId="2696"/>
        <pc:sldMasterMkLst>
          <pc:docMk/>
          <pc:sldMasterMk cId="3408294523" sldId="2147483733"/>
        </pc:sldMasterMkLst>
        <pc:sldLayoutChg chg="del">
          <pc:chgData name="Chirila, Diana Gabriela" userId="95a82b88-87f1-4aa8-be04-35455f28eba7" providerId="ADAL" clId="{A6CBC28C-E566-4842-A029-B8601276824D}" dt="2018-10-26T12:15:29.251" v="1142" actId="2696"/>
          <pc:sldLayoutMkLst>
            <pc:docMk/>
            <pc:sldMasterMk cId="3408294523" sldId="2147483733"/>
            <pc:sldLayoutMk cId="1845984222" sldId="2147483781"/>
          </pc:sldLayoutMkLst>
        </pc:sldLayoutChg>
      </pc:sldMasterChg>
      <pc:sldMasterChg chg="del delSldLayout">
        <pc:chgData name="Chirila, Diana Gabriela" userId="95a82b88-87f1-4aa8-be04-35455f28eba7" providerId="ADAL" clId="{A6CBC28C-E566-4842-A029-B8601276824D}" dt="2018-10-26T12:24:48.105" v="1299" actId="2696"/>
        <pc:sldMasterMkLst>
          <pc:docMk/>
          <pc:sldMasterMk cId="1886681509" sldId="2147483781"/>
        </pc:sldMasterMkLst>
        <pc:sldLayoutChg chg="del">
          <pc:chgData name="Chirila, Diana Gabriela" userId="95a82b88-87f1-4aa8-be04-35455f28eba7" providerId="ADAL" clId="{A6CBC28C-E566-4842-A029-B8601276824D}" dt="2018-10-26T12:24:48.096" v="1288" actId="2696"/>
          <pc:sldLayoutMkLst>
            <pc:docMk/>
            <pc:sldMasterMk cId="1886681509" sldId="2147483781"/>
            <pc:sldLayoutMk cId="608887597" sldId="2147483782"/>
          </pc:sldLayoutMkLst>
        </pc:sldLayoutChg>
        <pc:sldLayoutChg chg="del">
          <pc:chgData name="Chirila, Diana Gabriela" userId="95a82b88-87f1-4aa8-be04-35455f28eba7" providerId="ADAL" clId="{A6CBC28C-E566-4842-A029-B8601276824D}" dt="2018-10-26T12:24:48.097" v="1289" actId="2696"/>
          <pc:sldLayoutMkLst>
            <pc:docMk/>
            <pc:sldMasterMk cId="1886681509" sldId="2147483781"/>
            <pc:sldLayoutMk cId="4123551023" sldId="2147483783"/>
          </pc:sldLayoutMkLst>
        </pc:sldLayoutChg>
        <pc:sldLayoutChg chg="del">
          <pc:chgData name="Chirila, Diana Gabriela" userId="95a82b88-87f1-4aa8-be04-35455f28eba7" providerId="ADAL" clId="{A6CBC28C-E566-4842-A029-B8601276824D}" dt="2018-10-26T12:24:48.098" v="1290" actId="2696"/>
          <pc:sldLayoutMkLst>
            <pc:docMk/>
            <pc:sldMasterMk cId="1886681509" sldId="2147483781"/>
            <pc:sldLayoutMk cId="2007792866" sldId="2147483784"/>
          </pc:sldLayoutMkLst>
        </pc:sldLayoutChg>
        <pc:sldLayoutChg chg="del">
          <pc:chgData name="Chirila, Diana Gabriela" userId="95a82b88-87f1-4aa8-be04-35455f28eba7" providerId="ADAL" clId="{A6CBC28C-E566-4842-A029-B8601276824D}" dt="2018-10-26T12:24:48.099" v="1291" actId="2696"/>
          <pc:sldLayoutMkLst>
            <pc:docMk/>
            <pc:sldMasterMk cId="1886681509" sldId="2147483781"/>
            <pc:sldLayoutMk cId="120942192" sldId="2147483785"/>
          </pc:sldLayoutMkLst>
        </pc:sldLayoutChg>
        <pc:sldLayoutChg chg="del">
          <pc:chgData name="Chirila, Diana Gabriela" userId="95a82b88-87f1-4aa8-be04-35455f28eba7" providerId="ADAL" clId="{A6CBC28C-E566-4842-A029-B8601276824D}" dt="2018-10-26T12:24:48.100" v="1292" actId="2696"/>
          <pc:sldLayoutMkLst>
            <pc:docMk/>
            <pc:sldMasterMk cId="1886681509" sldId="2147483781"/>
            <pc:sldLayoutMk cId="1943060505" sldId="2147483786"/>
          </pc:sldLayoutMkLst>
        </pc:sldLayoutChg>
        <pc:sldLayoutChg chg="del">
          <pc:chgData name="Chirila, Diana Gabriela" userId="95a82b88-87f1-4aa8-be04-35455f28eba7" providerId="ADAL" clId="{A6CBC28C-E566-4842-A029-B8601276824D}" dt="2018-10-26T12:24:48.101" v="1293" actId="2696"/>
          <pc:sldLayoutMkLst>
            <pc:docMk/>
            <pc:sldMasterMk cId="1886681509" sldId="2147483781"/>
            <pc:sldLayoutMk cId="1283966896" sldId="2147483787"/>
          </pc:sldLayoutMkLst>
        </pc:sldLayoutChg>
        <pc:sldLayoutChg chg="del">
          <pc:chgData name="Chirila, Diana Gabriela" userId="95a82b88-87f1-4aa8-be04-35455f28eba7" providerId="ADAL" clId="{A6CBC28C-E566-4842-A029-B8601276824D}" dt="2018-10-26T12:24:48.101" v="1294" actId="2696"/>
          <pc:sldLayoutMkLst>
            <pc:docMk/>
            <pc:sldMasterMk cId="1886681509" sldId="2147483781"/>
            <pc:sldLayoutMk cId="185900226" sldId="2147483788"/>
          </pc:sldLayoutMkLst>
        </pc:sldLayoutChg>
        <pc:sldLayoutChg chg="del">
          <pc:chgData name="Chirila, Diana Gabriela" userId="95a82b88-87f1-4aa8-be04-35455f28eba7" providerId="ADAL" clId="{A6CBC28C-E566-4842-A029-B8601276824D}" dt="2018-10-26T12:24:48.102" v="1295" actId="2696"/>
          <pc:sldLayoutMkLst>
            <pc:docMk/>
            <pc:sldMasterMk cId="1886681509" sldId="2147483781"/>
            <pc:sldLayoutMk cId="3763210273" sldId="2147483789"/>
          </pc:sldLayoutMkLst>
        </pc:sldLayoutChg>
        <pc:sldLayoutChg chg="del">
          <pc:chgData name="Chirila, Diana Gabriela" userId="95a82b88-87f1-4aa8-be04-35455f28eba7" providerId="ADAL" clId="{A6CBC28C-E566-4842-A029-B8601276824D}" dt="2018-10-26T12:24:48.103" v="1296" actId="2696"/>
          <pc:sldLayoutMkLst>
            <pc:docMk/>
            <pc:sldMasterMk cId="1886681509" sldId="2147483781"/>
            <pc:sldLayoutMk cId="400936831" sldId="2147483790"/>
          </pc:sldLayoutMkLst>
        </pc:sldLayoutChg>
        <pc:sldLayoutChg chg="del">
          <pc:chgData name="Chirila, Diana Gabriela" userId="95a82b88-87f1-4aa8-be04-35455f28eba7" providerId="ADAL" clId="{A6CBC28C-E566-4842-A029-B8601276824D}" dt="2018-10-26T12:24:48.103" v="1297" actId="2696"/>
          <pc:sldLayoutMkLst>
            <pc:docMk/>
            <pc:sldMasterMk cId="1886681509" sldId="2147483781"/>
            <pc:sldLayoutMk cId="2339341490" sldId="2147483791"/>
          </pc:sldLayoutMkLst>
        </pc:sldLayoutChg>
        <pc:sldLayoutChg chg="del">
          <pc:chgData name="Chirila, Diana Gabriela" userId="95a82b88-87f1-4aa8-be04-35455f28eba7" providerId="ADAL" clId="{A6CBC28C-E566-4842-A029-B8601276824D}" dt="2018-10-26T12:24:48.104" v="1298" actId="2696"/>
          <pc:sldLayoutMkLst>
            <pc:docMk/>
            <pc:sldMasterMk cId="1886681509" sldId="2147483781"/>
            <pc:sldLayoutMk cId="2646675579" sldId="214748379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53580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18258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mention which tasks you managed to implement, specifying if they are complete/partially implemented</a:t>
            </a:r>
            <a:endParaRPr lang="en-GB"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4275331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draw the architecture on paper and insert the picture here. We want to have an overview understanding of your solution.</a:t>
            </a:r>
            <a:endParaRPr lang="en-GB"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89513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show the implemented tasks </a:t>
            </a:r>
            <a:endParaRPr lang="en-GB"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090603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48794BA7-F06C-46CA-BCF5-10A15C5E5E5A}"/>
              </a:ext>
            </a:extLst>
          </p:cNvPr>
          <p:cNvPicPr>
            <a:picLocks noGrp="1" noChangeAspect="1"/>
          </p:cNvPicPr>
          <p:nvPr>
            <p:ph type="pic" sz="quarter" idx="10"/>
          </p:nvPr>
        </p:nvPicPr>
        <p:blipFill rotWithShape="1">
          <a:blip r:embed="rId2"/>
          <a:srcRect l="28796"/>
          <a:stretch/>
        </p:blipFill>
        <p:spPr>
          <a:xfrm>
            <a:off x="6734287" y="0"/>
            <a:ext cx="5460888" cy="6858000"/>
          </a:xfrm>
        </p:spPr>
      </p:pic>
      <p:sp>
        <p:nvSpPr>
          <p:cNvPr id="4" name="Text Placeholder"/>
          <p:cNvSpPr>
            <a:spLocks noGrp="1"/>
          </p:cNvSpPr>
          <p:nvPr>
            <p:ph type="body" sz="quarter" idx="11"/>
          </p:nvPr>
        </p:nvSpPr>
        <p:spPr>
          <a:xfrm>
            <a:off x="130607" y="546230"/>
            <a:ext cx="6603680" cy="5168075"/>
          </a:xfrm>
        </p:spPr>
        <p:txBody>
          <a:bodyPr>
            <a:noAutofit/>
          </a:bodyPr>
          <a:lstStyle/>
          <a:p>
            <a:pPr marL="171450" indent="-171450" defTabSz="914400">
              <a:spcBef>
                <a:spcPts val="600"/>
              </a:spcBef>
              <a:buFont typeface="Arial" panose="020B0604020202020204" pitchFamily="34" charset="0"/>
              <a:buChar char="•"/>
            </a:pPr>
            <a:r>
              <a:rPr lang="en-US" sz="1350" dirty="0">
                <a:latin typeface="Calibri"/>
              </a:rPr>
              <a:t>Choose your roles during the final presentation: who is going to deliver the pitch, who is going to do the demo of your solution</a:t>
            </a:r>
          </a:p>
          <a:p>
            <a:pPr marL="171450" indent="-171450" defTabSz="914400">
              <a:spcBef>
                <a:spcPts val="600"/>
              </a:spcBef>
              <a:buFont typeface="Arial" panose="020B0604020202020204" pitchFamily="34" charset="0"/>
              <a:buChar char="•"/>
            </a:pPr>
            <a:r>
              <a:rPr lang="en-GB" sz="1350" dirty="0">
                <a:latin typeface="Calibri"/>
              </a:rPr>
              <a:t>Divide your presentation in clear thoughts.</a:t>
            </a:r>
          </a:p>
          <a:p>
            <a:pPr marL="171450" indent="-171450" defTabSz="914400">
              <a:spcBef>
                <a:spcPts val="600"/>
              </a:spcBef>
              <a:buFont typeface="Arial" panose="020B0604020202020204" pitchFamily="34" charset="0"/>
              <a:buChar char="•"/>
            </a:pPr>
            <a:r>
              <a:rPr lang="en-US" sz="1350" dirty="0">
                <a:latin typeface="Calibri"/>
              </a:rPr>
              <a:t>You will have </a:t>
            </a:r>
            <a:r>
              <a:rPr lang="en-US" sz="1350" b="1" dirty="0">
                <a:solidFill>
                  <a:schemeClr val="accent1"/>
                </a:solidFill>
                <a:latin typeface="Calibri"/>
              </a:rPr>
              <a:t>6 minutes </a:t>
            </a:r>
            <a:r>
              <a:rPr lang="en-US" sz="1350" dirty="0">
                <a:latin typeface="Calibri"/>
              </a:rPr>
              <a:t>for your whole presentation and it’s up to your team how you use this time. Keep in mind that the jury will expect to see also a </a:t>
            </a:r>
            <a:r>
              <a:rPr lang="en-US" sz="1350" b="1" dirty="0">
                <a:solidFill>
                  <a:schemeClr val="accent1"/>
                </a:solidFill>
                <a:latin typeface="Calibri"/>
              </a:rPr>
              <a:t>demo</a:t>
            </a:r>
            <a:r>
              <a:rPr lang="en-US" sz="1350" dirty="0">
                <a:latin typeface="Calibri"/>
              </a:rPr>
              <a:t> of your solution during this time. After the presentation, the jury will have 4 minutes to ask questions.</a:t>
            </a:r>
            <a:endParaRPr lang="en-GB" sz="1350" dirty="0">
              <a:latin typeface="Calibri"/>
            </a:endParaRPr>
          </a:p>
          <a:p>
            <a:pPr marL="171450" indent="-171450" defTabSz="914400">
              <a:spcBef>
                <a:spcPts val="600"/>
              </a:spcBef>
              <a:buFont typeface="Arial" panose="020B0604020202020204" pitchFamily="34" charset="0"/>
              <a:buChar char="•"/>
            </a:pPr>
            <a:r>
              <a:rPr lang="en-GB" sz="1350" dirty="0">
                <a:latin typeface="Calibri"/>
              </a:rPr>
              <a:t>Please use the template provided for your PowerPoint Presentation. The slides topics provided are mandatory. You can add other slides, but the jury will expect you to cover all the points mentioned in the provided template.</a:t>
            </a:r>
          </a:p>
          <a:p>
            <a:pPr marL="171450" indent="-171450" defTabSz="914400">
              <a:spcBef>
                <a:spcPts val="600"/>
              </a:spcBef>
              <a:buFont typeface="Arial" panose="020B0604020202020204" pitchFamily="34" charset="0"/>
              <a:buChar char="•"/>
            </a:pPr>
            <a:r>
              <a:rPr lang="en-GB" sz="1350" dirty="0">
                <a:latin typeface="Calibri"/>
              </a:rPr>
              <a:t>Don’t use too many slides, don’t add too much text, use the ppt file as a tool to help the jury understand your implementation.</a:t>
            </a:r>
          </a:p>
          <a:p>
            <a:pPr marL="171450" indent="-171450" defTabSz="914400">
              <a:spcBef>
                <a:spcPts val="600"/>
              </a:spcBef>
              <a:buFont typeface="Arial" panose="020B0604020202020204" pitchFamily="34" charset="0"/>
              <a:buChar char="•"/>
            </a:pPr>
            <a:r>
              <a:rPr lang="en-GB" sz="1350" dirty="0">
                <a:latin typeface="Calibri"/>
              </a:rPr>
              <a:t>Divide your presentation in clear thoughts. </a:t>
            </a:r>
          </a:p>
          <a:p>
            <a:pPr marL="171450" indent="-171450" defTabSz="914400">
              <a:spcBef>
                <a:spcPts val="600"/>
              </a:spcBef>
              <a:buFont typeface="Arial" panose="020B0604020202020204" pitchFamily="34" charset="0"/>
              <a:buChar char="•"/>
            </a:pPr>
            <a:r>
              <a:rPr lang="en-US" sz="1350" dirty="0">
                <a:latin typeface="Calibri"/>
              </a:rPr>
              <a:t>Don’t spend too much time presenting the team, the task or other elements that the jury already know</a:t>
            </a:r>
          </a:p>
          <a:p>
            <a:pPr marL="171450" indent="-171450" defTabSz="914400">
              <a:spcBef>
                <a:spcPts val="600"/>
              </a:spcBef>
              <a:buFont typeface="Arial" panose="020B0604020202020204" pitchFamily="34" charset="0"/>
              <a:buChar char="•"/>
            </a:pPr>
            <a:r>
              <a:rPr lang="en-US" sz="1350" dirty="0">
                <a:latin typeface="Calibri"/>
              </a:rPr>
              <a:t>Briefly State which tasks you managed to implement</a:t>
            </a:r>
          </a:p>
          <a:p>
            <a:pPr marL="171450" indent="-171450" defTabSz="914400">
              <a:spcBef>
                <a:spcPts val="600"/>
              </a:spcBef>
              <a:buFont typeface="Arial" panose="020B0604020202020204" pitchFamily="34" charset="0"/>
              <a:buChar char="•"/>
            </a:pPr>
            <a:r>
              <a:rPr lang="en-US" sz="1350" dirty="0">
                <a:latin typeface="Calibri"/>
              </a:rPr>
              <a:t>Do not forget to mention the technologies you used to implement the solution. Explain what SAP tools you integrated in your solution and what for.</a:t>
            </a:r>
          </a:p>
          <a:p>
            <a:pPr marL="171450" indent="-171450" defTabSz="914400">
              <a:spcBef>
                <a:spcPts val="600"/>
              </a:spcBef>
              <a:buFont typeface="Arial" panose="020B0604020202020204" pitchFamily="34" charset="0"/>
              <a:buChar char="•"/>
            </a:pPr>
            <a:r>
              <a:rPr lang="en-US" sz="1350" dirty="0">
                <a:latin typeface="Calibri"/>
              </a:rPr>
              <a:t>Present the architecture of your solution. </a:t>
            </a:r>
            <a:r>
              <a:rPr lang="en-GB" sz="1350" dirty="0">
                <a:latin typeface="Calibri"/>
              </a:rPr>
              <a:t>You can draw the architecture on paper and insert the picture on the allocated slide. We want to have an overview understanding of your solution.</a:t>
            </a:r>
            <a:endParaRPr lang="en-US" sz="1350" dirty="0">
              <a:latin typeface="Calibri"/>
            </a:endParaRPr>
          </a:p>
          <a:p>
            <a:pPr marL="171450" indent="-171450" defTabSz="914400">
              <a:spcBef>
                <a:spcPts val="600"/>
              </a:spcBef>
              <a:buFont typeface="Arial" panose="020B0604020202020204" pitchFamily="34" charset="0"/>
              <a:buChar char="•"/>
            </a:pPr>
            <a:r>
              <a:rPr lang="en-US" sz="1350" dirty="0">
                <a:latin typeface="Calibri"/>
              </a:rPr>
              <a:t>Briefly explain your implementation and emphasize the unique ideas. This can be done while you are doing the demo </a:t>
            </a:r>
          </a:p>
          <a:p>
            <a:pPr marL="171450" indent="-171450" defTabSz="914400">
              <a:spcBef>
                <a:spcPts val="600"/>
              </a:spcBef>
              <a:buFont typeface="Arial" panose="020B0604020202020204" pitchFamily="34" charset="0"/>
              <a:buChar char="•"/>
            </a:pPr>
            <a:r>
              <a:rPr lang="en-US" sz="1350" dirty="0">
                <a:latin typeface="Calibri"/>
              </a:rPr>
              <a:t>Demo: </a:t>
            </a:r>
            <a:r>
              <a:rPr lang="en-GB" sz="1350" dirty="0">
                <a:latin typeface="Calibri"/>
              </a:rPr>
              <a:t>Decide what’s important to show within the time you’re allocated. It’s important to show the audience what your project does and that you’ve completed the key components of it. We want to understand what tasks are functional.</a:t>
            </a:r>
          </a:p>
        </p:txBody>
      </p:sp>
      <p:sp>
        <p:nvSpPr>
          <p:cNvPr id="2" name="Title"/>
          <p:cNvSpPr>
            <a:spLocks noGrp="1"/>
          </p:cNvSpPr>
          <p:nvPr>
            <p:ph type="title"/>
          </p:nvPr>
        </p:nvSpPr>
        <p:spPr>
          <a:xfrm>
            <a:off x="296670" y="129819"/>
            <a:ext cx="7092000" cy="369332"/>
          </a:xfrm>
        </p:spPr>
        <p:txBody>
          <a:bodyPr/>
          <a:lstStyle/>
          <a:p>
            <a:r>
              <a:rPr lang="en-US" dirty="0"/>
              <a:t>Creating Your Presentation</a:t>
            </a:r>
          </a:p>
        </p:txBody>
      </p:sp>
    </p:spTree>
    <p:extLst>
      <p:ext uri="{BB962C8B-B14F-4D97-AF65-F5344CB8AC3E}">
        <p14:creationId xmlns:p14="http://schemas.microsoft.com/office/powerpoint/2010/main" val="246871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48794BA7-F06C-46CA-BCF5-10A15C5E5E5A}"/>
              </a:ext>
            </a:extLst>
          </p:cNvPr>
          <p:cNvPicPr>
            <a:picLocks noGrp="1" noChangeAspect="1"/>
          </p:cNvPicPr>
          <p:nvPr>
            <p:ph type="pic" sz="quarter" idx="10"/>
          </p:nvPr>
        </p:nvPicPr>
        <p:blipFill rotWithShape="1">
          <a:blip r:embed="rId2"/>
          <a:srcRect l="28796"/>
          <a:stretch/>
        </p:blipFill>
        <p:spPr>
          <a:xfrm>
            <a:off x="6734287" y="0"/>
            <a:ext cx="5460888" cy="6858000"/>
          </a:xfrm>
        </p:spPr>
      </p:pic>
      <p:sp>
        <p:nvSpPr>
          <p:cNvPr id="4" name="Text Placeholder"/>
          <p:cNvSpPr>
            <a:spLocks noGrp="1"/>
          </p:cNvSpPr>
          <p:nvPr>
            <p:ph type="body" sz="quarter" idx="11"/>
          </p:nvPr>
        </p:nvSpPr>
        <p:spPr>
          <a:xfrm>
            <a:off x="213543" y="5895403"/>
            <a:ext cx="6413168" cy="1678366"/>
          </a:xfrm>
        </p:spPr>
        <p:txBody>
          <a:bodyPr>
            <a:noAutofit/>
          </a:bodyPr>
          <a:lstStyle/>
          <a:p>
            <a:pPr defTabSz="914400">
              <a:spcBef>
                <a:spcPts val="600"/>
              </a:spcBef>
            </a:pPr>
            <a:r>
              <a:rPr lang="en-GB" sz="1400" dirty="0">
                <a:latin typeface="Calibri"/>
              </a:rPr>
              <a:t>Note: The BEGS instructions are meant to help you  deliver the presentation with confidence and explain the jury your solution. They are not mandatory, it’s up to you what you want to use.</a:t>
            </a:r>
          </a:p>
        </p:txBody>
      </p:sp>
      <p:sp>
        <p:nvSpPr>
          <p:cNvPr id="2" name="Title"/>
          <p:cNvSpPr>
            <a:spLocks noGrp="1"/>
          </p:cNvSpPr>
          <p:nvPr>
            <p:ph type="title"/>
          </p:nvPr>
        </p:nvSpPr>
        <p:spPr>
          <a:xfrm>
            <a:off x="213543" y="248572"/>
            <a:ext cx="7092000" cy="369332"/>
          </a:xfrm>
        </p:spPr>
        <p:txBody>
          <a:bodyPr/>
          <a:lstStyle/>
          <a:p>
            <a:r>
              <a:rPr lang="en-US" dirty="0"/>
              <a:t>Presentation Skills - </a:t>
            </a:r>
            <a:r>
              <a:rPr lang="en-US" dirty="0">
                <a:solidFill>
                  <a:schemeClr val="accent1"/>
                </a:solidFill>
              </a:rPr>
              <a:t>BEGS</a:t>
            </a:r>
          </a:p>
        </p:txBody>
      </p:sp>
      <p:graphicFrame>
        <p:nvGraphicFramePr>
          <p:cNvPr id="6" name="Table 5">
            <a:extLst>
              <a:ext uri="{FF2B5EF4-FFF2-40B4-BE49-F238E27FC236}">
                <a16:creationId xmlns:a16="http://schemas.microsoft.com/office/drawing/2014/main" id="{9BCFF79D-3E55-44F7-8D68-7F3D2286EBA9}"/>
              </a:ext>
            </a:extLst>
          </p:cNvPr>
          <p:cNvGraphicFramePr>
            <a:graphicFrameLocks noGrp="1"/>
          </p:cNvGraphicFramePr>
          <p:nvPr>
            <p:extLst>
              <p:ext uri="{D42A27DB-BD31-4B8C-83A1-F6EECF244321}">
                <p14:modId xmlns:p14="http://schemas.microsoft.com/office/powerpoint/2010/main" val="228927164"/>
              </p:ext>
            </p:extLst>
          </p:nvPr>
        </p:nvGraphicFramePr>
        <p:xfrm>
          <a:off x="213543" y="727187"/>
          <a:ext cx="5023441" cy="5059680"/>
        </p:xfrm>
        <a:graphic>
          <a:graphicData uri="http://schemas.openxmlformats.org/drawingml/2006/table">
            <a:tbl>
              <a:tblPr firstCol="1" bandRow="1">
                <a:tableStyleId>{2D5ABB26-0587-4C30-8999-92F81FD0307C}</a:tableStyleId>
              </a:tblPr>
              <a:tblGrid>
                <a:gridCol w="1178462">
                  <a:extLst>
                    <a:ext uri="{9D8B030D-6E8A-4147-A177-3AD203B41FA5}">
                      <a16:colId xmlns:a16="http://schemas.microsoft.com/office/drawing/2014/main" val="20000"/>
                    </a:ext>
                  </a:extLst>
                </a:gridCol>
                <a:gridCol w="3844979">
                  <a:extLst>
                    <a:ext uri="{9D8B030D-6E8A-4147-A177-3AD203B41FA5}">
                      <a16:colId xmlns:a16="http://schemas.microsoft.com/office/drawing/2014/main" val="20001"/>
                    </a:ext>
                  </a:extLst>
                </a:gridCol>
              </a:tblGrid>
              <a:tr h="1892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2"/>
                          </a:solidFill>
                        </a:rPr>
                        <a:t>B</a:t>
                      </a:r>
                      <a:r>
                        <a:rPr lang="en-US" sz="1400" b="1" dirty="0">
                          <a:solidFill>
                            <a:schemeClr val="accent1"/>
                          </a:solidFill>
                        </a:rPr>
                        <a:t>ody Language</a:t>
                      </a:r>
                    </a:p>
                    <a:p>
                      <a:endParaRPr lang="en-US" sz="1600" b="1" dirty="0"/>
                    </a:p>
                  </a:txBody>
                  <a:tcPr/>
                </a:tc>
                <a:tc>
                  <a:txBody>
                    <a:bodyPr/>
                    <a:lstStyle/>
                    <a:p>
                      <a:r>
                        <a:rPr lang="en-US" sz="1100" dirty="0">
                          <a:solidFill>
                            <a:schemeClr val="tx1"/>
                          </a:solidFill>
                        </a:rPr>
                        <a:t>Facial Expressions – SMILE!</a:t>
                      </a:r>
                    </a:p>
                    <a:p>
                      <a:r>
                        <a:rPr lang="en-US" sz="1100" dirty="0">
                          <a:solidFill>
                            <a:schemeClr val="tx1"/>
                          </a:solidFill>
                        </a:rPr>
                        <a:t>Posture </a:t>
                      </a:r>
                    </a:p>
                    <a:p>
                      <a:pPr marL="114300" lvl="1" indent="-114300">
                        <a:buFont typeface="Wingdings" panose="05000000000000000000" pitchFamily="2" charset="2"/>
                        <a:buChar char="ü"/>
                      </a:pPr>
                      <a:r>
                        <a:rPr lang="en-US" sz="1100" dirty="0">
                          <a:solidFill>
                            <a:schemeClr val="tx1"/>
                          </a:solidFill>
                        </a:rPr>
                        <a:t>Stand up straight with your feet slightly apart and arms ready to gesture</a:t>
                      </a:r>
                    </a:p>
                    <a:p>
                      <a:pPr marL="114300" lvl="1" indent="-114300">
                        <a:buFont typeface="Wingdings" panose="05000000000000000000" pitchFamily="2" charset="2"/>
                        <a:buChar char="ü"/>
                      </a:pPr>
                      <a:r>
                        <a:rPr lang="en-US" sz="1100" dirty="0">
                          <a:solidFill>
                            <a:schemeClr val="tx1"/>
                          </a:solidFill>
                        </a:rPr>
                        <a:t>Lean slightly toward the audience</a:t>
                      </a:r>
                    </a:p>
                    <a:p>
                      <a:pPr marL="114300" lvl="1" indent="-114300">
                        <a:buFont typeface="Wingdings" panose="05000000000000000000" pitchFamily="2" charset="2"/>
                        <a:buChar char="ü"/>
                      </a:pPr>
                      <a:r>
                        <a:rPr lang="en-US" sz="1100" dirty="0">
                          <a:solidFill>
                            <a:schemeClr val="tx1"/>
                          </a:solidFill>
                        </a:rPr>
                        <a:t>Don’t lean on the podium</a:t>
                      </a:r>
                    </a:p>
                    <a:p>
                      <a:pPr marL="114300" lvl="1" indent="-114300">
                        <a:buFont typeface="Wingdings" panose="05000000000000000000" pitchFamily="2" charset="2"/>
                        <a:buChar char="ü"/>
                      </a:pPr>
                      <a:r>
                        <a:rPr lang="en-US" sz="1100" dirty="0">
                          <a:solidFill>
                            <a:schemeClr val="tx1"/>
                          </a:solidFill>
                        </a:rPr>
                        <a:t>Don’t stand with your arms on your hips</a:t>
                      </a:r>
                    </a:p>
                    <a:p>
                      <a:pPr marL="114300" lvl="1" indent="-114300">
                        <a:buFont typeface="Wingdings" panose="05000000000000000000" pitchFamily="2" charset="2"/>
                        <a:buChar char="ü"/>
                      </a:pPr>
                      <a:r>
                        <a:rPr lang="en-US" sz="1100" dirty="0">
                          <a:solidFill>
                            <a:schemeClr val="tx1"/>
                          </a:solidFill>
                        </a:rPr>
                        <a:t>Don’t sway back and forth</a:t>
                      </a:r>
                    </a:p>
                    <a:p>
                      <a:pPr marL="114300" lvl="1" indent="-114300">
                        <a:buFont typeface="Wingdings" panose="05000000000000000000" pitchFamily="2" charset="2"/>
                        <a:buChar char="ü"/>
                      </a:pPr>
                      <a:r>
                        <a:rPr lang="en-US" sz="1100" dirty="0">
                          <a:solidFill>
                            <a:schemeClr val="tx1"/>
                          </a:solidFill>
                        </a:rPr>
                        <a:t>Don’t fold your arms across your chest</a:t>
                      </a:r>
                    </a:p>
                    <a:p>
                      <a:pPr marL="114300" lvl="1" indent="-114300">
                        <a:buFont typeface="Wingdings" panose="05000000000000000000" pitchFamily="2" charset="2"/>
                        <a:buChar char="ü"/>
                      </a:pPr>
                      <a:r>
                        <a:rPr lang="en-US" sz="1100" dirty="0">
                          <a:solidFill>
                            <a:schemeClr val="tx1"/>
                          </a:solidFill>
                        </a:rPr>
                        <a:t>Don’t stand in the fig leaf position</a:t>
                      </a:r>
                    </a:p>
                    <a:p>
                      <a:pPr marL="114300" lvl="1" indent="-114300">
                        <a:buFont typeface="Wingdings" panose="05000000000000000000" pitchFamily="2" charset="2"/>
                        <a:buChar char="ü"/>
                      </a:pPr>
                      <a:r>
                        <a:rPr lang="en-US" sz="1100" dirty="0">
                          <a:solidFill>
                            <a:schemeClr val="tx1"/>
                          </a:solidFill>
                        </a:rPr>
                        <a:t>Don’t bury your hands in your pockets</a:t>
                      </a:r>
                    </a:p>
                  </a:txBody>
                  <a:tcPr/>
                </a:tc>
                <a:extLst>
                  <a:ext uri="{0D108BD9-81ED-4DB2-BD59-A6C34878D82A}">
                    <a16:rowId xmlns:a16="http://schemas.microsoft.com/office/drawing/2014/main" val="10000"/>
                  </a:ext>
                </a:extLst>
              </a:tr>
              <a:tr h="12417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2"/>
                          </a:solidFill>
                        </a:rPr>
                        <a:t>E</a:t>
                      </a:r>
                      <a:r>
                        <a:rPr lang="en-US" sz="1400" b="1" dirty="0">
                          <a:solidFill>
                            <a:schemeClr val="accent1"/>
                          </a:solidFill>
                        </a:rPr>
                        <a:t>ye Contact</a:t>
                      </a:r>
                    </a:p>
                    <a:p>
                      <a:endParaRPr lang="en-US" sz="1600" b="1" dirty="0">
                        <a:solidFill>
                          <a:schemeClr val="accent1"/>
                        </a:solidFill>
                      </a:endParaRPr>
                    </a:p>
                  </a:txBody>
                  <a:tcPr/>
                </a:tc>
                <a:tc>
                  <a:txBody>
                    <a:bodyPr/>
                    <a:lstStyle/>
                    <a:p>
                      <a:pPr marL="114300" indent="-114300">
                        <a:buFont typeface="Wingdings" panose="05000000000000000000" pitchFamily="2" charset="2"/>
                        <a:buChar char="ü"/>
                      </a:pPr>
                      <a:r>
                        <a:rPr lang="en-US" sz="1100" dirty="0">
                          <a:solidFill>
                            <a:schemeClr val="tx1"/>
                          </a:solidFill>
                        </a:rPr>
                        <a:t>Look at the individuals</a:t>
                      </a:r>
                    </a:p>
                    <a:p>
                      <a:pPr marL="114300" indent="-114300">
                        <a:buFont typeface="Wingdings" panose="05000000000000000000" pitchFamily="2" charset="2"/>
                        <a:buChar char="ü"/>
                      </a:pPr>
                      <a:r>
                        <a:rPr lang="en-US" sz="1100" dirty="0">
                          <a:solidFill>
                            <a:schemeClr val="tx1"/>
                          </a:solidFill>
                        </a:rPr>
                        <a:t>Establish eye contact at the end of a thought</a:t>
                      </a:r>
                    </a:p>
                    <a:p>
                      <a:pPr marL="114300" indent="-114300">
                        <a:buFont typeface="Wingdings" panose="05000000000000000000" pitchFamily="2" charset="2"/>
                        <a:buChar char="ü"/>
                      </a:pPr>
                      <a:r>
                        <a:rPr lang="en-US" sz="1100" dirty="0">
                          <a:solidFill>
                            <a:schemeClr val="tx1"/>
                          </a:solidFill>
                        </a:rPr>
                        <a:t>Look all around the room</a:t>
                      </a:r>
                    </a:p>
                    <a:p>
                      <a:pPr marL="114300" indent="-114300">
                        <a:buFont typeface="Wingdings" panose="05000000000000000000" pitchFamily="2" charset="2"/>
                        <a:buChar char="ü"/>
                      </a:pPr>
                      <a:r>
                        <a:rPr lang="en-US" sz="1100" dirty="0">
                          <a:solidFill>
                            <a:schemeClr val="tx1"/>
                          </a:solidFill>
                        </a:rPr>
                        <a:t>Don’t look out the window</a:t>
                      </a:r>
                    </a:p>
                    <a:p>
                      <a:pPr marL="114300" indent="-114300">
                        <a:buFont typeface="Wingdings" panose="05000000000000000000" pitchFamily="2" charset="2"/>
                        <a:buChar char="ü"/>
                      </a:pPr>
                      <a:r>
                        <a:rPr lang="en-US" sz="1100" dirty="0">
                          <a:solidFill>
                            <a:schemeClr val="tx1"/>
                          </a:solidFill>
                        </a:rPr>
                        <a:t>Don’t look at one spot</a:t>
                      </a:r>
                    </a:p>
                    <a:p>
                      <a:pPr marL="114300" indent="-114300">
                        <a:buFont typeface="Wingdings" panose="05000000000000000000" pitchFamily="2" charset="2"/>
                        <a:buChar char="ü"/>
                      </a:pPr>
                      <a:r>
                        <a:rPr lang="en-US" sz="1100" dirty="0">
                          <a:solidFill>
                            <a:schemeClr val="tx1"/>
                          </a:solidFill>
                        </a:rPr>
                        <a:t>Don’t let notes ruin your eye contact</a:t>
                      </a:r>
                    </a:p>
                    <a:p>
                      <a:pPr marL="114300" indent="-114300">
                        <a:buFont typeface="Wingdings" panose="05000000000000000000" pitchFamily="2" charset="2"/>
                        <a:buChar char="ü"/>
                      </a:pPr>
                      <a:r>
                        <a:rPr lang="en-US" sz="1100" dirty="0">
                          <a:solidFill>
                            <a:schemeClr val="tx1"/>
                          </a:solidFill>
                        </a:rPr>
                        <a:t>Don’t look over the heads of the audience</a:t>
                      </a:r>
                    </a:p>
                  </a:txBody>
                  <a:tcPr/>
                </a:tc>
                <a:extLst>
                  <a:ext uri="{0D108BD9-81ED-4DB2-BD59-A6C34878D82A}">
                    <a16:rowId xmlns:a16="http://schemas.microsoft.com/office/drawing/2014/main" val="10001"/>
                  </a:ext>
                </a:extLst>
              </a:tr>
              <a:tr h="9091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2"/>
                          </a:solidFill>
                        </a:rPr>
                        <a:t>G</a:t>
                      </a:r>
                      <a:r>
                        <a:rPr lang="en-US" sz="1400" b="1" dirty="0">
                          <a:solidFill>
                            <a:schemeClr val="accent1"/>
                          </a:solidFill>
                        </a:rPr>
                        <a:t>estures</a:t>
                      </a:r>
                    </a:p>
                    <a:p>
                      <a:endParaRPr lang="en-US" sz="1600" b="1" dirty="0">
                        <a:solidFill>
                          <a:schemeClr val="accent1"/>
                        </a:solidFill>
                      </a:endParaRPr>
                    </a:p>
                  </a:txBody>
                  <a:tcPr/>
                </a:tc>
                <a:tc>
                  <a:txBody>
                    <a:bodyPr/>
                    <a:lstStyle/>
                    <a:p>
                      <a:pPr marL="114300" indent="-114300">
                        <a:buFont typeface="Wingdings" panose="05000000000000000000" pitchFamily="2" charset="2"/>
                        <a:buChar char="ü"/>
                      </a:pPr>
                      <a:r>
                        <a:rPr lang="en-US" sz="1100" dirty="0">
                          <a:solidFill>
                            <a:schemeClr val="tx1"/>
                          </a:solidFill>
                        </a:rPr>
                        <a:t>Create opportunities to gesture</a:t>
                      </a:r>
                    </a:p>
                    <a:p>
                      <a:pPr marL="114300" indent="-114300">
                        <a:buFont typeface="Wingdings" panose="05000000000000000000" pitchFamily="2" charset="2"/>
                        <a:buChar char="ü"/>
                      </a:pPr>
                      <a:r>
                        <a:rPr lang="en-US" sz="1100" dirty="0">
                          <a:solidFill>
                            <a:schemeClr val="tx1"/>
                          </a:solidFill>
                        </a:rPr>
                        <a:t>Vary your gestures</a:t>
                      </a:r>
                    </a:p>
                    <a:p>
                      <a:pPr marL="114300" indent="-114300">
                        <a:buFont typeface="Wingdings" panose="05000000000000000000" pitchFamily="2" charset="2"/>
                        <a:buChar char="ü"/>
                      </a:pPr>
                      <a:r>
                        <a:rPr lang="en-US" sz="1100" dirty="0">
                          <a:solidFill>
                            <a:schemeClr val="tx1"/>
                          </a:solidFill>
                        </a:rPr>
                        <a:t>Make your gesture fit the space – small gesture for small room, large gestures for large room</a:t>
                      </a:r>
                    </a:p>
                    <a:p>
                      <a:pPr marL="114300" indent="-114300">
                        <a:buFont typeface="Wingdings" panose="05000000000000000000" pitchFamily="2" charset="2"/>
                        <a:buChar char="ü"/>
                      </a:pPr>
                      <a:r>
                        <a:rPr lang="en-US" sz="1100" dirty="0">
                          <a:solidFill>
                            <a:schemeClr val="tx1"/>
                          </a:solidFill>
                        </a:rPr>
                        <a:t>Don’t memorize gestures – they will look fake</a:t>
                      </a:r>
                      <a:endParaRPr lang="en-US" sz="1100" b="0" dirty="0">
                        <a:solidFill>
                          <a:schemeClr val="tx1"/>
                        </a:solidFill>
                      </a:endParaRPr>
                    </a:p>
                  </a:txBody>
                  <a:tcPr/>
                </a:tc>
                <a:extLst>
                  <a:ext uri="{0D108BD9-81ED-4DB2-BD59-A6C34878D82A}">
                    <a16:rowId xmlns:a16="http://schemas.microsoft.com/office/drawing/2014/main" val="10002"/>
                  </a:ext>
                </a:extLst>
              </a:tr>
              <a:tr h="9091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2"/>
                          </a:solidFill>
                        </a:rPr>
                        <a:t>S</a:t>
                      </a:r>
                      <a:r>
                        <a:rPr lang="en-US" sz="1400" b="1" dirty="0">
                          <a:solidFill>
                            <a:schemeClr val="accent1"/>
                          </a:solidFill>
                        </a:rPr>
                        <a:t>peaking Voice</a:t>
                      </a:r>
                    </a:p>
                    <a:p>
                      <a:endParaRPr lang="en-US" sz="1600" b="1" dirty="0">
                        <a:solidFill>
                          <a:schemeClr val="accent1"/>
                        </a:solidFill>
                      </a:endParaRPr>
                    </a:p>
                  </a:txBody>
                  <a:tcPr/>
                </a:tc>
                <a:tc>
                  <a:txBody>
                    <a:bodyPr/>
                    <a:lstStyle/>
                    <a:p>
                      <a:pPr marL="114300" indent="-114300" algn="l" defTabSz="914400" rtl="0" eaLnBrk="1" latinLnBrk="0" hangingPunct="1">
                        <a:buFont typeface="Wingdings" panose="05000000000000000000" pitchFamily="2" charset="2"/>
                        <a:buChar char="ü"/>
                      </a:pPr>
                      <a:r>
                        <a:rPr lang="en-US" sz="1100" kern="1200" dirty="0">
                          <a:solidFill>
                            <a:schemeClr val="tx1"/>
                          </a:solidFill>
                        </a:rPr>
                        <a:t>Speak like you are talking to your best friend</a:t>
                      </a:r>
                    </a:p>
                    <a:p>
                      <a:pPr marL="114300" indent="-114300" algn="l" defTabSz="914400" rtl="0" eaLnBrk="1" latinLnBrk="0" hangingPunct="1">
                        <a:buFont typeface="Wingdings" panose="05000000000000000000" pitchFamily="2" charset="2"/>
                        <a:buChar char="ü"/>
                      </a:pPr>
                      <a:r>
                        <a:rPr lang="en-US" sz="1100" kern="1200" dirty="0">
                          <a:solidFill>
                            <a:schemeClr val="tx1"/>
                          </a:solidFill>
                        </a:rPr>
                        <a:t>Don’t say “ah” or “um” , “okay”?</a:t>
                      </a:r>
                    </a:p>
                    <a:p>
                      <a:pPr marL="114300" indent="-114300" algn="l" defTabSz="914400" rtl="0" eaLnBrk="1" latinLnBrk="0" hangingPunct="1">
                        <a:buFont typeface="Wingdings" panose="05000000000000000000" pitchFamily="2" charset="2"/>
                        <a:buChar char="ü"/>
                      </a:pPr>
                      <a:r>
                        <a:rPr lang="en-US" sz="1100" kern="1200" dirty="0">
                          <a:solidFill>
                            <a:schemeClr val="tx1"/>
                          </a:solidFill>
                        </a:rPr>
                        <a:t>Don’t be monotonous</a:t>
                      </a:r>
                    </a:p>
                    <a:p>
                      <a:pPr marL="114300" indent="-114300" algn="l" defTabSz="914400" rtl="0" eaLnBrk="1" latinLnBrk="0" hangingPunct="1">
                        <a:buFont typeface="Wingdings" panose="05000000000000000000" pitchFamily="2" charset="2"/>
                        <a:buChar char="ü"/>
                      </a:pPr>
                      <a:r>
                        <a:rPr lang="en-US" sz="1100" kern="1200" dirty="0">
                          <a:solidFill>
                            <a:schemeClr val="tx1"/>
                          </a:solidFill>
                        </a:rPr>
                        <a:t>Use your voice for emphasis</a:t>
                      </a:r>
                    </a:p>
                    <a:p>
                      <a:pPr marL="114300" indent="-114300" algn="l" defTabSz="914400" rtl="0" eaLnBrk="1" latinLnBrk="0" hangingPunct="1">
                        <a:buFont typeface="Wingdings" panose="05000000000000000000" pitchFamily="2" charset="2"/>
                        <a:buChar char="ü"/>
                      </a:pPr>
                      <a:r>
                        <a:rPr lang="en-US" sz="1100" kern="1200" dirty="0">
                          <a:solidFill>
                            <a:schemeClr val="tx1"/>
                          </a:solidFill>
                        </a:rPr>
                        <a:t>Don’t be afraid to pause</a:t>
                      </a:r>
                      <a:endParaRPr lang="en-US" sz="1100" b="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5990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a:xfrm>
            <a:off x="235973" y="5273490"/>
            <a:ext cx="10899174" cy="430887"/>
          </a:xfrm>
        </p:spPr>
        <p:txBody>
          <a:bodyPr/>
          <a:lstStyle/>
          <a:p>
            <a:r>
              <a:rPr lang="en-US" dirty="0"/>
              <a:t>Team Members’ Names</a:t>
            </a:r>
          </a:p>
          <a:p>
            <a:pPr lvl="0"/>
            <a:r>
              <a:rPr lang="en-US" dirty="0"/>
              <a:t>October 28</a:t>
            </a:r>
            <a:r>
              <a:rPr lang="en-US" baseline="30000" dirty="0"/>
              <a:t>th</a:t>
            </a:r>
            <a:r>
              <a:rPr lang="en-US" dirty="0"/>
              <a:t>, 2018</a:t>
            </a:r>
          </a:p>
        </p:txBody>
      </p:sp>
      <p:sp>
        <p:nvSpPr>
          <p:cNvPr id="8" name="Presentation Title"/>
          <p:cNvSpPr>
            <a:spLocks noGrp="1"/>
          </p:cNvSpPr>
          <p:nvPr>
            <p:ph type="title"/>
          </p:nvPr>
        </p:nvSpPr>
        <p:spPr>
          <a:xfrm>
            <a:off x="1715236" y="4133293"/>
            <a:ext cx="10386470" cy="997196"/>
          </a:xfrm>
        </p:spPr>
        <p:txBody>
          <a:bodyPr/>
          <a:lstStyle/>
          <a:p>
            <a:r>
              <a:rPr lang="en-US" dirty="0"/>
              <a:t>Title Goes Here</a:t>
            </a:r>
            <a:br>
              <a:rPr lang="en-US" dirty="0"/>
            </a:br>
            <a:r>
              <a:rPr lang="en-US" dirty="0">
                <a:solidFill>
                  <a:schemeClr val="accent1"/>
                </a:solidFill>
              </a:rPr>
              <a:t>Team Name</a:t>
            </a:r>
            <a:endParaRPr lang="de-DE" dirty="0">
              <a:solidFill>
                <a:schemeClr val="accent1"/>
              </a:solidFill>
            </a:endParaRPr>
          </a:p>
        </p:txBody>
      </p:sp>
      <p:sp>
        <p:nvSpPr>
          <p:cNvPr id="9" name="Rectangle 8">
            <a:extLst>
              <a:ext uri="{FF2B5EF4-FFF2-40B4-BE49-F238E27FC236}">
                <a16:creationId xmlns:a16="http://schemas.microsoft.com/office/drawing/2014/main" id="{0FBF868D-C2CD-4019-A45A-14F134AE6628}"/>
              </a:ext>
            </a:extLst>
          </p:cNvPr>
          <p:cNvSpPr/>
          <p:nvPr/>
        </p:nvSpPr>
        <p:spPr bwMode="gray">
          <a:xfrm>
            <a:off x="235974" y="5729748"/>
            <a:ext cx="936523" cy="346587"/>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9186924A-ABE5-44D9-BDDA-BB1055BCD7AA}"/>
              </a:ext>
            </a:extLst>
          </p:cNvPr>
          <p:cNvPicPr>
            <a:picLocks noChangeAspect="1"/>
          </p:cNvPicPr>
          <p:nvPr/>
        </p:nvPicPr>
        <p:blipFill rotWithShape="1">
          <a:blip r:embed="rId3"/>
          <a:srcRect t="14118" b="10983"/>
          <a:stretch/>
        </p:blipFill>
        <p:spPr>
          <a:xfrm>
            <a:off x="-1" y="0"/>
            <a:ext cx="12195175" cy="3716594"/>
          </a:xfrm>
          <a:prstGeom prst="rect">
            <a:avLst/>
          </a:prstGeom>
        </p:spPr>
      </p:pic>
      <p:pic>
        <p:nvPicPr>
          <p:cNvPr id="6" name="Picture 5">
            <a:extLst>
              <a:ext uri="{FF2B5EF4-FFF2-40B4-BE49-F238E27FC236}">
                <a16:creationId xmlns:a16="http://schemas.microsoft.com/office/drawing/2014/main" id="{DF3BD390-4CA8-4B64-8ACC-6A034C500ED1}"/>
              </a:ext>
            </a:extLst>
          </p:cNvPr>
          <p:cNvPicPr>
            <a:picLocks noChangeAspect="1"/>
          </p:cNvPicPr>
          <p:nvPr/>
        </p:nvPicPr>
        <p:blipFill>
          <a:blip r:embed="rId4"/>
          <a:stretch>
            <a:fillRect/>
          </a:stretch>
        </p:blipFill>
        <p:spPr>
          <a:xfrm>
            <a:off x="235973" y="3886913"/>
            <a:ext cx="1336759" cy="1336759"/>
          </a:xfrm>
          <a:prstGeom prst="rect">
            <a:avLst/>
          </a:prstGeom>
        </p:spPr>
      </p:pic>
    </p:spTree>
    <p:extLst>
      <p:ext uri="{BB962C8B-B14F-4D97-AF65-F5344CB8AC3E}">
        <p14:creationId xmlns:p14="http://schemas.microsoft.com/office/powerpoint/2010/main" val="320778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lstStyle/>
          <a:p>
            <a:pPr marL="342900" indent="-342900">
              <a:buFont typeface="Arial" panose="020B0604020202020204" pitchFamily="34" charset="0"/>
              <a:buChar char="•"/>
            </a:pPr>
            <a:r>
              <a:rPr lang="en-US" dirty="0"/>
              <a:t>Technologies Used for Implementation</a:t>
            </a:r>
          </a:p>
          <a:p>
            <a:pPr marL="342900" indent="-342900">
              <a:buFont typeface="Arial" panose="020B0604020202020204" pitchFamily="34" charset="0"/>
              <a:buChar char="•"/>
            </a:pPr>
            <a:r>
              <a:rPr lang="en-US" dirty="0"/>
              <a:t>Implemented tasks</a:t>
            </a:r>
          </a:p>
          <a:p>
            <a:pPr marL="342900" indent="-342900">
              <a:buFont typeface="Arial" panose="020B0604020202020204" pitchFamily="34" charset="0"/>
              <a:buChar char="•"/>
            </a:pPr>
            <a:r>
              <a:rPr lang="en-US" dirty="0"/>
              <a:t>Solution Architecture</a:t>
            </a:r>
          </a:p>
          <a:p>
            <a:pPr marL="342900" indent="-342900">
              <a:buFont typeface="Arial" panose="020B0604020202020204" pitchFamily="34" charset="0"/>
              <a:buChar char="•"/>
            </a:pPr>
            <a:r>
              <a:rPr lang="en-US" dirty="0"/>
              <a:t>Functional DEMO – go briefly through all the implemented tasks</a:t>
            </a:r>
          </a:p>
        </p:txBody>
      </p:sp>
      <p:sp>
        <p:nvSpPr>
          <p:cNvPr id="2" name="Agenda"/>
          <p:cNvSpPr>
            <a:spLocks noGrp="1"/>
          </p:cNvSpPr>
          <p:nvPr>
            <p:ph type="title"/>
          </p:nvPr>
        </p:nvSpPr>
        <p:spPr>
          <a:xfrm>
            <a:off x="1157143" y="413845"/>
            <a:ext cx="11186476" cy="430887"/>
          </a:xfrm>
        </p:spPr>
        <p:txBody>
          <a:bodyPr/>
          <a:lstStyle/>
          <a:p>
            <a:r>
              <a:rPr lang="en-US" sz="2800" dirty="0"/>
              <a:t>Agenda</a:t>
            </a:r>
          </a:p>
        </p:txBody>
      </p:sp>
      <p:pic>
        <p:nvPicPr>
          <p:cNvPr id="4" name="Picture 3">
            <a:extLst>
              <a:ext uri="{FF2B5EF4-FFF2-40B4-BE49-F238E27FC236}">
                <a16:creationId xmlns:a16="http://schemas.microsoft.com/office/drawing/2014/main" id="{FA1FF70C-F606-4BB1-8FAA-30F66CBBEEB4}"/>
              </a:ext>
            </a:extLst>
          </p:cNvPr>
          <p:cNvPicPr>
            <a:picLocks noChangeAspect="1"/>
          </p:cNvPicPr>
          <p:nvPr/>
        </p:nvPicPr>
        <p:blipFill>
          <a:blip r:embed="rId3"/>
          <a:stretch>
            <a:fillRect/>
          </a:stretch>
        </p:blipFill>
        <p:spPr>
          <a:xfrm>
            <a:off x="387824" y="311232"/>
            <a:ext cx="636114" cy="636114"/>
          </a:xfrm>
          <a:prstGeom prst="rect">
            <a:avLst/>
          </a:prstGeom>
        </p:spPr>
      </p:pic>
    </p:spTree>
    <p:extLst>
      <p:ext uri="{BB962C8B-B14F-4D97-AF65-F5344CB8AC3E}">
        <p14:creationId xmlns:p14="http://schemas.microsoft.com/office/powerpoint/2010/main" val="117351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column 1"/>
          <p:cNvSpPr>
            <a:spLocks noGrp="1"/>
          </p:cNvSpPr>
          <p:nvPr>
            <p:ph type="body" sz="quarter" idx="10"/>
          </p:nvPr>
        </p:nvSpPr>
        <p:spPr/>
        <p:txBody>
          <a:bodyPr/>
          <a:lstStyle/>
          <a:p>
            <a:pPr lvl="1"/>
            <a:r>
              <a:rPr lang="en-US" dirty="0"/>
              <a:t>[No 1]</a:t>
            </a:r>
          </a:p>
          <a:p>
            <a:pPr lvl="1"/>
            <a:r>
              <a:rPr lang="en-US" dirty="0"/>
              <a:t>[No 2]</a:t>
            </a:r>
          </a:p>
          <a:p>
            <a:pPr lvl="1"/>
            <a:r>
              <a:rPr lang="en-US" dirty="0"/>
              <a:t>[No 3] </a:t>
            </a:r>
          </a:p>
          <a:p>
            <a:pPr lvl="1"/>
            <a:r>
              <a:rPr lang="en-US" dirty="0"/>
              <a:t>…</a:t>
            </a:r>
          </a:p>
        </p:txBody>
      </p:sp>
      <p:sp>
        <p:nvSpPr>
          <p:cNvPr id="7" name="Title"/>
          <p:cNvSpPr>
            <a:spLocks noGrp="1"/>
          </p:cNvSpPr>
          <p:nvPr>
            <p:ph type="title"/>
          </p:nvPr>
        </p:nvSpPr>
        <p:spPr>
          <a:xfrm>
            <a:off x="1109642" y="413845"/>
            <a:ext cx="11186476" cy="430887"/>
          </a:xfrm>
        </p:spPr>
        <p:txBody>
          <a:bodyPr/>
          <a:lstStyle/>
          <a:p>
            <a:r>
              <a:rPr lang="en-US" sz="2800" dirty="0"/>
              <a:t>Technologies Used for Implementation</a:t>
            </a:r>
          </a:p>
        </p:txBody>
      </p:sp>
      <p:pic>
        <p:nvPicPr>
          <p:cNvPr id="4" name="Picture 3">
            <a:extLst>
              <a:ext uri="{FF2B5EF4-FFF2-40B4-BE49-F238E27FC236}">
                <a16:creationId xmlns:a16="http://schemas.microsoft.com/office/drawing/2014/main" id="{3F0B4922-9923-4CCD-84FA-600833F39148}"/>
              </a:ext>
            </a:extLst>
          </p:cNvPr>
          <p:cNvPicPr>
            <a:picLocks noChangeAspect="1"/>
          </p:cNvPicPr>
          <p:nvPr/>
        </p:nvPicPr>
        <p:blipFill>
          <a:blip r:embed="rId2"/>
          <a:stretch>
            <a:fillRect/>
          </a:stretch>
        </p:blipFill>
        <p:spPr>
          <a:xfrm>
            <a:off x="387824" y="311232"/>
            <a:ext cx="636114" cy="636114"/>
          </a:xfrm>
          <a:prstGeom prst="rect">
            <a:avLst/>
          </a:prstGeom>
        </p:spPr>
      </p:pic>
    </p:spTree>
    <p:extLst>
      <p:ext uri="{BB962C8B-B14F-4D97-AF65-F5344CB8AC3E}">
        <p14:creationId xmlns:p14="http://schemas.microsoft.com/office/powerpoint/2010/main" val="854015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a:xfrm>
            <a:off x="504000" y="1620000"/>
            <a:ext cx="11186476" cy="4716000"/>
          </a:xfrm>
        </p:spPr>
        <p:txBody>
          <a:bodyPr>
            <a:normAutofit/>
          </a:bodyPr>
          <a:lstStyle/>
          <a:p>
            <a:pPr marL="457200" lvl="1" indent="-457200">
              <a:buFont typeface="+mj-lt"/>
              <a:buAutoNum type="arabicPeriod"/>
            </a:pPr>
            <a:r>
              <a:rPr lang="en-GB" dirty="0"/>
              <a:t>Interface with the data API(mandatory)	</a:t>
            </a:r>
            <a:r>
              <a:rPr lang="en-US" dirty="0">
                <a:solidFill>
                  <a:schemeClr val="accent4"/>
                </a:solidFill>
              </a:rPr>
              <a:t>Implemented</a:t>
            </a:r>
            <a:r>
              <a:rPr lang="en-US" dirty="0"/>
              <a:t>/</a:t>
            </a:r>
            <a:r>
              <a:rPr lang="en-US" dirty="0">
                <a:solidFill>
                  <a:schemeClr val="accent1"/>
                </a:solidFill>
              </a:rPr>
              <a:t>Partially Implemented</a:t>
            </a:r>
            <a:r>
              <a:rPr lang="en-US" dirty="0"/>
              <a:t>/</a:t>
            </a:r>
            <a:r>
              <a:rPr lang="en-US" dirty="0">
                <a:solidFill>
                  <a:srgbClr val="C00000"/>
                </a:solidFill>
              </a:rPr>
              <a:t>Not</a:t>
            </a:r>
            <a:r>
              <a:rPr lang="en-US" dirty="0"/>
              <a:t> </a:t>
            </a:r>
            <a:r>
              <a:rPr lang="en-US" dirty="0">
                <a:solidFill>
                  <a:srgbClr val="C00000"/>
                </a:solidFill>
              </a:rPr>
              <a:t>Implemented</a:t>
            </a:r>
          </a:p>
          <a:p>
            <a:pPr marL="457200" lvl="1" indent="-457200">
              <a:buFont typeface="+mj-lt"/>
              <a:buAutoNum type="arabicPeriod"/>
            </a:pPr>
            <a:r>
              <a:rPr lang="en-US" dirty="0"/>
              <a:t>Visualization of warehouse content </a:t>
            </a:r>
            <a:r>
              <a:rPr lang="en-GB" dirty="0"/>
              <a:t>		</a:t>
            </a:r>
            <a:r>
              <a:rPr lang="en-US" dirty="0">
                <a:solidFill>
                  <a:schemeClr val="accent4"/>
                </a:solidFill>
              </a:rPr>
              <a:t>Implemented</a:t>
            </a:r>
            <a:r>
              <a:rPr lang="en-US" dirty="0"/>
              <a:t>/</a:t>
            </a:r>
            <a:r>
              <a:rPr lang="en-US" dirty="0">
                <a:solidFill>
                  <a:schemeClr val="accent1"/>
                </a:solidFill>
              </a:rPr>
              <a:t>Partially Implemented</a:t>
            </a:r>
            <a:r>
              <a:rPr lang="en-US" dirty="0"/>
              <a:t>/</a:t>
            </a:r>
            <a:r>
              <a:rPr lang="en-US" dirty="0">
                <a:solidFill>
                  <a:srgbClr val="C00000"/>
                </a:solidFill>
              </a:rPr>
              <a:t>Not Implemented</a:t>
            </a:r>
            <a:endParaRPr lang="en-GB" dirty="0">
              <a:solidFill>
                <a:srgbClr val="C00000"/>
              </a:solidFill>
            </a:endParaRPr>
          </a:p>
          <a:p>
            <a:pPr marL="457200" lvl="1" indent="-457200">
              <a:buFont typeface="+mj-lt"/>
              <a:buAutoNum type="arabicPeriod"/>
            </a:pPr>
            <a:r>
              <a:rPr lang="en-US" dirty="0"/>
              <a:t>Simulation of warehouse operations 	</a:t>
            </a:r>
            <a:r>
              <a:rPr lang="en-GB" dirty="0"/>
              <a:t>	</a:t>
            </a:r>
            <a:r>
              <a:rPr lang="en-US" dirty="0">
                <a:solidFill>
                  <a:schemeClr val="accent4"/>
                </a:solidFill>
              </a:rPr>
              <a:t>Implemented</a:t>
            </a:r>
            <a:r>
              <a:rPr lang="en-US" dirty="0"/>
              <a:t>/</a:t>
            </a:r>
            <a:r>
              <a:rPr lang="en-US" dirty="0">
                <a:solidFill>
                  <a:schemeClr val="accent1"/>
                </a:solidFill>
              </a:rPr>
              <a:t>Partially Implemented</a:t>
            </a:r>
            <a:r>
              <a:rPr lang="en-US" dirty="0"/>
              <a:t>/</a:t>
            </a:r>
            <a:r>
              <a:rPr lang="en-US" dirty="0">
                <a:solidFill>
                  <a:srgbClr val="C00000"/>
                </a:solidFill>
              </a:rPr>
              <a:t>Not Implemented</a:t>
            </a:r>
          </a:p>
          <a:p>
            <a:pPr marL="457200" lvl="1" indent="-457200">
              <a:buFont typeface="+mj-lt"/>
              <a:buAutoNum type="arabicPeriod"/>
            </a:pPr>
            <a:r>
              <a:rPr lang="en-US" dirty="0"/>
              <a:t>Calculate required KPIs </a:t>
            </a:r>
            <a:r>
              <a:rPr lang="en-GB" dirty="0"/>
              <a:t>			</a:t>
            </a:r>
            <a:r>
              <a:rPr lang="en-US" dirty="0">
                <a:solidFill>
                  <a:schemeClr val="accent4"/>
                </a:solidFill>
              </a:rPr>
              <a:t>Implemented</a:t>
            </a:r>
            <a:r>
              <a:rPr lang="en-US" dirty="0"/>
              <a:t>/</a:t>
            </a:r>
            <a:r>
              <a:rPr lang="en-US" dirty="0">
                <a:solidFill>
                  <a:schemeClr val="accent1"/>
                </a:solidFill>
              </a:rPr>
              <a:t>Partially Implemented</a:t>
            </a:r>
            <a:r>
              <a:rPr lang="en-US" dirty="0"/>
              <a:t>/</a:t>
            </a:r>
            <a:r>
              <a:rPr lang="en-US" dirty="0">
                <a:solidFill>
                  <a:srgbClr val="C00000"/>
                </a:solidFill>
              </a:rPr>
              <a:t>Not Implemented</a:t>
            </a:r>
          </a:p>
          <a:p>
            <a:pPr marL="457200" lvl="1" indent="-457200">
              <a:buFont typeface="+mj-lt"/>
              <a:buAutoNum type="arabicPeriod"/>
            </a:pPr>
            <a:r>
              <a:rPr lang="en-US" dirty="0"/>
              <a:t>Analytics and visualization </a:t>
            </a:r>
            <a:r>
              <a:rPr lang="en-GB" dirty="0"/>
              <a:t>			</a:t>
            </a:r>
            <a:r>
              <a:rPr lang="en-US" dirty="0">
                <a:solidFill>
                  <a:schemeClr val="accent4"/>
                </a:solidFill>
              </a:rPr>
              <a:t>Implemented</a:t>
            </a:r>
            <a:r>
              <a:rPr lang="en-US" dirty="0"/>
              <a:t>/</a:t>
            </a:r>
            <a:r>
              <a:rPr lang="en-US" dirty="0">
                <a:solidFill>
                  <a:schemeClr val="accent1"/>
                </a:solidFill>
              </a:rPr>
              <a:t>Partially Implemented</a:t>
            </a:r>
            <a:r>
              <a:rPr lang="en-US" dirty="0"/>
              <a:t>/</a:t>
            </a:r>
            <a:r>
              <a:rPr lang="en-US" dirty="0">
                <a:solidFill>
                  <a:srgbClr val="C00000"/>
                </a:solidFill>
              </a:rPr>
              <a:t>Not Implemented</a:t>
            </a:r>
          </a:p>
          <a:p>
            <a:pPr marL="457200" lvl="1" indent="-457200">
              <a:buFont typeface="+mj-lt"/>
              <a:buAutoNum type="arabicPeriod"/>
            </a:pPr>
            <a:r>
              <a:rPr lang="en-US" dirty="0"/>
              <a:t>Forecast of deliveries </a:t>
            </a:r>
            <a:r>
              <a:rPr lang="en-GB" dirty="0"/>
              <a:t>			</a:t>
            </a:r>
            <a:r>
              <a:rPr lang="en-US" dirty="0">
                <a:solidFill>
                  <a:schemeClr val="accent4"/>
                </a:solidFill>
              </a:rPr>
              <a:t>Implemented</a:t>
            </a:r>
            <a:r>
              <a:rPr lang="en-US" dirty="0"/>
              <a:t>/</a:t>
            </a:r>
            <a:r>
              <a:rPr lang="en-US" dirty="0">
                <a:solidFill>
                  <a:schemeClr val="accent1"/>
                </a:solidFill>
              </a:rPr>
              <a:t>Partially Implemented</a:t>
            </a:r>
            <a:r>
              <a:rPr lang="en-US" dirty="0"/>
              <a:t>/</a:t>
            </a:r>
            <a:r>
              <a:rPr lang="en-US" dirty="0">
                <a:solidFill>
                  <a:srgbClr val="C00000"/>
                </a:solidFill>
              </a:rPr>
              <a:t>Not Implemented</a:t>
            </a:r>
          </a:p>
          <a:p>
            <a:pPr marL="457200" lvl="1" indent="-457200">
              <a:buFont typeface="+mj-lt"/>
              <a:buAutoNum type="arabicPeriod"/>
            </a:pPr>
            <a:r>
              <a:rPr lang="en-US" dirty="0"/>
              <a:t>Labelling 	</a:t>
            </a:r>
            <a:r>
              <a:rPr lang="en-GB" dirty="0"/>
              <a:t>			</a:t>
            </a:r>
            <a:r>
              <a:rPr lang="en-US" dirty="0">
                <a:solidFill>
                  <a:schemeClr val="accent4"/>
                </a:solidFill>
              </a:rPr>
              <a:t>Implemented</a:t>
            </a:r>
            <a:r>
              <a:rPr lang="en-US" dirty="0"/>
              <a:t>/</a:t>
            </a:r>
            <a:r>
              <a:rPr lang="en-US" dirty="0">
                <a:solidFill>
                  <a:schemeClr val="accent1"/>
                </a:solidFill>
              </a:rPr>
              <a:t>Partially Implemented</a:t>
            </a:r>
            <a:r>
              <a:rPr lang="en-US" dirty="0"/>
              <a:t>/</a:t>
            </a:r>
            <a:r>
              <a:rPr lang="en-US" dirty="0">
                <a:solidFill>
                  <a:srgbClr val="C00000"/>
                </a:solidFill>
              </a:rPr>
              <a:t>Not Implemented</a:t>
            </a:r>
            <a:endParaRPr lang="en-GB" dirty="0">
              <a:solidFill>
                <a:srgbClr val="C00000"/>
              </a:solidFill>
            </a:endParaRPr>
          </a:p>
          <a:p>
            <a:pPr marL="457200" lvl="1" indent="-457200">
              <a:buFont typeface="+mj-lt"/>
              <a:buAutoNum type="arabicPeriod"/>
            </a:pPr>
            <a:r>
              <a:rPr lang="en-US" dirty="0"/>
              <a:t>Product availability optimization</a:t>
            </a:r>
            <a:r>
              <a:rPr lang="en-GB" dirty="0"/>
              <a:t>		</a:t>
            </a:r>
            <a:r>
              <a:rPr lang="en-US" dirty="0">
                <a:solidFill>
                  <a:schemeClr val="accent4"/>
                </a:solidFill>
              </a:rPr>
              <a:t>Implemented</a:t>
            </a:r>
            <a:r>
              <a:rPr lang="en-US" dirty="0"/>
              <a:t>/</a:t>
            </a:r>
            <a:r>
              <a:rPr lang="en-US" dirty="0">
                <a:solidFill>
                  <a:schemeClr val="accent1"/>
                </a:solidFill>
              </a:rPr>
              <a:t>Partially Implemented</a:t>
            </a:r>
            <a:r>
              <a:rPr lang="en-US" dirty="0"/>
              <a:t>/</a:t>
            </a:r>
            <a:r>
              <a:rPr lang="en-US" dirty="0">
                <a:solidFill>
                  <a:srgbClr val="C00000"/>
                </a:solidFill>
              </a:rPr>
              <a:t>Not Implemented</a:t>
            </a:r>
          </a:p>
          <a:p>
            <a:pPr marL="457200" lvl="1" indent="-457200">
              <a:buFont typeface="+mj-lt"/>
              <a:buAutoNum type="arabicPeriod"/>
            </a:pPr>
            <a:r>
              <a:rPr lang="de-DE" dirty="0" err="1"/>
              <a:t>Deploy</a:t>
            </a:r>
            <a:r>
              <a:rPr lang="de-DE" dirty="0"/>
              <a:t> on SAP Cloud Platform </a:t>
            </a:r>
            <a:r>
              <a:rPr lang="en-GB" dirty="0"/>
              <a:t>		</a:t>
            </a:r>
            <a:r>
              <a:rPr lang="en-US" dirty="0">
                <a:solidFill>
                  <a:schemeClr val="accent4"/>
                </a:solidFill>
              </a:rPr>
              <a:t>Implemented</a:t>
            </a:r>
            <a:r>
              <a:rPr lang="en-US" dirty="0"/>
              <a:t>/</a:t>
            </a:r>
            <a:r>
              <a:rPr lang="en-US" dirty="0">
                <a:solidFill>
                  <a:schemeClr val="accent1"/>
                </a:solidFill>
              </a:rPr>
              <a:t>Partially Implemented</a:t>
            </a:r>
            <a:r>
              <a:rPr lang="en-US" dirty="0"/>
              <a:t>/</a:t>
            </a:r>
            <a:r>
              <a:rPr lang="en-US" dirty="0">
                <a:solidFill>
                  <a:srgbClr val="C00000"/>
                </a:solidFill>
              </a:rPr>
              <a:t>Not Implemented</a:t>
            </a:r>
          </a:p>
          <a:p>
            <a:pPr marL="457200" lvl="1" indent="-457200">
              <a:buFont typeface="+mj-lt"/>
              <a:buAutoNum type="arabicPeriod"/>
            </a:pPr>
            <a:r>
              <a:rPr lang="en-US" dirty="0"/>
              <a:t>Log performed action to remote API </a:t>
            </a:r>
            <a:r>
              <a:rPr lang="en-GB" dirty="0"/>
              <a:t>		</a:t>
            </a:r>
            <a:r>
              <a:rPr lang="en-US" dirty="0">
                <a:solidFill>
                  <a:schemeClr val="accent4"/>
                </a:solidFill>
              </a:rPr>
              <a:t>Implemented</a:t>
            </a:r>
            <a:r>
              <a:rPr lang="en-US" dirty="0"/>
              <a:t>/</a:t>
            </a:r>
            <a:r>
              <a:rPr lang="en-US" dirty="0">
                <a:solidFill>
                  <a:schemeClr val="accent1"/>
                </a:solidFill>
              </a:rPr>
              <a:t>Partially Implemented</a:t>
            </a:r>
            <a:r>
              <a:rPr lang="en-US" dirty="0"/>
              <a:t>/</a:t>
            </a:r>
            <a:r>
              <a:rPr lang="en-US" dirty="0">
                <a:solidFill>
                  <a:srgbClr val="C00000"/>
                </a:solidFill>
              </a:rPr>
              <a:t>Not Implemented</a:t>
            </a:r>
          </a:p>
          <a:p>
            <a:pPr lvl="2"/>
            <a:endParaRPr lang="en-US" dirty="0"/>
          </a:p>
        </p:txBody>
      </p:sp>
      <p:sp>
        <p:nvSpPr>
          <p:cNvPr id="4" name="Title"/>
          <p:cNvSpPr>
            <a:spLocks noGrp="1"/>
          </p:cNvSpPr>
          <p:nvPr>
            <p:ph type="title"/>
          </p:nvPr>
        </p:nvSpPr>
        <p:spPr>
          <a:xfrm>
            <a:off x="1139327" y="413845"/>
            <a:ext cx="11186476" cy="430887"/>
          </a:xfrm>
        </p:spPr>
        <p:txBody>
          <a:bodyPr/>
          <a:lstStyle/>
          <a:p>
            <a:r>
              <a:rPr lang="en-US" sz="2800" dirty="0"/>
              <a:t>Implemented Tasks</a:t>
            </a:r>
            <a:endParaRPr lang="en-US" b="0" dirty="0"/>
          </a:p>
        </p:txBody>
      </p:sp>
      <p:pic>
        <p:nvPicPr>
          <p:cNvPr id="5" name="Picture 4">
            <a:extLst>
              <a:ext uri="{FF2B5EF4-FFF2-40B4-BE49-F238E27FC236}">
                <a16:creationId xmlns:a16="http://schemas.microsoft.com/office/drawing/2014/main" id="{0706928B-42B1-49B9-B984-4810A543A7CB}"/>
              </a:ext>
            </a:extLst>
          </p:cNvPr>
          <p:cNvPicPr>
            <a:picLocks noChangeAspect="1"/>
          </p:cNvPicPr>
          <p:nvPr/>
        </p:nvPicPr>
        <p:blipFill>
          <a:blip r:embed="rId3"/>
          <a:stretch>
            <a:fillRect/>
          </a:stretch>
        </p:blipFill>
        <p:spPr>
          <a:xfrm>
            <a:off x="387824" y="311232"/>
            <a:ext cx="636114" cy="636114"/>
          </a:xfrm>
          <a:prstGeom prst="rect">
            <a:avLst/>
          </a:prstGeom>
        </p:spPr>
      </p:pic>
    </p:spTree>
    <p:extLst>
      <p:ext uri="{BB962C8B-B14F-4D97-AF65-F5344CB8AC3E}">
        <p14:creationId xmlns:p14="http://schemas.microsoft.com/office/powerpoint/2010/main" val="4210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a:xfrm>
            <a:off x="1538342" y="1290565"/>
            <a:ext cx="9290611" cy="5063435"/>
          </a:xfrm>
        </p:spPr>
      </p:sp>
      <p:sp>
        <p:nvSpPr>
          <p:cNvPr id="2" name="Title"/>
          <p:cNvSpPr>
            <a:spLocks noGrp="1"/>
          </p:cNvSpPr>
          <p:nvPr>
            <p:ph type="title"/>
          </p:nvPr>
        </p:nvSpPr>
        <p:spPr>
          <a:xfrm>
            <a:off x="1187467" y="473610"/>
            <a:ext cx="5112000" cy="430887"/>
          </a:xfrm>
        </p:spPr>
        <p:txBody>
          <a:bodyPr/>
          <a:lstStyle/>
          <a:p>
            <a:r>
              <a:rPr lang="en-US" sz="2800" dirty="0"/>
              <a:t>Solution Architecture</a:t>
            </a:r>
          </a:p>
        </p:txBody>
      </p:sp>
      <p:pic>
        <p:nvPicPr>
          <p:cNvPr id="4" name="Picture 3">
            <a:extLst>
              <a:ext uri="{FF2B5EF4-FFF2-40B4-BE49-F238E27FC236}">
                <a16:creationId xmlns:a16="http://schemas.microsoft.com/office/drawing/2014/main" id="{0F0163E6-B302-406B-87D3-D814AF5A6A1B}"/>
              </a:ext>
            </a:extLst>
          </p:cNvPr>
          <p:cNvPicPr>
            <a:picLocks noChangeAspect="1"/>
          </p:cNvPicPr>
          <p:nvPr/>
        </p:nvPicPr>
        <p:blipFill>
          <a:blip r:embed="rId3"/>
          <a:stretch>
            <a:fillRect/>
          </a:stretch>
        </p:blipFill>
        <p:spPr>
          <a:xfrm>
            <a:off x="387824" y="311232"/>
            <a:ext cx="636114" cy="636114"/>
          </a:xfrm>
          <a:prstGeom prst="rect">
            <a:avLst/>
          </a:prstGeom>
        </p:spPr>
      </p:pic>
    </p:spTree>
    <p:extLst>
      <p:ext uri="{BB962C8B-B14F-4D97-AF65-F5344CB8AC3E}">
        <p14:creationId xmlns:p14="http://schemas.microsoft.com/office/powerpoint/2010/main" val="4154867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ote placeholder"/>
          <p:cNvSpPr>
            <a:spLocks noGrp="1"/>
          </p:cNvSpPr>
          <p:nvPr>
            <p:ph type="body" sz="quarter" idx="10"/>
          </p:nvPr>
        </p:nvSpPr>
        <p:spPr>
          <a:xfrm>
            <a:off x="3919429" y="2885543"/>
            <a:ext cx="5533329" cy="1319718"/>
          </a:xfrm>
        </p:spPr>
        <p:txBody>
          <a:bodyPr>
            <a:normAutofit/>
          </a:bodyPr>
          <a:lstStyle/>
          <a:p>
            <a:pPr lvl="0" algn="ctr"/>
            <a:r>
              <a:rPr lang="en-US" sz="8800" dirty="0">
                <a:solidFill>
                  <a:schemeClr val="accent1"/>
                </a:solidFill>
              </a:rPr>
              <a:t>DEMO</a:t>
            </a:r>
          </a:p>
        </p:txBody>
      </p:sp>
      <p:pic>
        <p:nvPicPr>
          <p:cNvPr id="4" name="Picture 3">
            <a:extLst>
              <a:ext uri="{FF2B5EF4-FFF2-40B4-BE49-F238E27FC236}">
                <a16:creationId xmlns:a16="http://schemas.microsoft.com/office/drawing/2014/main" id="{29CF0121-86BA-481F-8E33-C4E049EB5F06}"/>
              </a:ext>
            </a:extLst>
          </p:cNvPr>
          <p:cNvPicPr>
            <a:picLocks noChangeAspect="1"/>
          </p:cNvPicPr>
          <p:nvPr/>
        </p:nvPicPr>
        <p:blipFill>
          <a:blip r:embed="rId3"/>
          <a:stretch>
            <a:fillRect/>
          </a:stretch>
        </p:blipFill>
        <p:spPr>
          <a:xfrm>
            <a:off x="1650730" y="1734868"/>
            <a:ext cx="3051054" cy="3051054"/>
          </a:xfrm>
          <a:prstGeom prst="rect">
            <a:avLst/>
          </a:prstGeom>
        </p:spPr>
      </p:pic>
    </p:spTree>
    <p:extLst>
      <p:ext uri="{BB962C8B-B14F-4D97-AF65-F5344CB8AC3E}">
        <p14:creationId xmlns:p14="http://schemas.microsoft.com/office/powerpoint/2010/main" val="1801416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a:xfrm>
            <a:off x="4826619" y="2539159"/>
            <a:ext cx="5593588" cy="923116"/>
          </a:xfrm>
        </p:spPr>
        <p:txBody>
          <a:bodyPr/>
          <a:lstStyle/>
          <a:p>
            <a:r>
              <a:rPr lang="en-US" dirty="0"/>
              <a:t>Thank you.</a:t>
            </a:r>
          </a:p>
        </p:txBody>
      </p:sp>
      <p:sp>
        <p:nvSpPr>
          <p:cNvPr id="3" name="Contact information"/>
          <p:cNvSpPr>
            <a:spLocks noGrp="1"/>
          </p:cNvSpPr>
          <p:nvPr>
            <p:ph type="body" sz="quarter" idx="10"/>
          </p:nvPr>
        </p:nvSpPr>
        <p:spPr>
          <a:xfrm>
            <a:off x="4826619" y="3560473"/>
            <a:ext cx="5593588" cy="1225449"/>
          </a:xfrm>
        </p:spPr>
        <p:txBody>
          <a:bodyPr/>
          <a:lstStyle/>
          <a:p>
            <a:r>
              <a:rPr lang="en-US" sz="2400" dirty="0"/>
              <a:t>Team Name</a:t>
            </a:r>
          </a:p>
        </p:txBody>
      </p:sp>
      <p:pic>
        <p:nvPicPr>
          <p:cNvPr id="6" name="Picture 5">
            <a:extLst>
              <a:ext uri="{FF2B5EF4-FFF2-40B4-BE49-F238E27FC236}">
                <a16:creationId xmlns:a16="http://schemas.microsoft.com/office/drawing/2014/main" id="{45980115-7FC0-48A7-A9C0-0DEE5FEA2DF0}"/>
              </a:ext>
            </a:extLst>
          </p:cNvPr>
          <p:cNvPicPr>
            <a:picLocks noChangeAspect="1"/>
          </p:cNvPicPr>
          <p:nvPr/>
        </p:nvPicPr>
        <p:blipFill>
          <a:blip r:embed="rId2"/>
          <a:stretch>
            <a:fillRect/>
          </a:stretch>
        </p:blipFill>
        <p:spPr>
          <a:xfrm>
            <a:off x="1650730" y="1734868"/>
            <a:ext cx="3051054" cy="3051054"/>
          </a:xfrm>
          <a:prstGeom prst="rect">
            <a:avLst/>
          </a:prstGeom>
        </p:spPr>
      </p:pic>
    </p:spTree>
    <p:extLst>
      <p:ext uri="{BB962C8B-B14F-4D97-AF65-F5344CB8AC3E}">
        <p14:creationId xmlns:p14="http://schemas.microsoft.com/office/powerpoint/2010/main" val="371880245"/>
      </p:ext>
    </p:extLst>
  </p:cSld>
  <p:clrMapOvr>
    <a:masterClrMapping/>
  </p:clrMapOvr>
</p:sld>
</file>

<file path=ppt/theme/theme1.xml><?xml version="1.0" encoding="utf-8"?>
<a:theme xmlns:a="http://schemas.openxmlformats.org/drawingml/2006/main" name="SAP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potx" id="{32F9CDD4-EBB7-4B19-8947-07281E1AD8D6}" vid="{1CBE0EEE-3642-4238-81BA-5B763423183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Presentation_Template_SAP_2018_16x9_black</Template>
  <TotalTime>138</TotalTime>
  <Words>653</Words>
  <Application>Microsoft Office PowerPoint</Application>
  <PresentationFormat>Custom</PresentationFormat>
  <Paragraphs>81</Paragraphs>
  <Slides>9</Slides>
  <Notes>5</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Unicode MS</vt:lpstr>
      <vt:lpstr>Calibri</vt:lpstr>
      <vt:lpstr>Courier New</vt:lpstr>
      <vt:lpstr>Symbol</vt:lpstr>
      <vt:lpstr>wingdings</vt:lpstr>
      <vt:lpstr>wingdings</vt:lpstr>
      <vt:lpstr>SAP 2018 16x9 black</vt:lpstr>
      <vt:lpstr>Creating Your Presentation</vt:lpstr>
      <vt:lpstr>Presentation Skills - BEGS</vt:lpstr>
      <vt:lpstr>Title Goes Here Team Name</vt:lpstr>
      <vt:lpstr>Agenda</vt:lpstr>
      <vt:lpstr>Technologies Used for Implementation</vt:lpstr>
      <vt:lpstr>Implemented Tasks</vt:lpstr>
      <vt:lpstr>Solution Architecture</vt:lpstr>
      <vt:lpstr>PowerPoint Presentation</vt:lpstr>
      <vt:lpstr>Thank you.</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Chirila, Diana Gabriela</dc:creator>
  <cp:keywords>2018/16:9/black</cp:keywords>
  <cp:lastModifiedBy>Chirila, Diana Gabriela</cp:lastModifiedBy>
  <cp:revision>17</cp:revision>
  <dcterms:created xsi:type="dcterms:W3CDTF">2018-10-26T10:39:47Z</dcterms:created>
  <dcterms:modified xsi:type="dcterms:W3CDTF">2018-10-26T14:47:01Z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3" name="_NewReviewCycle">
    <vt:lpwstr/>
  </property>
</Properties>
</file>