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0055-ED94-D3DA-DE14-878E18BDF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BB2C6-41F2-6BBE-ECE8-089234CD6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BE042-1EAD-2BAB-2E0B-9399AA8F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94-A783-45DF-914E-BE7303A60D7F}" type="datetimeFigureOut">
              <a:rPr lang="en-NZ" smtClean="0"/>
              <a:t>13/06/2023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91F3-7959-A074-690A-C467F9E3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C32A8-819F-286D-1784-B4BE92EF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6599-E942-4517-BAF3-8247EED560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5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266C-7C44-1F5F-C328-25FD560D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F1FAE-5E2B-2F97-0189-95F908B5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7A6E-85A2-358C-044E-4ADD9892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94-A783-45DF-914E-BE7303A60D7F}" type="datetimeFigureOut">
              <a:rPr lang="en-NZ" smtClean="0"/>
              <a:t>13/06/2023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5331-3B24-4D00-7EA8-10666D31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8236-89B4-CAAD-47B5-025EC26B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6599-E942-4517-BAF3-8247EED560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096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C9A6E-7ABF-6CF8-C4E6-01B020022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657C9-B38E-DFFE-A5C9-933C711C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64628-9D8C-A5A0-84C1-BB4A8421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94-A783-45DF-914E-BE7303A60D7F}" type="datetimeFigureOut">
              <a:rPr lang="en-NZ" smtClean="0"/>
              <a:t>13/06/2023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6B004-7574-9D6E-E31C-E8179373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8360-83AF-D460-610B-78442A34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6599-E942-4517-BAF3-8247EED560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75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80D2-F2FA-8B6A-564F-EE0BBF2E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9D4C-8BBA-9D4E-3562-62DB7C01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160AB-E73C-8F33-CA91-FFB74FEF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94-A783-45DF-914E-BE7303A60D7F}" type="datetimeFigureOut">
              <a:rPr lang="en-NZ" smtClean="0"/>
              <a:t>13/06/2023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8C30-B537-75F1-616F-7DB14F2B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BB172-7EE7-4AEE-30E5-D86FACE9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6599-E942-4517-BAF3-8247EED560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902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C62A-8A93-2437-6825-FAD84AF9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002F-3666-4F56-5E86-831CAA15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B8AF7-96D2-D23F-BE65-34218BBE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94-A783-45DF-914E-BE7303A60D7F}" type="datetimeFigureOut">
              <a:rPr lang="en-NZ" smtClean="0"/>
              <a:t>13/06/2023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C2A6-34DD-0AB4-E39E-86859BA3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46E7D-8E65-8958-98D7-D49F88CC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6599-E942-4517-BAF3-8247EED560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033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CD8F-4AC2-B08A-AB5C-41EC74D2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537B-FE18-38A6-6A1A-443C3F27D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675ED-002F-1509-0DBC-0AC9AF7B0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D30A3-3EBA-D510-BDDA-1F23FA8D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94-A783-45DF-914E-BE7303A60D7F}" type="datetimeFigureOut">
              <a:rPr lang="en-NZ" smtClean="0"/>
              <a:t>13/06/2023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DB04E-CF36-EC27-9759-97570D45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905E3-4A71-4DA9-07D1-4BD94E6D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6599-E942-4517-BAF3-8247EED560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35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193E-B389-35C3-E2AF-C1F81281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A258C-7AF8-A05C-F4D3-078D6F2E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36AA9-B0F1-D535-12DD-802EDC593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E44EB-BF93-6F99-651D-042B30043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24B5D-E389-1E86-9A92-C08DC0512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EB920-87A7-B18C-2ECA-18D634D2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94-A783-45DF-914E-BE7303A60D7F}" type="datetimeFigureOut">
              <a:rPr lang="en-NZ" smtClean="0"/>
              <a:t>13/06/2023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69872-7375-84C2-55EF-9E9D5AE6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7453D-D60F-6496-05BD-1A3209A5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6599-E942-4517-BAF3-8247EED560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876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4B4C-E4B6-2FF1-BCD4-AEBCA9CC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D4D95-97CB-D7C8-2F5F-6B1BBC53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94-A783-45DF-914E-BE7303A60D7F}" type="datetimeFigureOut">
              <a:rPr lang="en-NZ" smtClean="0"/>
              <a:t>13/06/2023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7DFA8-20DA-A2CC-8634-AD51C9A0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801BB-D0DA-C578-3A99-AF327E2C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6599-E942-4517-BAF3-8247EED560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596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7C9F7-0A55-72AC-7B23-40970FC9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94-A783-45DF-914E-BE7303A60D7F}" type="datetimeFigureOut">
              <a:rPr lang="en-NZ" smtClean="0"/>
              <a:t>13/06/2023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59248-34A3-5E2B-38B7-7B7A39BC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955B9-E9D1-BFBD-5A55-0A42BA00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6599-E942-4517-BAF3-8247EED560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52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2098-5C97-EFE5-ECCD-FC318671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C9C8-DFC6-806C-FBFA-ABED3668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CEECC-C663-B48D-10B3-457E5270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83E9F-254E-53EF-1A49-014289DA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94-A783-45DF-914E-BE7303A60D7F}" type="datetimeFigureOut">
              <a:rPr lang="en-NZ" smtClean="0"/>
              <a:t>13/06/2023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DC1F1-3AD6-D56A-7E4C-ADEF9387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40609-5C92-44F0-5E12-7F34B4FE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6599-E942-4517-BAF3-8247EED560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11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D6DC-A324-C989-628E-C24A21D6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6B958-2DE5-2185-545E-F1C171DBF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9D6FE-4689-7825-9E77-6B6B37C7A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92E76-C4F2-F237-4A3D-85F8620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94-A783-45DF-914E-BE7303A60D7F}" type="datetimeFigureOut">
              <a:rPr lang="en-NZ" smtClean="0"/>
              <a:t>13/06/2023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D21C6-6DD2-DC3C-36D0-22FB76F4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9B1B-33DC-CB88-EC66-EE1A66FC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6599-E942-4517-BAF3-8247EED560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677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28499-65DF-52F9-8ABD-FA49FE47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8F9E-7D07-514F-34AF-A4306291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A350C-9A5A-848A-5C1B-226733335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5B94-A783-45DF-914E-BE7303A60D7F}" type="datetimeFigureOut">
              <a:rPr lang="en-NZ" smtClean="0"/>
              <a:t>13/06/2023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D756-90C6-D15E-0C12-AE61E798A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535A4-531C-84EC-FDA6-11288FB6F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56599-E942-4517-BAF3-8247EED560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0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1EB-EF80-973D-B310-E82A7D05F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0B36C-CE13-BBB4-CCF3-4E0B36CC0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961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 Samuel Taine</dc:creator>
  <cp:lastModifiedBy>Kennedy Samuel Taine</cp:lastModifiedBy>
  <cp:revision>1</cp:revision>
  <dcterms:created xsi:type="dcterms:W3CDTF">2023-06-12T21:35:54Z</dcterms:created>
  <dcterms:modified xsi:type="dcterms:W3CDTF">2023-06-12T21:36:26Z</dcterms:modified>
</cp:coreProperties>
</file>