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ID to join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Scaled: Inherent zero point (Stars!)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Scaled: Longitude, Latitude, Date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attributes, drop missing values, changing data, chunking,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Yelp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Review Trends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Gigiolio, Dante Pasionek and Dominic Deckys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5800" y="-110725"/>
            <a:ext cx="4045200" cy="9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Normalization</a:t>
            </a:r>
            <a:endParaRPr sz="3000"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800000" y="3059625"/>
            <a:ext cx="3837000" cy="20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based 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review average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user reviews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75" y="744225"/>
            <a:ext cx="2062050" cy="20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2" type="body"/>
          </p:nvPr>
        </p:nvSpPr>
        <p:spPr>
          <a:xfrm>
            <a:off x="4800000" y="774450"/>
            <a:ext cx="3837000" cy="20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reviews: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bias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reliability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62" y="2806275"/>
            <a:ext cx="2381275" cy="2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65500" y="160500"/>
            <a:ext cx="40452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to determine if Star rating had effect on if a business is currently open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effect!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908100"/>
            <a:ext cx="2995025" cy="20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088" y="2927375"/>
            <a:ext cx="3074026" cy="20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251250"/>
            <a:ext cx="4045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2D/3D clustering for business location and star reviews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large clusters across two continents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even distribution across location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5" y="864525"/>
            <a:ext cx="4209729" cy="36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65500" y="251250"/>
            <a:ext cx="4045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 cont.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2D/3D clustering for business location and star reviews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large clusters across two continents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even distribution across location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935200"/>
            <a:ext cx="4153324" cy="36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&amp; Applications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99775"/>
            <a:ext cx="44199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Restaurants perform worse than other businesses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 open later do not rate as well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businesses receive bad reviews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isn’t extremely important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a more comprehensive review system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location factor from real estate analyses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75" y="917550"/>
            <a:ext cx="3795426" cy="382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 flipH="1" rot="10800000">
            <a:off x="472225" y="2910350"/>
            <a:ext cx="342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lies in our data?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relationships lie within the different components of Yelp reviews? What patterns exist within presumably unrelated data such as stars, location and hours of business? How does a user’s profile and activity affect the ratings they give?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Shape 10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 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</a:t>
            </a:r>
            <a:endParaRPr sz="1600"/>
          </a:p>
        </p:txBody>
      </p:sp>
      <p:grpSp>
        <p:nvGrpSpPr>
          <p:cNvPr id="104" name="Shape 10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Shape 10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 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Latitude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Longitude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Count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Categories</a:t>
            </a:r>
            <a:endParaRPr sz="1600"/>
          </a:p>
        </p:txBody>
      </p:sp>
      <p:grpSp>
        <p:nvGrpSpPr>
          <p:cNvPr id="109" name="Shape 10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Shape 11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Count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Stars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Understanding Data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Determining the content of the datasets and considering how they could be applied. Identifying areas where there may be trends to uncover.</a:t>
            </a:r>
            <a:endParaRPr sz="1600"/>
          </a:p>
        </p:txBody>
      </p:sp>
      <p:sp>
        <p:nvSpPr>
          <p:cNvPr id="122" name="Shape 12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Preprocessing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Making the dataset easy to work with.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Removing useless columns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Handling missing values</a:t>
            </a:r>
            <a:endParaRPr sz="1600"/>
          </a:p>
          <a:p>
            <a:pPr indent="-330200" lvl="0" marL="4572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Chunking data</a:t>
            </a:r>
            <a:endParaRPr sz="1600"/>
          </a:p>
        </p:txBody>
      </p:sp>
      <p:sp>
        <p:nvSpPr>
          <p:cNvPr id="125" name="Shape 1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Trend Location</a:t>
            </a:r>
            <a:endParaRPr b="1" sz="1600"/>
          </a:p>
          <a:p>
            <a:pPr indent="0" lvl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Processing the data and comparing one field to another. Plotting the data types to provide </a:t>
            </a:r>
            <a:r>
              <a:rPr lang="en" sz="1600"/>
              <a:t>visualization</a:t>
            </a:r>
            <a:r>
              <a:rPr lang="en" sz="1600"/>
              <a:t>. Narrowing down where trends are located for further investigation.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4" name="Shape 13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 code for project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Easily </a:t>
            </a:r>
            <a:r>
              <a:rPr lang="en" sz="1600"/>
              <a:t>accessible</a:t>
            </a:r>
            <a:r>
              <a:rPr lang="en" sz="1600"/>
              <a:t> notebooks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import modules</a:t>
            </a:r>
            <a:endParaRPr sz="1600"/>
          </a:p>
        </p:txBody>
      </p:sp>
      <p:grpSp>
        <p:nvGrpSpPr>
          <p:cNvPr id="138" name="Shape 13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9" name="Shape 13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SciPy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Useful for complicated math and statistics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K-means clustering</a:t>
            </a:r>
            <a:endParaRPr sz="1600"/>
          </a:p>
        </p:txBody>
      </p:sp>
      <p:grpSp>
        <p:nvGrpSpPr>
          <p:cNvPr id="143" name="Shape 14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4" name="Shape 14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Seaborn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 display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4" name="Shape 15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Folium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Facilitated mapping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plot points and clusters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Provided intuitive visualization</a:t>
            </a:r>
            <a:endParaRPr sz="1600"/>
          </a:p>
        </p:txBody>
      </p:sp>
      <p:grpSp>
        <p:nvGrpSpPr>
          <p:cNvPr id="158" name="Shape 15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9" name="Shape 15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Matplotlib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graphing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Customizable labels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different displays of data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for advanced visualization</a:t>
            </a:r>
            <a:endParaRPr sz="1600"/>
          </a:p>
        </p:txBody>
      </p:sp>
      <p:grpSp>
        <p:nvGrpSpPr>
          <p:cNvPr id="163" name="Shape 16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4" name="Shape 16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Allowed easy import of data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Facilitated data cleaning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Provided some easy calculation techniques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Frequency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 that close early fair better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businesses close early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 open later have a mean closer to the sample average </a:t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Restaurants fair worse than non-restaurants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unlikely for restaurants to get 5 stars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likely for non-restaurants to get 5 stars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2717"/>
            <a:ext cx="3999900" cy="233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612725"/>
            <a:ext cx="3999891" cy="2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65500" y="0"/>
            <a:ext cx="4045200" cy="6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Correlations</a:t>
            </a:r>
            <a:endParaRPr sz="3000"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597250" y="605613"/>
            <a:ext cx="4149600" cy="19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Monomodal, negatively skewed data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Global mean of 3.7277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Notable outliers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High density as count grows large around the mean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High density of 5s</a:t>
            </a:r>
            <a:endParaRPr sz="160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" y="2515625"/>
            <a:ext cx="3578211" cy="23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597250" y="2538663"/>
            <a:ext cx="30000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Restaurants given rounded scores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 trends to user graphs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Interesting high density outliers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62" y="815425"/>
            <a:ext cx="2301447" cy="15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78" y="661800"/>
            <a:ext cx="1837072" cy="1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